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1" r:id="rId3"/>
    <p:sldId id="264" r:id="rId4"/>
    <p:sldId id="301" r:id="rId5"/>
    <p:sldId id="292" r:id="rId6"/>
    <p:sldId id="272" r:id="rId7"/>
    <p:sldId id="300" r:id="rId8"/>
    <p:sldId id="299" r:id="rId9"/>
    <p:sldId id="294" r:id="rId10"/>
    <p:sldId id="302" r:id="rId11"/>
    <p:sldId id="274" r:id="rId12"/>
    <p:sldId id="286" r:id="rId13"/>
    <p:sldId id="273" r:id="rId14"/>
    <p:sldId id="275" r:id="rId15"/>
    <p:sldId id="284" r:id="rId16"/>
    <p:sldId id="276" r:id="rId17"/>
    <p:sldId id="285" r:id="rId18"/>
    <p:sldId id="277" r:id="rId19"/>
    <p:sldId id="278" r:id="rId20"/>
    <p:sldId id="287" r:id="rId21"/>
    <p:sldId id="279" r:id="rId22"/>
    <p:sldId id="280" r:id="rId23"/>
    <p:sldId id="295" r:id="rId24"/>
    <p:sldId id="291" r:id="rId25"/>
    <p:sldId id="297" r:id="rId26"/>
    <p:sldId id="289" r:id="rId27"/>
    <p:sldId id="281" r:id="rId28"/>
    <p:sldId id="282" r:id="rId2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00" autoAdjust="0"/>
    <p:restoredTop sz="94660"/>
  </p:normalViewPr>
  <p:slideViewPr>
    <p:cSldViewPr>
      <p:cViewPr varScale="1">
        <p:scale>
          <a:sx n="96" d="100"/>
          <a:sy n="96" d="100"/>
        </p:scale>
        <p:origin x="-9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7460054335313314E-2"/>
          <c:y val="5.6410256410256432E-2"/>
          <c:w val="0.88544642446010291"/>
          <c:h val="0.6894130513097627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4"/>
              <c:spPr/>
              <c:txPr>
                <a:bodyPr rot="0"/>
                <a:lstStyle/>
                <a:p>
                  <a:pPr>
                    <a:defRPr b="1"/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0.5</c:v>
                </c:pt>
                <c:pt idx="1">
                  <c:v>6</c:v>
                </c:pt>
                <c:pt idx="2">
                  <c:v>6</c:v>
                </c:pt>
                <c:pt idx="3">
                  <c:v>13</c:v>
                </c:pt>
                <c:pt idx="4">
                  <c:v>6</c:v>
                </c:pt>
                <c:pt idx="5">
                  <c:v>12</c:v>
                </c:pt>
                <c:pt idx="6">
                  <c:v>12</c:v>
                </c:pt>
                <c:pt idx="7">
                  <c:v>10</c:v>
                </c:pt>
                <c:pt idx="8">
                  <c:v>14</c:v>
                </c:pt>
              </c:numCache>
            </c:numRef>
          </c:val>
        </c:ser>
        <c:axId val="98084352"/>
        <c:axId val="98085888"/>
      </c:barChart>
      <c:catAx>
        <c:axId val="98084352"/>
        <c:scaling>
          <c:orientation val="minMax"/>
        </c:scaling>
        <c:axPos val="b"/>
        <c:numFmt formatCode="General" sourceLinked="1"/>
        <c:tickLblPos val="nextTo"/>
        <c:txPr>
          <a:bodyPr rot="0"/>
          <a:lstStyle/>
          <a:p>
            <a:pPr>
              <a:defRPr sz="1500" b="1"/>
            </a:pPr>
            <a:endParaRPr lang="en-US"/>
          </a:p>
        </c:txPr>
        <c:crossAx val="98085888"/>
        <c:crosses val="autoZero"/>
        <c:auto val="1"/>
        <c:lblAlgn val="ctr"/>
        <c:lblOffset val="100"/>
      </c:catAx>
      <c:valAx>
        <c:axId val="98085888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98084352"/>
        <c:crosses val="autoZero"/>
        <c:crossBetween val="between"/>
        <c:majorUnit val="10"/>
        <c:minorUnit val="0.2"/>
      </c:valAx>
      <c:spPr>
        <a:noFill/>
        <a:ln w="25398">
          <a:noFill/>
        </a:ln>
      </c:spPr>
    </c:plotArea>
    <c:plotVisOnly val="1"/>
    <c:dispBlanksAs val="gap"/>
  </c:chart>
  <c:spPr>
    <a:noFill/>
    <a:ln w="22213">
      <a:solidFill>
        <a:srgbClr val="94B6D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7.0614823589529196E-2"/>
          <c:y val="5.6410256410256411E-2"/>
          <c:w val="0.90229159408171333"/>
          <c:h val="0.7187480314960668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19</c:v>
                </c:pt>
                <c:pt idx="1">
                  <c:v>30</c:v>
                </c:pt>
                <c:pt idx="2">
                  <c:v>27</c:v>
                </c:pt>
                <c:pt idx="3">
                  <c:v>19</c:v>
                </c:pt>
                <c:pt idx="4">
                  <c:v>30</c:v>
                </c:pt>
                <c:pt idx="5">
                  <c:v>23</c:v>
                </c:pt>
                <c:pt idx="6">
                  <c:v>20</c:v>
                </c:pt>
                <c:pt idx="7">
                  <c:v>19</c:v>
                </c:pt>
                <c:pt idx="8">
                  <c:v>16</c:v>
                </c:pt>
              </c:numCache>
            </c:numRef>
          </c:val>
        </c:ser>
        <c:axId val="102338944"/>
        <c:axId val="102340480"/>
      </c:barChart>
      <c:catAx>
        <c:axId val="102338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102340480"/>
        <c:crosses val="autoZero"/>
        <c:auto val="1"/>
        <c:lblAlgn val="ctr"/>
        <c:lblOffset val="100"/>
      </c:catAx>
      <c:valAx>
        <c:axId val="102340480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102338944"/>
        <c:crosses val="autoZero"/>
        <c:crossBetween val="between"/>
        <c:majorUnit val="10"/>
      </c:valAx>
      <c:spPr>
        <a:noFill/>
        <a:ln w="25398">
          <a:noFill/>
        </a:ln>
      </c:spPr>
    </c:plotArea>
    <c:plotVisOnly val="1"/>
    <c:dispBlanksAs val="gap"/>
  </c:chart>
  <c:spPr>
    <a:ln w="22213">
      <a:solidFill>
        <a:srgbClr val="94B6D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1058854129720345E-2"/>
          <c:y val="5.6410256410256411E-2"/>
          <c:w val="0.8918475562176349"/>
          <c:h val="0.6823076115485597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32</c:v>
                </c:pt>
                <c:pt idx="1">
                  <c:v>37</c:v>
                </c:pt>
                <c:pt idx="2">
                  <c:v>35</c:v>
                </c:pt>
                <c:pt idx="3">
                  <c:v>34</c:v>
                </c:pt>
                <c:pt idx="4">
                  <c:v>33</c:v>
                </c:pt>
                <c:pt idx="5">
                  <c:v>36</c:v>
                </c:pt>
                <c:pt idx="6">
                  <c:v>34</c:v>
                </c:pt>
                <c:pt idx="7">
                  <c:v>34</c:v>
                </c:pt>
                <c:pt idx="8">
                  <c:v>34</c:v>
                </c:pt>
              </c:numCache>
            </c:numRef>
          </c:val>
        </c:ser>
        <c:axId val="104600320"/>
        <c:axId val="104601856"/>
      </c:barChart>
      <c:catAx>
        <c:axId val="1046003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104601856"/>
        <c:crosses val="autoZero"/>
        <c:auto val="1"/>
        <c:lblAlgn val="ctr"/>
        <c:lblOffset val="100"/>
      </c:catAx>
      <c:valAx>
        <c:axId val="104601856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104600320"/>
        <c:crosses val="autoZero"/>
        <c:crossBetween val="between"/>
        <c:majorUnit val="10"/>
      </c:valAx>
      <c:spPr>
        <a:noFill/>
        <a:ln w="25398">
          <a:noFill/>
        </a:ln>
      </c:spPr>
    </c:plotArea>
    <c:plotVisOnly val="1"/>
    <c:dispBlanksAs val="gap"/>
  </c:chart>
  <c:spPr>
    <a:ln w="22213">
      <a:solidFill>
        <a:srgbClr val="94B6D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7.7925368024649097E-2"/>
          <c:y val="5.6410256410256411E-2"/>
          <c:w val="0.89498105671573669"/>
          <c:h val="0.7023076115485601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31</c:v>
                </c:pt>
                <c:pt idx="1">
                  <c:v>33</c:v>
                </c:pt>
                <c:pt idx="2">
                  <c:v>29</c:v>
                </c:pt>
                <c:pt idx="3">
                  <c:v>25</c:v>
                </c:pt>
                <c:pt idx="4">
                  <c:v>30</c:v>
                </c:pt>
                <c:pt idx="5">
                  <c:v>30</c:v>
                </c:pt>
                <c:pt idx="6">
                  <c:v>23</c:v>
                </c:pt>
                <c:pt idx="7">
                  <c:v>21</c:v>
                </c:pt>
                <c:pt idx="8">
                  <c:v>22</c:v>
                </c:pt>
              </c:numCache>
            </c:numRef>
          </c:val>
        </c:ser>
        <c:axId val="105271296"/>
        <c:axId val="105272832"/>
      </c:barChart>
      <c:catAx>
        <c:axId val="1052712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96" b="1"/>
            </a:pPr>
            <a:endParaRPr lang="en-US"/>
          </a:p>
        </c:txPr>
        <c:crossAx val="105272832"/>
        <c:crosses val="autoZero"/>
        <c:auto val="1"/>
        <c:lblAlgn val="ctr"/>
        <c:lblOffset val="100"/>
      </c:catAx>
      <c:valAx>
        <c:axId val="105272832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105271296"/>
        <c:crosses val="autoZero"/>
        <c:crossBetween val="between"/>
        <c:majorUnit val="10"/>
      </c:valAx>
      <c:spPr>
        <a:noFill/>
        <a:ln w="25389">
          <a:noFill/>
        </a:ln>
      </c:spPr>
    </c:plotArea>
    <c:plotVisOnly val="1"/>
    <c:dispBlanksAs val="gap"/>
  </c:chart>
  <c:spPr>
    <a:ln w="22181">
      <a:solidFill>
        <a:srgbClr val="94B6D2"/>
      </a:solidFill>
    </a:ln>
  </c:spPr>
  <c:txPr>
    <a:bodyPr/>
    <a:lstStyle/>
    <a:p>
      <a:pPr>
        <a:defRPr sz="1796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6.9229715850736367E-2"/>
          <c:y val="5.6410256410256411E-2"/>
          <c:w val="0.90367670888964957"/>
          <c:h val="0.6823076115485590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dPt>
            <c:idx val="1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16</c:v>
                </c:pt>
                <c:pt idx="1">
                  <c:v>18</c:v>
                </c:pt>
                <c:pt idx="2">
                  <c:v>20</c:v>
                </c:pt>
                <c:pt idx="3">
                  <c:v>16</c:v>
                </c:pt>
                <c:pt idx="4">
                  <c:v>19</c:v>
                </c:pt>
                <c:pt idx="5">
                  <c:v>23</c:v>
                </c:pt>
                <c:pt idx="6">
                  <c:v>19</c:v>
                </c:pt>
                <c:pt idx="7">
                  <c:v>9</c:v>
                </c:pt>
                <c:pt idx="8">
                  <c:v>8</c:v>
                </c:pt>
              </c:numCache>
            </c:numRef>
          </c:val>
        </c:ser>
        <c:axId val="105994112"/>
        <c:axId val="105995648"/>
      </c:barChart>
      <c:catAx>
        <c:axId val="1059941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98" b="1"/>
            </a:pPr>
            <a:endParaRPr lang="en-US"/>
          </a:p>
        </c:txPr>
        <c:crossAx val="105995648"/>
        <c:crosses val="autoZero"/>
        <c:auto val="1"/>
        <c:lblAlgn val="ctr"/>
        <c:lblOffset val="100"/>
      </c:catAx>
      <c:valAx>
        <c:axId val="105995648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105994112"/>
        <c:crosses val="autoZero"/>
        <c:crossBetween val="between"/>
        <c:majorUnit val="10"/>
      </c:valAx>
      <c:spPr>
        <a:noFill/>
        <a:ln w="25389">
          <a:noFill/>
        </a:ln>
      </c:spPr>
    </c:plotArea>
    <c:plotVisOnly val="1"/>
    <c:dispBlanksAs val="gap"/>
  </c:chart>
  <c:spPr>
    <a:ln w="22197">
      <a:solidFill>
        <a:srgbClr val="94B6D2"/>
      </a:solidFill>
    </a:ln>
  </c:spPr>
  <c:txPr>
    <a:bodyPr/>
    <a:lstStyle/>
    <a:p>
      <a:pPr>
        <a:defRPr sz="1798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7078325735599274E-2"/>
          <c:y val="5.6410256410256411E-2"/>
          <c:w val="0.9129216742644044"/>
          <c:h val="0.682307611548558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52</c:v>
                </c:pt>
                <c:pt idx="1">
                  <c:v>53</c:v>
                </c:pt>
                <c:pt idx="2">
                  <c:v>55</c:v>
                </c:pt>
                <c:pt idx="3">
                  <c:v>67</c:v>
                </c:pt>
                <c:pt idx="4">
                  <c:v>55</c:v>
                </c:pt>
                <c:pt idx="5">
                  <c:v>52</c:v>
                </c:pt>
                <c:pt idx="6">
                  <c:v>66</c:v>
                </c:pt>
                <c:pt idx="7">
                  <c:v>69</c:v>
                </c:pt>
                <c:pt idx="8">
                  <c:v>63</c:v>
                </c:pt>
              </c:numCache>
            </c:numRef>
          </c:val>
        </c:ser>
        <c:axId val="103741696"/>
        <c:axId val="105709568"/>
      </c:barChart>
      <c:catAx>
        <c:axId val="1037416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105709568"/>
        <c:crosses val="autoZero"/>
        <c:auto val="1"/>
        <c:lblAlgn val="ctr"/>
        <c:lblOffset val="100"/>
      </c:catAx>
      <c:valAx>
        <c:axId val="105709568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03741696"/>
        <c:crosses val="autoZero"/>
        <c:crossBetween val="between"/>
        <c:majorUnit val="20"/>
        <c:minorUnit val="0.2"/>
      </c:valAx>
      <c:spPr>
        <a:noFill/>
        <a:ln w="25398">
          <a:noFill/>
        </a:ln>
      </c:spPr>
    </c:plotArea>
    <c:plotVisOnly val="1"/>
    <c:dispBlanksAs val="gap"/>
  </c:chart>
  <c:spPr>
    <a:ln w="22213">
      <a:solidFill>
        <a:srgbClr val="94B6D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7460054335313314E-2"/>
          <c:y val="5.6410256410256411E-2"/>
          <c:w val="0.88544642446010069"/>
          <c:h val="0.7023076115485591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Work, No Welfare</c:v>
                </c:pt>
                <c:pt idx="1">
                  <c:v>No Work, No Welfare</c:v>
                </c:pt>
                <c:pt idx="2">
                  <c:v>Work, Welfare</c:v>
                </c:pt>
                <c:pt idx="3">
                  <c:v>No work,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13</c:v>
                </c:pt>
                <c:pt idx="1">
                  <c:v>14</c:v>
                </c:pt>
                <c:pt idx="2">
                  <c:v>19</c:v>
                </c:pt>
                <c:pt idx="3">
                  <c:v>20</c:v>
                </c:pt>
                <c:pt idx="4">
                  <c:v>18</c:v>
                </c:pt>
                <c:pt idx="5">
                  <c:v>18</c:v>
                </c:pt>
                <c:pt idx="6">
                  <c:v>14</c:v>
                </c:pt>
                <c:pt idx="7">
                  <c:v>10</c:v>
                </c:pt>
                <c:pt idx="8">
                  <c:v>10</c:v>
                </c:pt>
              </c:numCache>
            </c:numRef>
          </c:val>
        </c:ser>
        <c:axId val="106124032"/>
        <c:axId val="106125568"/>
      </c:barChart>
      <c:catAx>
        <c:axId val="1061240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106125568"/>
        <c:crosses val="autoZero"/>
        <c:auto val="1"/>
        <c:lblAlgn val="ctr"/>
        <c:lblOffset val="100"/>
      </c:catAx>
      <c:valAx>
        <c:axId val="106125568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106124032"/>
        <c:crosses val="autoZero"/>
        <c:crossBetween val="between"/>
        <c:majorUnit val="10"/>
      </c:valAx>
      <c:spPr>
        <a:noFill/>
        <a:ln w="25398">
          <a:noFill/>
        </a:ln>
      </c:spPr>
    </c:plotArea>
    <c:plotVisOnly val="1"/>
    <c:dispBlanksAs val="gap"/>
  </c:chart>
  <c:spPr>
    <a:ln w="22213">
      <a:solidFill>
        <a:srgbClr val="94B6D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4155615416494E-2"/>
          <c:y val="5.6410256410256411E-2"/>
          <c:w val="0.92584438458350993"/>
          <c:h val="0.7423076115485608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48</c:v>
                </c:pt>
                <c:pt idx="1">
                  <c:v>71</c:v>
                </c:pt>
                <c:pt idx="2">
                  <c:v>69</c:v>
                </c:pt>
                <c:pt idx="3">
                  <c:v>69</c:v>
                </c:pt>
                <c:pt idx="4">
                  <c:v>69</c:v>
                </c:pt>
                <c:pt idx="5">
                  <c:v>59</c:v>
                </c:pt>
                <c:pt idx="6">
                  <c:v>57</c:v>
                </c:pt>
                <c:pt idx="7">
                  <c:v>56</c:v>
                </c:pt>
                <c:pt idx="8">
                  <c:v>58</c:v>
                </c:pt>
              </c:numCache>
            </c:numRef>
          </c:val>
        </c:ser>
        <c:axId val="98526720"/>
        <c:axId val="98528256"/>
      </c:barChart>
      <c:catAx>
        <c:axId val="985267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98528256"/>
        <c:crosses val="autoZero"/>
        <c:auto val="1"/>
        <c:lblAlgn val="ctr"/>
        <c:lblOffset val="100"/>
      </c:catAx>
      <c:valAx>
        <c:axId val="98528256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98526720"/>
        <c:crosses val="autoZero"/>
        <c:crossBetween val="between"/>
        <c:majorUnit val="20"/>
      </c:valAx>
      <c:spPr>
        <a:noFill/>
        <a:ln w="25398">
          <a:noFill/>
        </a:ln>
      </c:spPr>
    </c:plotArea>
    <c:plotVisOnly val="1"/>
    <c:dispBlanksAs val="gap"/>
  </c:chart>
  <c:spPr>
    <a:noFill/>
    <a:ln w="22213">
      <a:solidFill>
        <a:srgbClr val="94B6D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8.1124075399667192E-2"/>
          <c:y val="5.6410256410256411E-2"/>
          <c:w val="0.91887592460033463"/>
          <c:h val="0.7525641025641055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 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33</c:v>
                </c:pt>
                <c:pt idx="1">
                  <c:v>47</c:v>
                </c:pt>
                <c:pt idx="2">
                  <c:v>36</c:v>
                </c:pt>
                <c:pt idx="3">
                  <c:v>56</c:v>
                </c:pt>
                <c:pt idx="4">
                  <c:v>41</c:v>
                </c:pt>
                <c:pt idx="5">
                  <c:v>39</c:v>
                </c:pt>
                <c:pt idx="6">
                  <c:v>52</c:v>
                </c:pt>
                <c:pt idx="7">
                  <c:v>58</c:v>
                </c:pt>
                <c:pt idx="8">
                  <c:v>63</c:v>
                </c:pt>
              </c:numCache>
            </c:numRef>
          </c:val>
        </c:ser>
        <c:axId val="98846208"/>
        <c:axId val="98847744"/>
      </c:barChart>
      <c:catAx>
        <c:axId val="988462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96" b="1"/>
            </a:pPr>
            <a:endParaRPr lang="en-US"/>
          </a:p>
        </c:txPr>
        <c:crossAx val="98847744"/>
        <c:crosses val="autoZero"/>
        <c:auto val="1"/>
        <c:lblAlgn val="ctr"/>
        <c:lblOffset val="100"/>
      </c:catAx>
      <c:valAx>
        <c:axId val="98847744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98846208"/>
        <c:crosses val="autoZero"/>
        <c:crossBetween val="between"/>
        <c:majorUnit val="20"/>
        <c:minorUnit val="0.2"/>
      </c:valAx>
      <c:spPr>
        <a:noFill/>
        <a:ln w="25389">
          <a:noFill/>
        </a:ln>
      </c:spPr>
    </c:plotArea>
    <c:plotVisOnly val="1"/>
    <c:dispBlanksAs val="gap"/>
  </c:chart>
  <c:spPr>
    <a:ln w="22181">
      <a:solidFill>
        <a:srgbClr val="94B6D2"/>
      </a:solidFill>
    </a:ln>
  </c:spPr>
  <c:txPr>
    <a:bodyPr/>
    <a:lstStyle/>
    <a:p>
      <a:pPr>
        <a:defRPr sz="1796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7.606263982102969E-2"/>
          <c:y val="5.8974358974358765E-2"/>
          <c:w val="0.89709172259508263"/>
          <c:h val="0.6733333333333362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12</c:v>
                </c:pt>
                <c:pt idx="1">
                  <c:v>19</c:v>
                </c:pt>
                <c:pt idx="2">
                  <c:v>17</c:v>
                </c:pt>
                <c:pt idx="3">
                  <c:v>11</c:v>
                </c:pt>
                <c:pt idx="4">
                  <c:v>19</c:v>
                </c:pt>
                <c:pt idx="5">
                  <c:v>15</c:v>
                </c:pt>
                <c:pt idx="6">
                  <c:v>12</c:v>
                </c:pt>
                <c:pt idx="7">
                  <c:v>10</c:v>
                </c:pt>
                <c:pt idx="8">
                  <c:v>8</c:v>
                </c:pt>
              </c:numCache>
            </c:numRef>
          </c:val>
        </c:ser>
        <c:axId val="99034240"/>
        <c:axId val="99035776"/>
      </c:barChart>
      <c:catAx>
        <c:axId val="990342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96" b="1"/>
            </a:pPr>
            <a:endParaRPr lang="en-US"/>
          </a:p>
        </c:txPr>
        <c:crossAx val="99035776"/>
        <c:crosses val="autoZero"/>
        <c:auto val="1"/>
        <c:lblAlgn val="ctr"/>
        <c:lblOffset val="100"/>
      </c:catAx>
      <c:valAx>
        <c:axId val="99035776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99034240"/>
        <c:crosses val="autoZero"/>
        <c:crossBetween val="between"/>
        <c:majorUnit val="10"/>
      </c:valAx>
      <c:spPr>
        <a:noFill/>
        <a:ln w="25389">
          <a:noFill/>
        </a:ln>
      </c:spPr>
    </c:plotArea>
    <c:plotVisOnly val="1"/>
    <c:dispBlanksAs val="gap"/>
  </c:chart>
  <c:spPr>
    <a:ln w="22181">
      <a:solidFill>
        <a:srgbClr val="94B6D2"/>
      </a:solidFill>
    </a:ln>
  </c:spPr>
  <c:txPr>
    <a:bodyPr/>
    <a:lstStyle/>
    <a:p>
      <a:pPr>
        <a:defRPr sz="1796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7.0614823589529196E-2"/>
          <c:y val="5.6410256410256411E-2"/>
          <c:w val="0.90229159408171333"/>
          <c:h val="0.7023076115485602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16</c:v>
                </c:pt>
                <c:pt idx="1">
                  <c:v>22</c:v>
                </c:pt>
                <c:pt idx="2">
                  <c:v>20</c:v>
                </c:pt>
                <c:pt idx="3">
                  <c:v>17</c:v>
                </c:pt>
                <c:pt idx="4">
                  <c:v>20</c:v>
                </c:pt>
                <c:pt idx="5">
                  <c:v>20</c:v>
                </c:pt>
                <c:pt idx="6">
                  <c:v>18</c:v>
                </c:pt>
                <c:pt idx="7">
                  <c:v>19</c:v>
                </c:pt>
                <c:pt idx="8">
                  <c:v>14</c:v>
                </c:pt>
              </c:numCache>
            </c:numRef>
          </c:val>
        </c:ser>
        <c:axId val="101981184"/>
        <c:axId val="102032128"/>
      </c:barChart>
      <c:catAx>
        <c:axId val="1019811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96" b="1"/>
            </a:pPr>
            <a:endParaRPr lang="en-US"/>
          </a:p>
        </c:txPr>
        <c:crossAx val="102032128"/>
        <c:crosses val="autoZero"/>
        <c:auto val="1"/>
        <c:lblAlgn val="ctr"/>
        <c:lblOffset val="100"/>
      </c:catAx>
      <c:valAx>
        <c:axId val="102032128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101981184"/>
        <c:crosses val="autoZero"/>
        <c:crossBetween val="between"/>
        <c:majorUnit val="10"/>
      </c:valAx>
      <c:spPr>
        <a:noFill/>
        <a:ln w="25389">
          <a:noFill/>
        </a:ln>
      </c:spPr>
    </c:plotArea>
    <c:plotVisOnly val="1"/>
    <c:dispBlanksAs val="gap"/>
  </c:chart>
  <c:spPr>
    <a:noFill/>
    <a:ln w="22181">
      <a:solidFill>
        <a:srgbClr val="94B6D2"/>
      </a:solidFill>
    </a:ln>
  </c:spPr>
  <c:txPr>
    <a:bodyPr/>
    <a:lstStyle/>
    <a:p>
      <a:pPr>
        <a:defRPr sz="1796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7.8306395911037913E-2"/>
          <c:y val="5.6410256410256411E-2"/>
          <c:w val="0.92169360408896261"/>
          <c:h val="0.7023076115485602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71</c:v>
                </c:pt>
                <c:pt idx="1">
                  <c:v>71</c:v>
                </c:pt>
                <c:pt idx="2">
                  <c:v>71</c:v>
                </c:pt>
                <c:pt idx="3">
                  <c:v>66</c:v>
                </c:pt>
                <c:pt idx="4">
                  <c:v>72</c:v>
                </c:pt>
                <c:pt idx="5">
                  <c:v>71</c:v>
                </c:pt>
                <c:pt idx="6">
                  <c:v>68</c:v>
                </c:pt>
                <c:pt idx="7">
                  <c:v>64</c:v>
                </c:pt>
                <c:pt idx="8">
                  <c:v>63</c:v>
                </c:pt>
              </c:numCache>
            </c:numRef>
          </c:val>
        </c:ser>
        <c:axId val="102519168"/>
        <c:axId val="102520704"/>
      </c:barChart>
      <c:catAx>
        <c:axId val="1025191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102520704"/>
        <c:crosses val="autoZero"/>
        <c:auto val="1"/>
        <c:lblAlgn val="ctr"/>
        <c:lblOffset val="100"/>
      </c:catAx>
      <c:valAx>
        <c:axId val="102520704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02519168"/>
        <c:crosses val="autoZero"/>
        <c:crossBetween val="between"/>
        <c:majorUnit val="20"/>
      </c:valAx>
      <c:spPr>
        <a:noFill/>
        <a:ln w="25398">
          <a:noFill/>
        </a:ln>
      </c:spPr>
    </c:plotArea>
    <c:plotVisOnly val="1"/>
    <c:dispBlanksAs val="gap"/>
  </c:chart>
  <c:spPr>
    <a:ln w="22213">
      <a:solidFill>
        <a:srgbClr val="94B6D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6328312221841841E-2"/>
          <c:y val="5.6410256410256411E-2"/>
          <c:w val="0.91367168777816121"/>
          <c:h val="0.7187480314960669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92</c:v>
                </c:pt>
                <c:pt idx="1">
                  <c:v>72</c:v>
                </c:pt>
                <c:pt idx="2">
                  <c:v>82</c:v>
                </c:pt>
                <c:pt idx="3">
                  <c:v>93</c:v>
                </c:pt>
                <c:pt idx="4">
                  <c:v>72</c:v>
                </c:pt>
                <c:pt idx="5">
                  <c:v>85</c:v>
                </c:pt>
                <c:pt idx="6">
                  <c:v>91</c:v>
                </c:pt>
                <c:pt idx="7">
                  <c:v>93</c:v>
                </c:pt>
                <c:pt idx="8">
                  <c:v>96</c:v>
                </c:pt>
              </c:numCache>
            </c:numRef>
          </c:val>
        </c:ser>
        <c:axId val="102148736"/>
        <c:axId val="102154624"/>
      </c:barChart>
      <c:catAx>
        <c:axId val="1021487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96" b="1"/>
            </a:pPr>
            <a:endParaRPr lang="en-US"/>
          </a:p>
        </c:txPr>
        <c:crossAx val="102154624"/>
        <c:crosses val="autoZero"/>
        <c:auto val="1"/>
        <c:lblAlgn val="ctr"/>
        <c:lblOffset val="100"/>
      </c:catAx>
      <c:valAx>
        <c:axId val="102154624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02148736"/>
        <c:crosses val="autoZero"/>
        <c:crossBetween val="between"/>
        <c:majorUnit val="20"/>
      </c:valAx>
      <c:spPr>
        <a:noFill/>
        <a:ln w="25389">
          <a:noFill/>
        </a:ln>
      </c:spPr>
    </c:plotArea>
    <c:plotVisOnly val="1"/>
    <c:dispBlanksAs val="gap"/>
  </c:chart>
  <c:spPr>
    <a:noFill/>
    <a:ln w="22181">
      <a:solidFill>
        <a:srgbClr val="94B6D2"/>
      </a:solidFill>
    </a:ln>
  </c:spPr>
  <c:txPr>
    <a:bodyPr/>
    <a:lstStyle/>
    <a:p>
      <a:pPr>
        <a:defRPr sz="1796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6999125109361364E-2"/>
          <c:y val="5.6410256410256411E-2"/>
          <c:w val="0.91300087489063853"/>
          <c:h val="0.7187480314960669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15</c:v>
                </c:pt>
                <c:pt idx="1">
                  <c:v>28</c:v>
                </c:pt>
                <c:pt idx="2">
                  <c:v>27</c:v>
                </c:pt>
                <c:pt idx="3">
                  <c:v>20</c:v>
                </c:pt>
                <c:pt idx="4">
                  <c:v>28</c:v>
                </c:pt>
                <c:pt idx="5">
                  <c:v>25</c:v>
                </c:pt>
                <c:pt idx="6">
                  <c:v>22</c:v>
                </c:pt>
                <c:pt idx="7">
                  <c:v>18</c:v>
                </c:pt>
                <c:pt idx="8">
                  <c:v>16</c:v>
                </c:pt>
              </c:numCache>
            </c:numRef>
          </c:val>
        </c:ser>
        <c:axId val="103509376"/>
        <c:axId val="103949440"/>
      </c:barChart>
      <c:catAx>
        <c:axId val="1035093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103949440"/>
        <c:crosses val="autoZero"/>
        <c:auto val="1"/>
        <c:lblAlgn val="ctr"/>
        <c:lblOffset val="100"/>
      </c:catAx>
      <c:valAx>
        <c:axId val="103949440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103509376"/>
        <c:crosses val="autoZero"/>
        <c:crossBetween val="between"/>
        <c:majorUnit val="10"/>
      </c:valAx>
      <c:spPr>
        <a:noFill/>
        <a:ln w="25398">
          <a:noFill/>
        </a:ln>
      </c:spPr>
    </c:plotArea>
    <c:plotVisOnly val="1"/>
    <c:dispBlanksAs val="gap"/>
  </c:chart>
  <c:spPr>
    <a:ln w="22213">
      <a:solidFill>
        <a:srgbClr val="94B6D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3825503355704702E-2"/>
          <c:y val="6.1538461538461584E-2"/>
          <c:w val="0.89932885906040272"/>
          <c:h val="0.7000000000000006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94B6D2">
                  <a:lumMod val="5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DD8047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No Work, No Welfare</c:v>
                </c:pt>
                <c:pt idx="1">
                  <c:v>No work, Welfare</c:v>
                </c:pt>
                <c:pt idx="2">
                  <c:v>Work, Welfare</c:v>
                </c:pt>
                <c:pt idx="3">
                  <c:v>Work, No Welfare</c:v>
                </c:pt>
                <c:pt idx="4">
                  <c:v>0-100%</c:v>
                </c:pt>
                <c:pt idx="5">
                  <c:v>101-200%</c:v>
                </c:pt>
                <c:pt idx="6">
                  <c:v>201-300%</c:v>
                </c:pt>
                <c:pt idx="7">
                  <c:v>301-400%</c:v>
                </c:pt>
                <c:pt idx="8">
                  <c:v>401%+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20</c:v>
                </c:pt>
                <c:pt idx="1">
                  <c:v>40</c:v>
                </c:pt>
                <c:pt idx="2">
                  <c:v>35</c:v>
                </c:pt>
                <c:pt idx="3">
                  <c:v>24</c:v>
                </c:pt>
                <c:pt idx="4">
                  <c:v>37</c:v>
                </c:pt>
                <c:pt idx="5">
                  <c:v>32</c:v>
                </c:pt>
                <c:pt idx="6">
                  <c:v>27</c:v>
                </c:pt>
                <c:pt idx="7">
                  <c:v>25</c:v>
                </c:pt>
                <c:pt idx="8">
                  <c:v>20</c:v>
                </c:pt>
              </c:numCache>
            </c:numRef>
          </c:val>
        </c:ser>
        <c:axId val="103428480"/>
        <c:axId val="103430016"/>
      </c:barChart>
      <c:catAx>
        <c:axId val="1034284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96" b="1"/>
            </a:pPr>
            <a:endParaRPr lang="en-US"/>
          </a:p>
        </c:txPr>
        <c:crossAx val="103430016"/>
        <c:crosses val="autoZero"/>
        <c:auto val="1"/>
        <c:lblAlgn val="ctr"/>
        <c:lblOffset val="100"/>
      </c:catAx>
      <c:valAx>
        <c:axId val="103430016"/>
        <c:scaling>
          <c:orientation val="minMax"/>
          <c:max val="50"/>
          <c:min val="0"/>
        </c:scaling>
        <c:axPos val="l"/>
        <c:majorGridlines/>
        <c:numFmt formatCode="General" sourceLinked="1"/>
        <c:tickLblPos val="nextTo"/>
        <c:crossAx val="103428480"/>
        <c:crosses val="autoZero"/>
        <c:crossBetween val="between"/>
        <c:majorUnit val="10"/>
      </c:valAx>
      <c:spPr>
        <a:noFill/>
        <a:ln w="25389">
          <a:noFill/>
        </a:ln>
      </c:spPr>
    </c:plotArea>
    <c:plotVisOnly val="1"/>
    <c:dispBlanksAs val="gap"/>
  </c:chart>
  <c:spPr>
    <a:ln w="22181">
      <a:solidFill>
        <a:srgbClr val="94B6D2"/>
      </a:solidFill>
    </a:ln>
  </c:spPr>
  <c:txPr>
    <a:bodyPr/>
    <a:lstStyle/>
    <a:p>
      <a:pPr>
        <a:defRPr sz="1796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FD1AF6-499F-4F67-A6B1-EFE0B0007AB5}" type="datetimeFigureOut">
              <a:rPr lang="en-US"/>
              <a:pPr>
                <a:defRPr/>
              </a:pPr>
              <a:t>9/7/2010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200DF91-5353-49A8-9AE3-DC6BDE7DB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0" tIns="46470" rIns="92940" bIns="46470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0" tIns="46470" rIns="92940" bIns="4647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4838"/>
            <a:ext cx="54864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0" tIns="46470" rIns="92940" bIns="464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0" tIns="46470" rIns="92940" bIns="46470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0" tIns="46470" rIns="92940" bIns="4647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555FE0B3-733A-47DA-A0ED-12D7E54289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D9270A-205F-4E4E-A61E-1606D5E99E1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60467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9525" y="6172200"/>
            <a:ext cx="224948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59025" y="6172200"/>
            <a:ext cx="678497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4" name="Picture 5" descr="CHILD TREND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248400"/>
            <a:ext cx="16573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96000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26BA1D-C2C4-403F-B546-89304AA7D1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3B041-F288-44C0-8E24-91605767FC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75296-D527-49C9-A3B1-6C6807F634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F2A10-0A32-44E5-AC82-6A0F51B607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2D499A-A5BD-4CF8-8AF4-C4CF6C4C64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85152FC-A3D1-48E1-B25F-23D85AAB0C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E80B67-2600-4BA4-8397-73DE2D4165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CCBD-0855-4CFF-A147-E0588D7224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3B0B690-FB3C-4823-9A82-BF88A7E8F6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F561D-41A0-4D86-BD17-F6A679D201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F52F99C8-1720-432D-B26F-240C21F66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4384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National Conference on Health Statistics, August 16-18, 2010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404D15D-760F-4443-A1F2-E38B8AA4B7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2" name="Picture 5" descr="CHILD TREND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48400"/>
            <a:ext cx="16573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896" r:id="rId6"/>
    <p:sldLayoutId id="2147483903" r:id="rId7"/>
    <p:sldLayoutId id="2147483897" r:id="rId8"/>
    <p:sldLayoutId id="2147483904" r:id="rId9"/>
    <p:sldLayoutId id="2147483898" r:id="rId10"/>
    <p:sldLayoutId id="214748390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dtrends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ildtrendsdatabank.org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hmi@oh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schdata.org/Content/RequestADataset.asp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8077200" cy="1676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/>
              <a:t>2010 national Conference ON Health Statistics</a:t>
            </a:r>
            <a:br>
              <a:rPr lang="en-US" sz="2800" b="1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August 18, 2010 </a:t>
            </a:r>
            <a:br>
              <a:rPr lang="en-US" sz="2800" dirty="0" smtClean="0"/>
            </a:br>
            <a:r>
              <a:rPr lang="en-US" sz="2800" dirty="0" smtClean="0"/>
              <a:t>Location:</a:t>
            </a:r>
            <a:r>
              <a:rPr lang="en-US" sz="2400" dirty="0" smtClean="0"/>
              <a:t>  Omni Shoreham Hotel, Washington DC</a:t>
            </a:r>
            <a:endParaRPr lang="en-US" sz="2400" dirty="0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685800" y="3505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>
                <a:solidFill>
                  <a:schemeClr val="tx2"/>
                </a:solidFill>
              </a:rPr>
              <a:t>Child and Family Well-being: How is it Related to Work and Welfare Receipt?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Kristin Anderson Moore, Ph.D. </a:t>
            </a:r>
          </a:p>
          <a:p>
            <a:r>
              <a:rPr lang="en-US" sz="2000" dirty="0">
                <a:solidFill>
                  <a:schemeClr val="tx2"/>
                </a:solidFill>
              </a:rPr>
              <a:t>Kassim Mbwana, M.P.P.</a:t>
            </a:r>
          </a:p>
          <a:p>
            <a:r>
              <a:rPr lang="en-US" sz="2000" dirty="0">
                <a:solidFill>
                  <a:schemeClr val="tx2"/>
                </a:solidFill>
              </a:rPr>
              <a:t>David Murphey, Ph.D.</a:t>
            </a: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Contact: kmoore@childtrends.org</a:t>
            </a:r>
          </a:p>
        </p:txBody>
      </p:sp>
      <p:sp>
        <p:nvSpPr>
          <p:cNvPr id="11268" name="Line 15"/>
          <p:cNvSpPr>
            <a:spLocks noChangeShapeType="1"/>
          </p:cNvSpPr>
          <p:nvPr/>
        </p:nvSpPr>
        <p:spPr bwMode="auto">
          <a:xfrm>
            <a:off x="762000" y="2438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838200"/>
          </a:xfrm>
        </p:spPr>
        <p:txBody>
          <a:bodyPr/>
          <a:lstStyle/>
          <a:p>
            <a:pPr algn="ctr" eaLnBrk="1" hangingPunct="1"/>
            <a:r>
              <a:rPr lang="en-US" sz="2400" b="1" dirty="0" smtClean="0"/>
              <a:t> Children in Single-mother Families at or Below 100% of FPL Receive Some Form of Public Assistance</a:t>
            </a:r>
          </a:p>
        </p:txBody>
      </p:sp>
      <p:sp>
        <p:nvSpPr>
          <p:cNvPr id="162" name="Slide Number Placeholder 16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47C9F9A-5890-4F46-BB80-E8554684562E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2" name="Group 3"/>
          <p:cNvGrpSpPr>
            <a:grpSpLocks noGrp="1" noChangeAspect="1"/>
          </p:cNvGrpSpPr>
          <p:nvPr>
            <p:ph sz="quarter" idx="1"/>
          </p:nvPr>
        </p:nvGrpSpPr>
        <p:grpSpPr>
          <a:xfrm>
            <a:off x="457203" y="1600203"/>
            <a:ext cx="5600694" cy="3655219"/>
            <a:chOff x="0" y="747713"/>
            <a:chExt cx="9320213" cy="5724525"/>
          </a:xfrm>
          <a:solidFill>
            <a:schemeClr val="bg1"/>
          </a:solidFill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90538" y="793750"/>
              <a:ext cx="1187450" cy="839788"/>
            </a:xfrm>
            <a:custGeom>
              <a:avLst/>
              <a:gdLst/>
              <a:ahLst/>
              <a:cxnLst>
                <a:cxn ang="0">
                  <a:pos x="28" y="115"/>
                </a:cxn>
                <a:cxn ang="0">
                  <a:pos x="18" y="261"/>
                </a:cxn>
                <a:cxn ang="0">
                  <a:pos x="35" y="261"/>
                </a:cxn>
                <a:cxn ang="0">
                  <a:pos x="26" y="292"/>
                </a:cxn>
                <a:cxn ang="0">
                  <a:pos x="12" y="273"/>
                </a:cxn>
                <a:cxn ang="0">
                  <a:pos x="0" y="311"/>
                </a:cxn>
                <a:cxn ang="0">
                  <a:pos x="53" y="341"/>
                </a:cxn>
                <a:cxn ang="0">
                  <a:pos x="55" y="354"/>
                </a:cxn>
                <a:cxn ang="0">
                  <a:pos x="69" y="356"/>
                </a:cxn>
                <a:cxn ang="0">
                  <a:pos x="137" y="463"/>
                </a:cxn>
                <a:cxn ang="0">
                  <a:pos x="213" y="459"/>
                </a:cxn>
                <a:cxn ang="0">
                  <a:pos x="269" y="485"/>
                </a:cxn>
                <a:cxn ang="0">
                  <a:pos x="296" y="481"/>
                </a:cxn>
                <a:cxn ang="0">
                  <a:pos x="467" y="485"/>
                </a:cxn>
                <a:cxn ang="0">
                  <a:pos x="662" y="529"/>
                </a:cxn>
                <a:cxn ang="0">
                  <a:pos x="666" y="471"/>
                </a:cxn>
                <a:cxn ang="0">
                  <a:pos x="748" y="131"/>
                </a:cxn>
                <a:cxn ang="0">
                  <a:pos x="230" y="0"/>
                </a:cxn>
                <a:cxn ang="0">
                  <a:pos x="234" y="99"/>
                </a:cxn>
                <a:cxn ang="0">
                  <a:pos x="209" y="181"/>
                </a:cxn>
                <a:cxn ang="0">
                  <a:pos x="205" y="224"/>
                </a:cxn>
                <a:cxn ang="0">
                  <a:pos x="150" y="238"/>
                </a:cxn>
                <a:cxn ang="0">
                  <a:pos x="146" y="218"/>
                </a:cxn>
                <a:cxn ang="0">
                  <a:pos x="191" y="191"/>
                </a:cxn>
                <a:cxn ang="0">
                  <a:pos x="187" y="167"/>
                </a:cxn>
                <a:cxn ang="0">
                  <a:pos x="146" y="173"/>
                </a:cxn>
                <a:cxn ang="0">
                  <a:pos x="177" y="148"/>
                </a:cxn>
                <a:cxn ang="0">
                  <a:pos x="199" y="131"/>
                </a:cxn>
                <a:cxn ang="0">
                  <a:pos x="32" y="25"/>
                </a:cxn>
                <a:cxn ang="0">
                  <a:pos x="18" y="55"/>
                </a:cxn>
                <a:cxn ang="0">
                  <a:pos x="28" y="115"/>
                </a:cxn>
                <a:cxn ang="0">
                  <a:pos x="28" y="115"/>
                </a:cxn>
              </a:cxnLst>
              <a:rect l="0" t="0" r="r" b="b"/>
              <a:pathLst>
                <a:path w="748" h="529">
                  <a:moveTo>
                    <a:pt x="28" y="115"/>
                  </a:moveTo>
                  <a:lnTo>
                    <a:pt x="18" y="261"/>
                  </a:lnTo>
                  <a:lnTo>
                    <a:pt x="35" y="261"/>
                  </a:lnTo>
                  <a:lnTo>
                    <a:pt x="26" y="292"/>
                  </a:lnTo>
                  <a:lnTo>
                    <a:pt x="12" y="273"/>
                  </a:lnTo>
                  <a:lnTo>
                    <a:pt x="0" y="311"/>
                  </a:lnTo>
                  <a:lnTo>
                    <a:pt x="53" y="341"/>
                  </a:lnTo>
                  <a:lnTo>
                    <a:pt x="55" y="354"/>
                  </a:lnTo>
                  <a:lnTo>
                    <a:pt x="69" y="356"/>
                  </a:lnTo>
                  <a:lnTo>
                    <a:pt x="137" y="463"/>
                  </a:lnTo>
                  <a:lnTo>
                    <a:pt x="213" y="459"/>
                  </a:lnTo>
                  <a:lnTo>
                    <a:pt x="269" y="485"/>
                  </a:lnTo>
                  <a:lnTo>
                    <a:pt x="296" y="481"/>
                  </a:lnTo>
                  <a:lnTo>
                    <a:pt x="467" y="485"/>
                  </a:lnTo>
                  <a:lnTo>
                    <a:pt x="662" y="529"/>
                  </a:lnTo>
                  <a:lnTo>
                    <a:pt x="666" y="471"/>
                  </a:lnTo>
                  <a:lnTo>
                    <a:pt x="748" y="131"/>
                  </a:lnTo>
                  <a:lnTo>
                    <a:pt x="230" y="0"/>
                  </a:lnTo>
                  <a:lnTo>
                    <a:pt x="234" y="99"/>
                  </a:lnTo>
                  <a:lnTo>
                    <a:pt x="209" y="181"/>
                  </a:lnTo>
                  <a:lnTo>
                    <a:pt x="205" y="224"/>
                  </a:lnTo>
                  <a:lnTo>
                    <a:pt x="150" y="238"/>
                  </a:lnTo>
                  <a:lnTo>
                    <a:pt x="146" y="218"/>
                  </a:lnTo>
                  <a:lnTo>
                    <a:pt x="191" y="191"/>
                  </a:lnTo>
                  <a:lnTo>
                    <a:pt x="187" y="167"/>
                  </a:lnTo>
                  <a:lnTo>
                    <a:pt x="146" y="173"/>
                  </a:lnTo>
                  <a:lnTo>
                    <a:pt x="177" y="148"/>
                  </a:lnTo>
                  <a:lnTo>
                    <a:pt x="199" y="131"/>
                  </a:lnTo>
                  <a:lnTo>
                    <a:pt x="32" y="25"/>
                  </a:lnTo>
                  <a:lnTo>
                    <a:pt x="18" y="55"/>
                  </a:lnTo>
                  <a:lnTo>
                    <a:pt x="28" y="115"/>
                  </a:lnTo>
                  <a:lnTo>
                    <a:pt x="28" y="11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769938" y="842963"/>
              <a:ext cx="55563" cy="61913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27" y="0"/>
                </a:cxn>
                <a:cxn ang="0">
                  <a:pos x="35" y="18"/>
                </a:cxn>
                <a:cxn ang="0">
                  <a:pos x="29" y="39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5" h="39">
                  <a:moveTo>
                    <a:pt x="0" y="18"/>
                  </a:moveTo>
                  <a:lnTo>
                    <a:pt x="27" y="0"/>
                  </a:lnTo>
                  <a:lnTo>
                    <a:pt x="35" y="18"/>
                  </a:lnTo>
                  <a:lnTo>
                    <a:pt x="29" y="3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587500" y="2579688"/>
              <a:ext cx="1004888" cy="1223963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444" y="56"/>
                </a:cxn>
                <a:cxn ang="0">
                  <a:pos x="421" y="191"/>
                </a:cxn>
                <a:cxn ang="0">
                  <a:pos x="633" y="224"/>
                </a:cxn>
                <a:cxn ang="0">
                  <a:pos x="551" y="771"/>
                </a:cxn>
                <a:cxn ang="0">
                  <a:pos x="0" y="679"/>
                </a:cxn>
                <a:cxn ang="0">
                  <a:pos x="136" y="0"/>
                </a:cxn>
                <a:cxn ang="0">
                  <a:pos x="136" y="0"/>
                </a:cxn>
              </a:cxnLst>
              <a:rect l="0" t="0" r="r" b="b"/>
              <a:pathLst>
                <a:path w="633" h="771">
                  <a:moveTo>
                    <a:pt x="136" y="0"/>
                  </a:moveTo>
                  <a:lnTo>
                    <a:pt x="444" y="56"/>
                  </a:lnTo>
                  <a:lnTo>
                    <a:pt x="421" y="191"/>
                  </a:lnTo>
                  <a:lnTo>
                    <a:pt x="633" y="224"/>
                  </a:lnTo>
                  <a:lnTo>
                    <a:pt x="551" y="771"/>
                  </a:lnTo>
                  <a:lnTo>
                    <a:pt x="0" y="679"/>
                  </a:lnTo>
                  <a:lnTo>
                    <a:pt x="136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79388" y="1306513"/>
              <a:ext cx="1414463" cy="1171575"/>
            </a:xfrm>
            <a:custGeom>
              <a:avLst/>
              <a:gdLst/>
              <a:ahLst/>
              <a:cxnLst>
                <a:cxn ang="0">
                  <a:pos x="0" y="551"/>
                </a:cxn>
                <a:cxn ang="0">
                  <a:pos x="39" y="364"/>
                </a:cxn>
                <a:cxn ang="0">
                  <a:pos x="84" y="310"/>
                </a:cxn>
                <a:cxn ang="0">
                  <a:pos x="193" y="0"/>
                </a:cxn>
                <a:cxn ang="0">
                  <a:pos x="249" y="16"/>
                </a:cxn>
                <a:cxn ang="0">
                  <a:pos x="251" y="29"/>
                </a:cxn>
                <a:cxn ang="0">
                  <a:pos x="265" y="31"/>
                </a:cxn>
                <a:cxn ang="0">
                  <a:pos x="333" y="138"/>
                </a:cxn>
                <a:cxn ang="0">
                  <a:pos x="409" y="134"/>
                </a:cxn>
                <a:cxn ang="0">
                  <a:pos x="465" y="160"/>
                </a:cxn>
                <a:cxn ang="0">
                  <a:pos x="492" y="156"/>
                </a:cxn>
                <a:cxn ang="0">
                  <a:pos x="663" y="160"/>
                </a:cxn>
                <a:cxn ang="0">
                  <a:pos x="858" y="205"/>
                </a:cxn>
                <a:cxn ang="0">
                  <a:pos x="868" y="228"/>
                </a:cxn>
                <a:cxn ang="0">
                  <a:pos x="891" y="261"/>
                </a:cxn>
                <a:cxn ang="0">
                  <a:pos x="825" y="362"/>
                </a:cxn>
                <a:cxn ang="0">
                  <a:pos x="782" y="399"/>
                </a:cxn>
                <a:cxn ang="0">
                  <a:pos x="776" y="426"/>
                </a:cxn>
                <a:cxn ang="0">
                  <a:pos x="802" y="454"/>
                </a:cxn>
                <a:cxn ang="0">
                  <a:pos x="774" y="516"/>
                </a:cxn>
                <a:cxn ang="0">
                  <a:pos x="720" y="738"/>
                </a:cxn>
                <a:cxn ang="0">
                  <a:pos x="418" y="666"/>
                </a:cxn>
                <a:cxn ang="0">
                  <a:pos x="0" y="551"/>
                </a:cxn>
                <a:cxn ang="0">
                  <a:pos x="0" y="551"/>
                </a:cxn>
              </a:cxnLst>
              <a:rect l="0" t="0" r="r" b="b"/>
              <a:pathLst>
                <a:path w="891" h="738">
                  <a:moveTo>
                    <a:pt x="0" y="551"/>
                  </a:moveTo>
                  <a:lnTo>
                    <a:pt x="39" y="364"/>
                  </a:lnTo>
                  <a:lnTo>
                    <a:pt x="84" y="310"/>
                  </a:lnTo>
                  <a:lnTo>
                    <a:pt x="193" y="0"/>
                  </a:lnTo>
                  <a:lnTo>
                    <a:pt x="249" y="16"/>
                  </a:lnTo>
                  <a:lnTo>
                    <a:pt x="251" y="29"/>
                  </a:lnTo>
                  <a:lnTo>
                    <a:pt x="265" y="31"/>
                  </a:lnTo>
                  <a:lnTo>
                    <a:pt x="333" y="138"/>
                  </a:lnTo>
                  <a:lnTo>
                    <a:pt x="409" y="134"/>
                  </a:lnTo>
                  <a:lnTo>
                    <a:pt x="465" y="160"/>
                  </a:lnTo>
                  <a:lnTo>
                    <a:pt x="492" y="156"/>
                  </a:lnTo>
                  <a:lnTo>
                    <a:pt x="663" y="160"/>
                  </a:lnTo>
                  <a:lnTo>
                    <a:pt x="858" y="205"/>
                  </a:lnTo>
                  <a:lnTo>
                    <a:pt x="868" y="228"/>
                  </a:lnTo>
                  <a:lnTo>
                    <a:pt x="891" y="261"/>
                  </a:lnTo>
                  <a:lnTo>
                    <a:pt x="825" y="362"/>
                  </a:lnTo>
                  <a:lnTo>
                    <a:pt x="782" y="399"/>
                  </a:lnTo>
                  <a:lnTo>
                    <a:pt x="776" y="426"/>
                  </a:lnTo>
                  <a:lnTo>
                    <a:pt x="802" y="454"/>
                  </a:lnTo>
                  <a:lnTo>
                    <a:pt x="774" y="516"/>
                  </a:lnTo>
                  <a:lnTo>
                    <a:pt x="720" y="738"/>
                  </a:lnTo>
                  <a:lnTo>
                    <a:pt x="418" y="666"/>
                  </a:lnTo>
                  <a:lnTo>
                    <a:pt x="0" y="551"/>
                  </a:lnTo>
                  <a:lnTo>
                    <a:pt x="0" y="55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2863" y="2181225"/>
              <a:ext cx="1409700" cy="2344738"/>
            </a:xfrm>
            <a:custGeom>
              <a:avLst/>
              <a:gdLst/>
              <a:ahLst/>
              <a:cxnLst>
                <a:cxn ang="0">
                  <a:pos x="31" y="300"/>
                </a:cxn>
                <a:cxn ang="0">
                  <a:pos x="6" y="414"/>
                </a:cxn>
                <a:cxn ang="0">
                  <a:pos x="92" y="599"/>
                </a:cxn>
                <a:cxn ang="0">
                  <a:pos x="107" y="588"/>
                </a:cxn>
                <a:cxn ang="0">
                  <a:pos x="133" y="665"/>
                </a:cxn>
                <a:cxn ang="0">
                  <a:pos x="92" y="611"/>
                </a:cxn>
                <a:cxn ang="0">
                  <a:pos x="82" y="697"/>
                </a:cxn>
                <a:cxn ang="0">
                  <a:pos x="129" y="749"/>
                </a:cxn>
                <a:cxn ang="0">
                  <a:pos x="98" y="821"/>
                </a:cxn>
                <a:cxn ang="0">
                  <a:pos x="191" y="1018"/>
                </a:cxn>
                <a:cxn ang="0">
                  <a:pos x="170" y="1090"/>
                </a:cxn>
                <a:cxn ang="0">
                  <a:pos x="292" y="1146"/>
                </a:cxn>
                <a:cxn ang="0">
                  <a:pos x="337" y="1205"/>
                </a:cxn>
                <a:cxn ang="0">
                  <a:pos x="387" y="1224"/>
                </a:cxn>
                <a:cxn ang="0">
                  <a:pos x="389" y="1259"/>
                </a:cxn>
                <a:cxn ang="0">
                  <a:pos x="423" y="1267"/>
                </a:cxn>
                <a:cxn ang="0">
                  <a:pos x="495" y="1380"/>
                </a:cxn>
                <a:cxn ang="0">
                  <a:pos x="495" y="1460"/>
                </a:cxn>
                <a:cxn ang="0">
                  <a:pos x="810" y="1477"/>
                </a:cxn>
                <a:cxn ang="0">
                  <a:pos x="790" y="1444"/>
                </a:cxn>
                <a:cxn ang="0">
                  <a:pos x="800" y="1397"/>
                </a:cxn>
                <a:cxn ang="0">
                  <a:pos x="851" y="1315"/>
                </a:cxn>
                <a:cxn ang="0">
                  <a:pos x="888" y="1294"/>
                </a:cxn>
                <a:cxn ang="0">
                  <a:pos x="866" y="1265"/>
                </a:cxn>
                <a:cxn ang="0">
                  <a:pos x="851" y="1185"/>
                </a:cxn>
                <a:cxn ang="0">
                  <a:pos x="399" y="508"/>
                </a:cxn>
                <a:cxn ang="0">
                  <a:pos x="504" y="115"/>
                </a:cxn>
                <a:cxn ang="0">
                  <a:pos x="86" y="0"/>
                </a:cxn>
                <a:cxn ang="0">
                  <a:pos x="74" y="23"/>
                </a:cxn>
                <a:cxn ang="0">
                  <a:pos x="0" y="196"/>
                </a:cxn>
                <a:cxn ang="0">
                  <a:pos x="31" y="300"/>
                </a:cxn>
                <a:cxn ang="0">
                  <a:pos x="31" y="300"/>
                </a:cxn>
              </a:cxnLst>
              <a:rect l="0" t="0" r="r" b="b"/>
              <a:pathLst>
                <a:path w="888" h="1477">
                  <a:moveTo>
                    <a:pt x="31" y="300"/>
                  </a:moveTo>
                  <a:lnTo>
                    <a:pt x="6" y="414"/>
                  </a:lnTo>
                  <a:lnTo>
                    <a:pt x="92" y="599"/>
                  </a:lnTo>
                  <a:lnTo>
                    <a:pt x="107" y="588"/>
                  </a:lnTo>
                  <a:lnTo>
                    <a:pt x="133" y="665"/>
                  </a:lnTo>
                  <a:lnTo>
                    <a:pt x="92" y="611"/>
                  </a:lnTo>
                  <a:lnTo>
                    <a:pt x="82" y="697"/>
                  </a:lnTo>
                  <a:lnTo>
                    <a:pt x="129" y="749"/>
                  </a:lnTo>
                  <a:lnTo>
                    <a:pt x="98" y="821"/>
                  </a:lnTo>
                  <a:lnTo>
                    <a:pt x="191" y="1018"/>
                  </a:lnTo>
                  <a:lnTo>
                    <a:pt x="170" y="1090"/>
                  </a:lnTo>
                  <a:lnTo>
                    <a:pt x="292" y="1146"/>
                  </a:lnTo>
                  <a:lnTo>
                    <a:pt x="337" y="1205"/>
                  </a:lnTo>
                  <a:lnTo>
                    <a:pt x="387" y="1224"/>
                  </a:lnTo>
                  <a:lnTo>
                    <a:pt x="389" y="1259"/>
                  </a:lnTo>
                  <a:lnTo>
                    <a:pt x="423" y="1267"/>
                  </a:lnTo>
                  <a:lnTo>
                    <a:pt x="495" y="1380"/>
                  </a:lnTo>
                  <a:lnTo>
                    <a:pt x="495" y="1460"/>
                  </a:lnTo>
                  <a:lnTo>
                    <a:pt x="810" y="1477"/>
                  </a:lnTo>
                  <a:lnTo>
                    <a:pt x="790" y="1444"/>
                  </a:lnTo>
                  <a:lnTo>
                    <a:pt x="800" y="1397"/>
                  </a:lnTo>
                  <a:lnTo>
                    <a:pt x="851" y="1315"/>
                  </a:lnTo>
                  <a:lnTo>
                    <a:pt x="888" y="1294"/>
                  </a:lnTo>
                  <a:lnTo>
                    <a:pt x="866" y="1265"/>
                  </a:lnTo>
                  <a:lnTo>
                    <a:pt x="851" y="1185"/>
                  </a:lnTo>
                  <a:lnTo>
                    <a:pt x="399" y="508"/>
                  </a:lnTo>
                  <a:lnTo>
                    <a:pt x="504" y="115"/>
                  </a:lnTo>
                  <a:lnTo>
                    <a:pt x="86" y="0"/>
                  </a:lnTo>
                  <a:lnTo>
                    <a:pt x="74" y="23"/>
                  </a:lnTo>
                  <a:lnTo>
                    <a:pt x="0" y="196"/>
                  </a:lnTo>
                  <a:lnTo>
                    <a:pt x="31" y="300"/>
                  </a:lnTo>
                  <a:lnTo>
                    <a:pt x="31" y="3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676275" y="2363788"/>
              <a:ext cx="1127125" cy="1698625"/>
            </a:xfrm>
            <a:custGeom>
              <a:avLst/>
              <a:gdLst/>
              <a:ahLst/>
              <a:cxnLst>
                <a:cxn ang="0">
                  <a:pos x="0" y="393"/>
                </a:cxn>
                <a:cxn ang="0">
                  <a:pos x="452" y="1070"/>
                </a:cxn>
                <a:cxn ang="0">
                  <a:pos x="469" y="926"/>
                </a:cxn>
                <a:cxn ang="0">
                  <a:pos x="494" y="918"/>
                </a:cxn>
                <a:cxn ang="0">
                  <a:pos x="537" y="944"/>
                </a:cxn>
                <a:cxn ang="0">
                  <a:pos x="574" y="815"/>
                </a:cxn>
                <a:cxn ang="0">
                  <a:pos x="710" y="136"/>
                </a:cxn>
                <a:cxn ang="0">
                  <a:pos x="407" y="72"/>
                </a:cxn>
                <a:cxn ang="0">
                  <a:pos x="105" y="0"/>
                </a:cxn>
                <a:cxn ang="0">
                  <a:pos x="0" y="393"/>
                </a:cxn>
                <a:cxn ang="0">
                  <a:pos x="0" y="393"/>
                </a:cxn>
              </a:cxnLst>
              <a:rect l="0" t="0" r="r" b="b"/>
              <a:pathLst>
                <a:path w="710" h="1070">
                  <a:moveTo>
                    <a:pt x="0" y="393"/>
                  </a:moveTo>
                  <a:lnTo>
                    <a:pt x="452" y="1070"/>
                  </a:lnTo>
                  <a:lnTo>
                    <a:pt x="469" y="926"/>
                  </a:lnTo>
                  <a:lnTo>
                    <a:pt x="494" y="918"/>
                  </a:lnTo>
                  <a:lnTo>
                    <a:pt x="537" y="944"/>
                  </a:lnTo>
                  <a:lnTo>
                    <a:pt x="574" y="815"/>
                  </a:lnTo>
                  <a:lnTo>
                    <a:pt x="710" y="136"/>
                  </a:lnTo>
                  <a:lnTo>
                    <a:pt x="407" y="72"/>
                  </a:lnTo>
                  <a:lnTo>
                    <a:pt x="105" y="0"/>
                  </a:lnTo>
                  <a:lnTo>
                    <a:pt x="0" y="393"/>
                  </a:lnTo>
                  <a:lnTo>
                    <a:pt x="0" y="39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322388" y="1001713"/>
              <a:ext cx="1062038" cy="1663700"/>
            </a:xfrm>
            <a:custGeom>
              <a:avLst/>
              <a:gdLst/>
              <a:ahLst/>
              <a:cxnLst>
                <a:cxn ang="0">
                  <a:pos x="0" y="930"/>
                </a:cxn>
                <a:cxn ang="0">
                  <a:pos x="54" y="708"/>
                </a:cxn>
                <a:cxn ang="0">
                  <a:pos x="82" y="646"/>
                </a:cxn>
                <a:cxn ang="0">
                  <a:pos x="56" y="618"/>
                </a:cxn>
                <a:cxn ang="0">
                  <a:pos x="62" y="591"/>
                </a:cxn>
                <a:cxn ang="0">
                  <a:pos x="105" y="554"/>
                </a:cxn>
                <a:cxn ang="0">
                  <a:pos x="171" y="453"/>
                </a:cxn>
                <a:cxn ang="0">
                  <a:pos x="148" y="420"/>
                </a:cxn>
                <a:cxn ang="0">
                  <a:pos x="138" y="397"/>
                </a:cxn>
                <a:cxn ang="0">
                  <a:pos x="142" y="340"/>
                </a:cxn>
                <a:cxn ang="0">
                  <a:pos x="224" y="0"/>
                </a:cxn>
                <a:cxn ang="0">
                  <a:pos x="311" y="17"/>
                </a:cxn>
                <a:cxn ang="0">
                  <a:pos x="282" y="151"/>
                </a:cxn>
                <a:cxn ang="0">
                  <a:pos x="302" y="198"/>
                </a:cxn>
                <a:cxn ang="0">
                  <a:pos x="303" y="227"/>
                </a:cxn>
                <a:cxn ang="0">
                  <a:pos x="294" y="233"/>
                </a:cxn>
                <a:cxn ang="0">
                  <a:pos x="327" y="264"/>
                </a:cxn>
                <a:cxn ang="0">
                  <a:pos x="362" y="350"/>
                </a:cxn>
                <a:cxn ang="0">
                  <a:pos x="374" y="426"/>
                </a:cxn>
                <a:cxn ang="0">
                  <a:pos x="379" y="467"/>
                </a:cxn>
                <a:cxn ang="0">
                  <a:pos x="354" y="505"/>
                </a:cxn>
                <a:cxn ang="0">
                  <a:pos x="372" y="523"/>
                </a:cxn>
                <a:cxn ang="0">
                  <a:pos x="418" y="498"/>
                </a:cxn>
                <a:cxn ang="0">
                  <a:pos x="449" y="632"/>
                </a:cxn>
                <a:cxn ang="0">
                  <a:pos x="471" y="638"/>
                </a:cxn>
                <a:cxn ang="0">
                  <a:pos x="475" y="677"/>
                </a:cxn>
                <a:cxn ang="0">
                  <a:pos x="535" y="692"/>
                </a:cxn>
                <a:cxn ang="0">
                  <a:pos x="628" y="694"/>
                </a:cxn>
                <a:cxn ang="0">
                  <a:pos x="669" y="712"/>
                </a:cxn>
                <a:cxn ang="0">
                  <a:pos x="611" y="1048"/>
                </a:cxn>
                <a:cxn ang="0">
                  <a:pos x="303" y="994"/>
                </a:cxn>
                <a:cxn ang="0">
                  <a:pos x="0" y="930"/>
                </a:cxn>
                <a:cxn ang="0">
                  <a:pos x="0" y="930"/>
                </a:cxn>
              </a:cxnLst>
              <a:rect l="0" t="0" r="r" b="b"/>
              <a:pathLst>
                <a:path w="669" h="1048">
                  <a:moveTo>
                    <a:pt x="0" y="930"/>
                  </a:moveTo>
                  <a:lnTo>
                    <a:pt x="54" y="708"/>
                  </a:lnTo>
                  <a:lnTo>
                    <a:pt x="82" y="646"/>
                  </a:lnTo>
                  <a:lnTo>
                    <a:pt x="56" y="618"/>
                  </a:lnTo>
                  <a:lnTo>
                    <a:pt x="62" y="591"/>
                  </a:lnTo>
                  <a:lnTo>
                    <a:pt x="105" y="554"/>
                  </a:lnTo>
                  <a:lnTo>
                    <a:pt x="171" y="453"/>
                  </a:lnTo>
                  <a:lnTo>
                    <a:pt x="148" y="420"/>
                  </a:lnTo>
                  <a:lnTo>
                    <a:pt x="138" y="397"/>
                  </a:lnTo>
                  <a:lnTo>
                    <a:pt x="142" y="340"/>
                  </a:lnTo>
                  <a:lnTo>
                    <a:pt x="224" y="0"/>
                  </a:lnTo>
                  <a:lnTo>
                    <a:pt x="311" y="17"/>
                  </a:lnTo>
                  <a:lnTo>
                    <a:pt x="282" y="151"/>
                  </a:lnTo>
                  <a:lnTo>
                    <a:pt x="302" y="198"/>
                  </a:lnTo>
                  <a:lnTo>
                    <a:pt x="303" y="227"/>
                  </a:lnTo>
                  <a:lnTo>
                    <a:pt x="294" y="233"/>
                  </a:lnTo>
                  <a:lnTo>
                    <a:pt x="327" y="264"/>
                  </a:lnTo>
                  <a:lnTo>
                    <a:pt x="362" y="350"/>
                  </a:lnTo>
                  <a:lnTo>
                    <a:pt x="374" y="426"/>
                  </a:lnTo>
                  <a:lnTo>
                    <a:pt x="379" y="467"/>
                  </a:lnTo>
                  <a:lnTo>
                    <a:pt x="354" y="505"/>
                  </a:lnTo>
                  <a:lnTo>
                    <a:pt x="372" y="523"/>
                  </a:lnTo>
                  <a:lnTo>
                    <a:pt x="418" y="498"/>
                  </a:lnTo>
                  <a:lnTo>
                    <a:pt x="449" y="632"/>
                  </a:lnTo>
                  <a:lnTo>
                    <a:pt x="471" y="638"/>
                  </a:lnTo>
                  <a:lnTo>
                    <a:pt x="475" y="677"/>
                  </a:lnTo>
                  <a:lnTo>
                    <a:pt x="535" y="692"/>
                  </a:lnTo>
                  <a:lnTo>
                    <a:pt x="628" y="694"/>
                  </a:lnTo>
                  <a:lnTo>
                    <a:pt x="669" y="712"/>
                  </a:lnTo>
                  <a:lnTo>
                    <a:pt x="611" y="1048"/>
                  </a:lnTo>
                  <a:lnTo>
                    <a:pt x="303" y="994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770063" y="1028700"/>
              <a:ext cx="1816100" cy="1127125"/>
            </a:xfrm>
            <a:custGeom>
              <a:avLst/>
              <a:gdLst/>
              <a:ahLst/>
              <a:cxnLst>
                <a:cxn ang="0">
                  <a:pos x="20" y="181"/>
                </a:cxn>
                <a:cxn ang="0">
                  <a:pos x="21" y="210"/>
                </a:cxn>
                <a:cxn ang="0">
                  <a:pos x="12" y="216"/>
                </a:cxn>
                <a:cxn ang="0">
                  <a:pos x="45" y="247"/>
                </a:cxn>
                <a:cxn ang="0">
                  <a:pos x="80" y="333"/>
                </a:cxn>
                <a:cxn ang="0">
                  <a:pos x="92" y="409"/>
                </a:cxn>
                <a:cxn ang="0">
                  <a:pos x="97" y="450"/>
                </a:cxn>
                <a:cxn ang="0">
                  <a:pos x="72" y="488"/>
                </a:cxn>
                <a:cxn ang="0">
                  <a:pos x="90" y="506"/>
                </a:cxn>
                <a:cxn ang="0">
                  <a:pos x="136" y="481"/>
                </a:cxn>
                <a:cxn ang="0">
                  <a:pos x="167" y="615"/>
                </a:cxn>
                <a:cxn ang="0">
                  <a:pos x="189" y="621"/>
                </a:cxn>
                <a:cxn ang="0">
                  <a:pos x="193" y="660"/>
                </a:cxn>
                <a:cxn ang="0">
                  <a:pos x="208" y="679"/>
                </a:cxn>
                <a:cxn ang="0">
                  <a:pos x="253" y="675"/>
                </a:cxn>
                <a:cxn ang="0">
                  <a:pos x="346" y="677"/>
                </a:cxn>
                <a:cxn ang="0">
                  <a:pos x="387" y="695"/>
                </a:cxn>
                <a:cxn ang="0">
                  <a:pos x="399" y="625"/>
                </a:cxn>
                <a:cxn ang="0">
                  <a:pos x="710" y="671"/>
                </a:cxn>
                <a:cxn ang="0">
                  <a:pos x="1092" y="710"/>
                </a:cxn>
                <a:cxn ang="0">
                  <a:pos x="1105" y="582"/>
                </a:cxn>
                <a:cxn ang="0">
                  <a:pos x="1144" y="167"/>
                </a:cxn>
                <a:cxn ang="0">
                  <a:pos x="636" y="109"/>
                </a:cxn>
                <a:cxn ang="0">
                  <a:pos x="385" y="68"/>
                </a:cxn>
                <a:cxn ang="0">
                  <a:pos x="29" y="0"/>
                </a:cxn>
                <a:cxn ang="0">
                  <a:pos x="0" y="134"/>
                </a:cxn>
                <a:cxn ang="0">
                  <a:pos x="20" y="181"/>
                </a:cxn>
                <a:cxn ang="0">
                  <a:pos x="20" y="181"/>
                </a:cxn>
              </a:cxnLst>
              <a:rect l="0" t="0" r="r" b="b"/>
              <a:pathLst>
                <a:path w="1144" h="710">
                  <a:moveTo>
                    <a:pt x="20" y="181"/>
                  </a:moveTo>
                  <a:lnTo>
                    <a:pt x="21" y="210"/>
                  </a:lnTo>
                  <a:lnTo>
                    <a:pt x="12" y="216"/>
                  </a:lnTo>
                  <a:lnTo>
                    <a:pt x="45" y="247"/>
                  </a:lnTo>
                  <a:lnTo>
                    <a:pt x="80" y="333"/>
                  </a:lnTo>
                  <a:lnTo>
                    <a:pt x="92" y="409"/>
                  </a:lnTo>
                  <a:lnTo>
                    <a:pt x="97" y="450"/>
                  </a:lnTo>
                  <a:lnTo>
                    <a:pt x="72" y="488"/>
                  </a:lnTo>
                  <a:lnTo>
                    <a:pt x="90" y="506"/>
                  </a:lnTo>
                  <a:lnTo>
                    <a:pt x="136" y="481"/>
                  </a:lnTo>
                  <a:lnTo>
                    <a:pt x="167" y="615"/>
                  </a:lnTo>
                  <a:lnTo>
                    <a:pt x="189" y="621"/>
                  </a:lnTo>
                  <a:lnTo>
                    <a:pt x="193" y="660"/>
                  </a:lnTo>
                  <a:lnTo>
                    <a:pt x="208" y="679"/>
                  </a:lnTo>
                  <a:lnTo>
                    <a:pt x="253" y="675"/>
                  </a:lnTo>
                  <a:lnTo>
                    <a:pt x="346" y="677"/>
                  </a:lnTo>
                  <a:lnTo>
                    <a:pt x="387" y="695"/>
                  </a:lnTo>
                  <a:lnTo>
                    <a:pt x="399" y="625"/>
                  </a:lnTo>
                  <a:lnTo>
                    <a:pt x="710" y="671"/>
                  </a:lnTo>
                  <a:lnTo>
                    <a:pt x="1092" y="710"/>
                  </a:lnTo>
                  <a:lnTo>
                    <a:pt x="1105" y="582"/>
                  </a:lnTo>
                  <a:lnTo>
                    <a:pt x="1144" y="167"/>
                  </a:lnTo>
                  <a:lnTo>
                    <a:pt x="636" y="109"/>
                  </a:lnTo>
                  <a:lnTo>
                    <a:pt x="385" y="68"/>
                  </a:lnTo>
                  <a:lnTo>
                    <a:pt x="29" y="0"/>
                  </a:lnTo>
                  <a:lnTo>
                    <a:pt x="0" y="134"/>
                  </a:lnTo>
                  <a:lnTo>
                    <a:pt x="20" y="181"/>
                  </a:lnTo>
                  <a:lnTo>
                    <a:pt x="20" y="18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250950" y="3657600"/>
              <a:ext cx="1211263" cy="1365250"/>
            </a:xfrm>
            <a:custGeom>
              <a:avLst/>
              <a:gdLst/>
              <a:ahLst/>
              <a:cxnLst>
                <a:cxn ang="0">
                  <a:pos x="49" y="547"/>
                </a:cxn>
                <a:cxn ang="0">
                  <a:pos x="29" y="514"/>
                </a:cxn>
                <a:cxn ang="0">
                  <a:pos x="39" y="467"/>
                </a:cxn>
                <a:cxn ang="0">
                  <a:pos x="90" y="385"/>
                </a:cxn>
                <a:cxn ang="0">
                  <a:pos x="127" y="364"/>
                </a:cxn>
                <a:cxn ang="0">
                  <a:pos x="105" y="335"/>
                </a:cxn>
                <a:cxn ang="0">
                  <a:pos x="90" y="255"/>
                </a:cxn>
                <a:cxn ang="0">
                  <a:pos x="107" y="111"/>
                </a:cxn>
                <a:cxn ang="0">
                  <a:pos x="132" y="103"/>
                </a:cxn>
                <a:cxn ang="0">
                  <a:pos x="175" y="129"/>
                </a:cxn>
                <a:cxn ang="0">
                  <a:pos x="212" y="0"/>
                </a:cxn>
                <a:cxn ang="0">
                  <a:pos x="763" y="92"/>
                </a:cxn>
                <a:cxn ang="0">
                  <a:pos x="648" y="860"/>
                </a:cxn>
                <a:cxn ang="0">
                  <a:pos x="479" y="837"/>
                </a:cxn>
                <a:cxn ang="0">
                  <a:pos x="374" y="808"/>
                </a:cxn>
                <a:cxn ang="0">
                  <a:pos x="158" y="722"/>
                </a:cxn>
                <a:cxn ang="0">
                  <a:pos x="0" y="590"/>
                </a:cxn>
                <a:cxn ang="0">
                  <a:pos x="49" y="547"/>
                </a:cxn>
                <a:cxn ang="0">
                  <a:pos x="49" y="547"/>
                </a:cxn>
              </a:cxnLst>
              <a:rect l="0" t="0" r="r" b="b"/>
              <a:pathLst>
                <a:path w="763" h="860">
                  <a:moveTo>
                    <a:pt x="49" y="547"/>
                  </a:moveTo>
                  <a:lnTo>
                    <a:pt x="29" y="514"/>
                  </a:lnTo>
                  <a:lnTo>
                    <a:pt x="39" y="467"/>
                  </a:lnTo>
                  <a:lnTo>
                    <a:pt x="90" y="385"/>
                  </a:lnTo>
                  <a:lnTo>
                    <a:pt x="127" y="364"/>
                  </a:lnTo>
                  <a:lnTo>
                    <a:pt x="105" y="335"/>
                  </a:lnTo>
                  <a:lnTo>
                    <a:pt x="90" y="255"/>
                  </a:lnTo>
                  <a:lnTo>
                    <a:pt x="107" y="111"/>
                  </a:lnTo>
                  <a:lnTo>
                    <a:pt x="132" y="103"/>
                  </a:lnTo>
                  <a:lnTo>
                    <a:pt x="175" y="129"/>
                  </a:lnTo>
                  <a:lnTo>
                    <a:pt x="212" y="0"/>
                  </a:lnTo>
                  <a:lnTo>
                    <a:pt x="763" y="92"/>
                  </a:lnTo>
                  <a:lnTo>
                    <a:pt x="648" y="860"/>
                  </a:lnTo>
                  <a:lnTo>
                    <a:pt x="479" y="837"/>
                  </a:lnTo>
                  <a:lnTo>
                    <a:pt x="374" y="808"/>
                  </a:lnTo>
                  <a:lnTo>
                    <a:pt x="158" y="722"/>
                  </a:lnTo>
                  <a:lnTo>
                    <a:pt x="0" y="590"/>
                  </a:lnTo>
                  <a:lnTo>
                    <a:pt x="49" y="547"/>
                  </a:lnTo>
                  <a:lnTo>
                    <a:pt x="49" y="54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255838" y="2020888"/>
              <a:ext cx="1247775" cy="1003300"/>
            </a:xfrm>
            <a:custGeom>
              <a:avLst/>
              <a:gdLst/>
              <a:ahLst/>
              <a:cxnLst>
                <a:cxn ang="0">
                  <a:pos x="0" y="543"/>
                </a:cxn>
                <a:cxn ang="0">
                  <a:pos x="93" y="0"/>
                </a:cxn>
                <a:cxn ang="0">
                  <a:pos x="404" y="46"/>
                </a:cxn>
                <a:cxn ang="0">
                  <a:pos x="786" y="85"/>
                </a:cxn>
                <a:cxn ang="0">
                  <a:pos x="760" y="360"/>
                </a:cxn>
                <a:cxn ang="0">
                  <a:pos x="735" y="632"/>
                </a:cxn>
                <a:cxn ang="0">
                  <a:pos x="212" y="576"/>
                </a:cxn>
                <a:cxn ang="0">
                  <a:pos x="0" y="543"/>
                </a:cxn>
                <a:cxn ang="0">
                  <a:pos x="0" y="543"/>
                </a:cxn>
              </a:cxnLst>
              <a:rect l="0" t="0" r="r" b="b"/>
              <a:pathLst>
                <a:path w="786" h="632">
                  <a:moveTo>
                    <a:pt x="0" y="543"/>
                  </a:moveTo>
                  <a:lnTo>
                    <a:pt x="93" y="0"/>
                  </a:lnTo>
                  <a:lnTo>
                    <a:pt x="404" y="46"/>
                  </a:lnTo>
                  <a:lnTo>
                    <a:pt x="786" y="85"/>
                  </a:lnTo>
                  <a:lnTo>
                    <a:pt x="760" y="360"/>
                  </a:lnTo>
                  <a:lnTo>
                    <a:pt x="735" y="632"/>
                  </a:lnTo>
                  <a:lnTo>
                    <a:pt x="212" y="576"/>
                  </a:lnTo>
                  <a:lnTo>
                    <a:pt x="0" y="543"/>
                  </a:lnTo>
                  <a:lnTo>
                    <a:pt x="0" y="54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462213" y="2935288"/>
              <a:ext cx="1293813" cy="993775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605" y="56"/>
                </a:cxn>
                <a:cxn ang="0">
                  <a:pos x="815" y="76"/>
                </a:cxn>
                <a:cxn ang="0">
                  <a:pos x="806" y="210"/>
                </a:cxn>
                <a:cxn ang="0">
                  <a:pos x="778" y="626"/>
                </a:cxn>
                <a:cxn ang="0">
                  <a:pos x="671" y="619"/>
                </a:cxn>
                <a:cxn ang="0">
                  <a:pos x="337" y="589"/>
                </a:cxn>
                <a:cxn ang="0">
                  <a:pos x="0" y="547"/>
                </a:cxn>
                <a:cxn ang="0">
                  <a:pos x="82" y="0"/>
                </a:cxn>
                <a:cxn ang="0">
                  <a:pos x="82" y="0"/>
                </a:cxn>
              </a:cxnLst>
              <a:rect l="0" t="0" r="r" b="b"/>
              <a:pathLst>
                <a:path w="815" h="626">
                  <a:moveTo>
                    <a:pt x="82" y="0"/>
                  </a:moveTo>
                  <a:lnTo>
                    <a:pt x="605" y="56"/>
                  </a:lnTo>
                  <a:lnTo>
                    <a:pt x="815" y="76"/>
                  </a:lnTo>
                  <a:lnTo>
                    <a:pt x="806" y="210"/>
                  </a:lnTo>
                  <a:lnTo>
                    <a:pt x="778" y="626"/>
                  </a:lnTo>
                  <a:lnTo>
                    <a:pt x="671" y="619"/>
                  </a:lnTo>
                  <a:lnTo>
                    <a:pt x="337" y="589"/>
                  </a:lnTo>
                  <a:lnTo>
                    <a:pt x="0" y="547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279650" y="3803650"/>
              <a:ext cx="1247775" cy="1241425"/>
            </a:xfrm>
            <a:custGeom>
              <a:avLst/>
              <a:gdLst/>
              <a:ahLst/>
              <a:cxnLst>
                <a:cxn ang="0">
                  <a:pos x="99" y="782"/>
                </a:cxn>
                <a:cxn ang="0">
                  <a:pos x="109" y="724"/>
                </a:cxn>
                <a:cxn ang="0">
                  <a:pos x="306" y="749"/>
                </a:cxn>
                <a:cxn ang="0">
                  <a:pos x="296" y="720"/>
                </a:cxn>
                <a:cxn ang="0">
                  <a:pos x="722" y="759"/>
                </a:cxn>
                <a:cxn ang="0">
                  <a:pos x="786" y="72"/>
                </a:cxn>
                <a:cxn ang="0">
                  <a:pos x="452" y="42"/>
                </a:cxn>
                <a:cxn ang="0">
                  <a:pos x="115" y="0"/>
                </a:cxn>
                <a:cxn ang="0">
                  <a:pos x="0" y="768"/>
                </a:cxn>
                <a:cxn ang="0">
                  <a:pos x="99" y="782"/>
                </a:cxn>
                <a:cxn ang="0">
                  <a:pos x="99" y="782"/>
                </a:cxn>
              </a:cxnLst>
              <a:rect l="0" t="0" r="r" b="b"/>
              <a:pathLst>
                <a:path w="786" h="782">
                  <a:moveTo>
                    <a:pt x="99" y="782"/>
                  </a:moveTo>
                  <a:lnTo>
                    <a:pt x="109" y="724"/>
                  </a:lnTo>
                  <a:lnTo>
                    <a:pt x="306" y="749"/>
                  </a:lnTo>
                  <a:lnTo>
                    <a:pt x="296" y="720"/>
                  </a:lnTo>
                  <a:lnTo>
                    <a:pt x="722" y="759"/>
                  </a:lnTo>
                  <a:lnTo>
                    <a:pt x="786" y="72"/>
                  </a:lnTo>
                  <a:lnTo>
                    <a:pt x="452" y="42"/>
                  </a:lnTo>
                  <a:lnTo>
                    <a:pt x="115" y="0"/>
                  </a:lnTo>
                  <a:lnTo>
                    <a:pt x="0" y="768"/>
                  </a:lnTo>
                  <a:lnTo>
                    <a:pt x="99" y="782"/>
                  </a:lnTo>
                  <a:lnTo>
                    <a:pt x="99" y="782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749550" y="4032250"/>
              <a:ext cx="2484438" cy="2338388"/>
            </a:xfrm>
            <a:custGeom>
              <a:avLst/>
              <a:gdLst/>
              <a:ahLst/>
              <a:cxnLst>
                <a:cxn ang="0">
                  <a:pos x="0" y="576"/>
                </a:cxn>
                <a:cxn ang="0">
                  <a:pos x="426" y="615"/>
                </a:cxn>
                <a:cxn ang="0">
                  <a:pos x="484" y="0"/>
                </a:cxn>
                <a:cxn ang="0">
                  <a:pos x="823" y="19"/>
                </a:cxn>
                <a:cxn ang="0">
                  <a:pos x="811" y="284"/>
                </a:cxn>
                <a:cxn ang="0">
                  <a:pos x="845" y="311"/>
                </a:cxn>
                <a:cxn ang="0">
                  <a:pos x="876" y="311"/>
                </a:cxn>
                <a:cxn ang="0">
                  <a:pos x="901" y="336"/>
                </a:cxn>
                <a:cxn ang="0">
                  <a:pos x="952" y="348"/>
                </a:cxn>
                <a:cxn ang="0">
                  <a:pos x="1053" y="393"/>
                </a:cxn>
                <a:cxn ang="0">
                  <a:pos x="1072" y="373"/>
                </a:cxn>
                <a:cxn ang="0">
                  <a:pos x="1138" y="410"/>
                </a:cxn>
                <a:cxn ang="0">
                  <a:pos x="1226" y="410"/>
                </a:cxn>
                <a:cxn ang="0">
                  <a:pos x="1286" y="393"/>
                </a:cxn>
                <a:cxn ang="0">
                  <a:pos x="1368" y="377"/>
                </a:cxn>
                <a:cxn ang="0">
                  <a:pos x="1446" y="418"/>
                </a:cxn>
                <a:cxn ang="0">
                  <a:pos x="1457" y="432"/>
                </a:cxn>
                <a:cxn ang="0">
                  <a:pos x="1496" y="432"/>
                </a:cxn>
                <a:cxn ang="0">
                  <a:pos x="1506" y="650"/>
                </a:cxn>
                <a:cxn ang="0">
                  <a:pos x="1565" y="757"/>
                </a:cxn>
                <a:cxn ang="0">
                  <a:pos x="1543" y="840"/>
                </a:cxn>
                <a:cxn ang="0">
                  <a:pos x="1547" y="910"/>
                </a:cxn>
                <a:cxn ang="0">
                  <a:pos x="1520" y="945"/>
                </a:cxn>
                <a:cxn ang="0">
                  <a:pos x="1531" y="957"/>
                </a:cxn>
                <a:cxn ang="0">
                  <a:pos x="1467" y="977"/>
                </a:cxn>
                <a:cxn ang="0">
                  <a:pos x="1417" y="982"/>
                </a:cxn>
                <a:cxn ang="0">
                  <a:pos x="1426" y="944"/>
                </a:cxn>
                <a:cxn ang="0">
                  <a:pos x="1397" y="965"/>
                </a:cxn>
                <a:cxn ang="0">
                  <a:pos x="1399" y="1010"/>
                </a:cxn>
                <a:cxn ang="0">
                  <a:pos x="1366" y="1054"/>
                </a:cxn>
                <a:cxn ang="0">
                  <a:pos x="1181" y="1148"/>
                </a:cxn>
                <a:cxn ang="0">
                  <a:pos x="1121" y="1208"/>
                </a:cxn>
                <a:cxn ang="0">
                  <a:pos x="1068" y="1337"/>
                </a:cxn>
                <a:cxn ang="0">
                  <a:pos x="1113" y="1473"/>
                </a:cxn>
                <a:cxn ang="0">
                  <a:pos x="1068" y="1473"/>
                </a:cxn>
                <a:cxn ang="0">
                  <a:pos x="870" y="1403"/>
                </a:cxn>
                <a:cxn ang="0">
                  <a:pos x="848" y="1344"/>
                </a:cxn>
                <a:cxn ang="0">
                  <a:pos x="827" y="1317"/>
                </a:cxn>
                <a:cxn ang="0">
                  <a:pos x="819" y="1241"/>
                </a:cxn>
                <a:cxn ang="0">
                  <a:pos x="782" y="1212"/>
                </a:cxn>
                <a:cxn ang="0">
                  <a:pos x="673" y="1008"/>
                </a:cxn>
                <a:cxn ang="0">
                  <a:pos x="623" y="969"/>
                </a:cxn>
                <a:cxn ang="0">
                  <a:pos x="607" y="936"/>
                </a:cxn>
                <a:cxn ang="0">
                  <a:pos x="449" y="928"/>
                </a:cxn>
                <a:cxn ang="0">
                  <a:pos x="366" y="1025"/>
                </a:cxn>
                <a:cxn ang="0">
                  <a:pos x="222" y="924"/>
                </a:cxn>
                <a:cxn ang="0">
                  <a:pos x="181" y="784"/>
                </a:cxn>
                <a:cxn ang="0">
                  <a:pos x="45" y="652"/>
                </a:cxn>
                <a:cxn ang="0">
                  <a:pos x="27" y="611"/>
                </a:cxn>
                <a:cxn ang="0">
                  <a:pos x="10" y="605"/>
                </a:cxn>
                <a:cxn ang="0">
                  <a:pos x="0" y="576"/>
                </a:cxn>
                <a:cxn ang="0">
                  <a:pos x="0" y="576"/>
                </a:cxn>
              </a:cxnLst>
              <a:rect l="0" t="0" r="r" b="b"/>
              <a:pathLst>
                <a:path w="1565" h="1473">
                  <a:moveTo>
                    <a:pt x="0" y="576"/>
                  </a:moveTo>
                  <a:lnTo>
                    <a:pt x="426" y="615"/>
                  </a:lnTo>
                  <a:lnTo>
                    <a:pt x="484" y="0"/>
                  </a:lnTo>
                  <a:lnTo>
                    <a:pt x="823" y="19"/>
                  </a:lnTo>
                  <a:lnTo>
                    <a:pt x="811" y="284"/>
                  </a:lnTo>
                  <a:lnTo>
                    <a:pt x="845" y="311"/>
                  </a:lnTo>
                  <a:lnTo>
                    <a:pt x="876" y="311"/>
                  </a:lnTo>
                  <a:lnTo>
                    <a:pt x="901" y="336"/>
                  </a:lnTo>
                  <a:lnTo>
                    <a:pt x="952" y="348"/>
                  </a:lnTo>
                  <a:lnTo>
                    <a:pt x="1053" y="393"/>
                  </a:lnTo>
                  <a:lnTo>
                    <a:pt x="1072" y="373"/>
                  </a:lnTo>
                  <a:lnTo>
                    <a:pt x="1138" y="410"/>
                  </a:lnTo>
                  <a:lnTo>
                    <a:pt x="1226" y="410"/>
                  </a:lnTo>
                  <a:lnTo>
                    <a:pt x="1286" y="393"/>
                  </a:lnTo>
                  <a:lnTo>
                    <a:pt x="1368" y="377"/>
                  </a:lnTo>
                  <a:lnTo>
                    <a:pt x="1446" y="418"/>
                  </a:lnTo>
                  <a:lnTo>
                    <a:pt x="1457" y="432"/>
                  </a:lnTo>
                  <a:lnTo>
                    <a:pt x="1496" y="432"/>
                  </a:lnTo>
                  <a:lnTo>
                    <a:pt x="1506" y="650"/>
                  </a:lnTo>
                  <a:lnTo>
                    <a:pt x="1565" y="757"/>
                  </a:lnTo>
                  <a:lnTo>
                    <a:pt x="1543" y="840"/>
                  </a:lnTo>
                  <a:lnTo>
                    <a:pt x="1547" y="910"/>
                  </a:lnTo>
                  <a:lnTo>
                    <a:pt x="1520" y="945"/>
                  </a:lnTo>
                  <a:lnTo>
                    <a:pt x="1531" y="957"/>
                  </a:lnTo>
                  <a:lnTo>
                    <a:pt x="1467" y="977"/>
                  </a:lnTo>
                  <a:lnTo>
                    <a:pt x="1417" y="982"/>
                  </a:lnTo>
                  <a:lnTo>
                    <a:pt x="1426" y="944"/>
                  </a:lnTo>
                  <a:lnTo>
                    <a:pt x="1397" y="965"/>
                  </a:lnTo>
                  <a:lnTo>
                    <a:pt x="1399" y="1010"/>
                  </a:lnTo>
                  <a:lnTo>
                    <a:pt x="1366" y="1054"/>
                  </a:lnTo>
                  <a:lnTo>
                    <a:pt x="1181" y="1148"/>
                  </a:lnTo>
                  <a:lnTo>
                    <a:pt x="1121" y="1208"/>
                  </a:lnTo>
                  <a:lnTo>
                    <a:pt x="1068" y="1337"/>
                  </a:lnTo>
                  <a:lnTo>
                    <a:pt x="1113" y="1473"/>
                  </a:lnTo>
                  <a:lnTo>
                    <a:pt x="1068" y="1473"/>
                  </a:lnTo>
                  <a:lnTo>
                    <a:pt x="870" y="1403"/>
                  </a:lnTo>
                  <a:lnTo>
                    <a:pt x="848" y="1344"/>
                  </a:lnTo>
                  <a:lnTo>
                    <a:pt x="827" y="1317"/>
                  </a:lnTo>
                  <a:lnTo>
                    <a:pt x="819" y="1241"/>
                  </a:lnTo>
                  <a:lnTo>
                    <a:pt x="782" y="1212"/>
                  </a:lnTo>
                  <a:lnTo>
                    <a:pt x="673" y="1008"/>
                  </a:lnTo>
                  <a:lnTo>
                    <a:pt x="623" y="969"/>
                  </a:lnTo>
                  <a:lnTo>
                    <a:pt x="607" y="936"/>
                  </a:lnTo>
                  <a:lnTo>
                    <a:pt x="449" y="928"/>
                  </a:lnTo>
                  <a:lnTo>
                    <a:pt x="366" y="1025"/>
                  </a:lnTo>
                  <a:lnTo>
                    <a:pt x="222" y="924"/>
                  </a:lnTo>
                  <a:lnTo>
                    <a:pt x="181" y="784"/>
                  </a:lnTo>
                  <a:lnTo>
                    <a:pt x="45" y="652"/>
                  </a:lnTo>
                  <a:lnTo>
                    <a:pt x="27" y="611"/>
                  </a:lnTo>
                  <a:lnTo>
                    <a:pt x="10" y="605"/>
                  </a:lnTo>
                  <a:lnTo>
                    <a:pt x="0" y="576"/>
                  </a:lnTo>
                  <a:lnTo>
                    <a:pt x="0" y="576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524250" y="1293813"/>
              <a:ext cx="1168400" cy="71755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680" y="33"/>
                </a:cxn>
                <a:cxn ang="0">
                  <a:pos x="683" y="146"/>
                </a:cxn>
                <a:cxn ang="0">
                  <a:pos x="713" y="238"/>
                </a:cxn>
                <a:cxn ang="0">
                  <a:pos x="717" y="357"/>
                </a:cxn>
                <a:cxn ang="0">
                  <a:pos x="736" y="452"/>
                </a:cxn>
                <a:cxn ang="0">
                  <a:pos x="349" y="440"/>
                </a:cxn>
                <a:cxn ang="0">
                  <a:pos x="0" y="415"/>
                </a:cxn>
                <a:cxn ang="0">
                  <a:pos x="39" y="0"/>
                </a:cxn>
                <a:cxn ang="0">
                  <a:pos x="39" y="0"/>
                </a:cxn>
              </a:cxnLst>
              <a:rect l="0" t="0" r="r" b="b"/>
              <a:pathLst>
                <a:path w="736" h="452">
                  <a:moveTo>
                    <a:pt x="39" y="0"/>
                  </a:moveTo>
                  <a:lnTo>
                    <a:pt x="680" y="33"/>
                  </a:lnTo>
                  <a:lnTo>
                    <a:pt x="683" y="146"/>
                  </a:lnTo>
                  <a:lnTo>
                    <a:pt x="713" y="238"/>
                  </a:lnTo>
                  <a:lnTo>
                    <a:pt x="717" y="357"/>
                  </a:lnTo>
                  <a:lnTo>
                    <a:pt x="736" y="452"/>
                  </a:lnTo>
                  <a:lnTo>
                    <a:pt x="349" y="440"/>
                  </a:lnTo>
                  <a:lnTo>
                    <a:pt x="0" y="415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462338" y="1952625"/>
              <a:ext cx="1249363" cy="815975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88" y="25"/>
                </a:cxn>
                <a:cxn ang="0">
                  <a:pos x="775" y="37"/>
                </a:cxn>
                <a:cxn ang="0">
                  <a:pos x="748" y="86"/>
                </a:cxn>
                <a:cxn ang="0">
                  <a:pos x="787" y="121"/>
                </a:cxn>
                <a:cxn ang="0">
                  <a:pos x="785" y="374"/>
                </a:cxn>
                <a:cxn ang="0">
                  <a:pos x="769" y="372"/>
                </a:cxn>
                <a:cxn ang="0">
                  <a:pos x="769" y="405"/>
                </a:cxn>
                <a:cxn ang="0">
                  <a:pos x="783" y="428"/>
                </a:cxn>
                <a:cxn ang="0">
                  <a:pos x="775" y="453"/>
                </a:cxn>
                <a:cxn ang="0">
                  <a:pos x="783" y="514"/>
                </a:cxn>
                <a:cxn ang="0">
                  <a:pos x="765" y="506"/>
                </a:cxn>
                <a:cxn ang="0">
                  <a:pos x="744" y="484"/>
                </a:cxn>
                <a:cxn ang="0">
                  <a:pos x="676" y="461"/>
                </a:cxn>
                <a:cxn ang="0">
                  <a:pos x="608" y="465"/>
                </a:cxn>
                <a:cxn ang="0">
                  <a:pos x="569" y="436"/>
                </a:cxn>
                <a:cxn ang="0">
                  <a:pos x="0" y="403"/>
                </a:cxn>
                <a:cxn ang="0">
                  <a:pos x="39" y="0"/>
                </a:cxn>
                <a:cxn ang="0">
                  <a:pos x="39" y="0"/>
                </a:cxn>
              </a:cxnLst>
              <a:rect l="0" t="0" r="r" b="b"/>
              <a:pathLst>
                <a:path w="787" h="514">
                  <a:moveTo>
                    <a:pt x="39" y="0"/>
                  </a:moveTo>
                  <a:lnTo>
                    <a:pt x="388" y="25"/>
                  </a:lnTo>
                  <a:lnTo>
                    <a:pt x="775" y="37"/>
                  </a:lnTo>
                  <a:lnTo>
                    <a:pt x="748" y="86"/>
                  </a:lnTo>
                  <a:lnTo>
                    <a:pt x="787" y="121"/>
                  </a:lnTo>
                  <a:lnTo>
                    <a:pt x="785" y="374"/>
                  </a:lnTo>
                  <a:lnTo>
                    <a:pt x="769" y="372"/>
                  </a:lnTo>
                  <a:lnTo>
                    <a:pt x="769" y="405"/>
                  </a:lnTo>
                  <a:lnTo>
                    <a:pt x="783" y="428"/>
                  </a:lnTo>
                  <a:lnTo>
                    <a:pt x="775" y="453"/>
                  </a:lnTo>
                  <a:lnTo>
                    <a:pt x="783" y="514"/>
                  </a:lnTo>
                  <a:lnTo>
                    <a:pt x="765" y="506"/>
                  </a:lnTo>
                  <a:lnTo>
                    <a:pt x="744" y="484"/>
                  </a:lnTo>
                  <a:lnTo>
                    <a:pt x="676" y="461"/>
                  </a:lnTo>
                  <a:lnTo>
                    <a:pt x="608" y="465"/>
                  </a:lnTo>
                  <a:lnTo>
                    <a:pt x="569" y="436"/>
                  </a:lnTo>
                  <a:lnTo>
                    <a:pt x="0" y="403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3422650" y="2592388"/>
              <a:ext cx="1465263" cy="71278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594" y="33"/>
                </a:cxn>
                <a:cxn ang="0">
                  <a:pos x="633" y="62"/>
                </a:cxn>
                <a:cxn ang="0">
                  <a:pos x="701" y="58"/>
                </a:cxn>
                <a:cxn ang="0">
                  <a:pos x="769" y="81"/>
                </a:cxn>
                <a:cxn ang="0">
                  <a:pos x="790" y="103"/>
                </a:cxn>
                <a:cxn ang="0">
                  <a:pos x="808" y="111"/>
                </a:cxn>
                <a:cxn ang="0">
                  <a:pos x="839" y="196"/>
                </a:cxn>
                <a:cxn ang="0">
                  <a:pos x="839" y="222"/>
                </a:cxn>
                <a:cxn ang="0">
                  <a:pos x="860" y="262"/>
                </a:cxn>
                <a:cxn ang="0">
                  <a:pos x="870" y="327"/>
                </a:cxn>
                <a:cxn ang="0">
                  <a:pos x="864" y="346"/>
                </a:cxn>
                <a:cxn ang="0">
                  <a:pos x="878" y="368"/>
                </a:cxn>
                <a:cxn ang="0">
                  <a:pos x="923" y="449"/>
                </a:cxn>
                <a:cxn ang="0">
                  <a:pos x="512" y="445"/>
                </a:cxn>
                <a:cxn ang="0">
                  <a:pos x="201" y="426"/>
                </a:cxn>
                <a:cxn ang="0">
                  <a:pos x="210" y="292"/>
                </a:cxn>
                <a:cxn ang="0">
                  <a:pos x="0" y="272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923" h="449">
                  <a:moveTo>
                    <a:pt x="25" y="0"/>
                  </a:moveTo>
                  <a:lnTo>
                    <a:pt x="594" y="33"/>
                  </a:lnTo>
                  <a:lnTo>
                    <a:pt x="633" y="62"/>
                  </a:lnTo>
                  <a:lnTo>
                    <a:pt x="701" y="58"/>
                  </a:lnTo>
                  <a:lnTo>
                    <a:pt x="769" y="81"/>
                  </a:lnTo>
                  <a:lnTo>
                    <a:pt x="790" y="103"/>
                  </a:lnTo>
                  <a:lnTo>
                    <a:pt x="808" y="111"/>
                  </a:lnTo>
                  <a:lnTo>
                    <a:pt x="839" y="196"/>
                  </a:lnTo>
                  <a:lnTo>
                    <a:pt x="839" y="222"/>
                  </a:lnTo>
                  <a:lnTo>
                    <a:pt x="860" y="262"/>
                  </a:lnTo>
                  <a:lnTo>
                    <a:pt x="870" y="327"/>
                  </a:lnTo>
                  <a:lnTo>
                    <a:pt x="864" y="346"/>
                  </a:lnTo>
                  <a:lnTo>
                    <a:pt x="878" y="368"/>
                  </a:lnTo>
                  <a:lnTo>
                    <a:pt x="923" y="449"/>
                  </a:lnTo>
                  <a:lnTo>
                    <a:pt x="512" y="445"/>
                  </a:lnTo>
                  <a:lnTo>
                    <a:pt x="201" y="426"/>
                  </a:lnTo>
                  <a:lnTo>
                    <a:pt x="210" y="292"/>
                  </a:lnTo>
                  <a:lnTo>
                    <a:pt x="0" y="272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697288" y="3268663"/>
              <a:ext cx="1319213" cy="69532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39" y="19"/>
                </a:cxn>
                <a:cxn ang="0">
                  <a:pos x="750" y="23"/>
                </a:cxn>
                <a:cxn ang="0">
                  <a:pos x="771" y="43"/>
                </a:cxn>
                <a:cxn ang="0">
                  <a:pos x="785" y="39"/>
                </a:cxn>
                <a:cxn ang="0">
                  <a:pos x="800" y="60"/>
                </a:cxn>
                <a:cxn ang="0">
                  <a:pos x="787" y="60"/>
                </a:cxn>
                <a:cxn ang="0">
                  <a:pos x="773" y="88"/>
                </a:cxn>
                <a:cxn ang="0">
                  <a:pos x="806" y="134"/>
                </a:cxn>
                <a:cxn ang="0">
                  <a:pos x="831" y="142"/>
                </a:cxn>
                <a:cxn ang="0">
                  <a:pos x="827" y="436"/>
                </a:cxn>
                <a:cxn ang="0">
                  <a:pos x="475" y="438"/>
                </a:cxn>
                <a:cxn ang="0">
                  <a:pos x="0" y="416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831" h="438">
                  <a:moveTo>
                    <a:pt x="28" y="0"/>
                  </a:moveTo>
                  <a:lnTo>
                    <a:pt x="339" y="19"/>
                  </a:lnTo>
                  <a:lnTo>
                    <a:pt x="750" y="23"/>
                  </a:lnTo>
                  <a:lnTo>
                    <a:pt x="771" y="43"/>
                  </a:lnTo>
                  <a:lnTo>
                    <a:pt x="785" y="39"/>
                  </a:lnTo>
                  <a:lnTo>
                    <a:pt x="800" y="60"/>
                  </a:lnTo>
                  <a:lnTo>
                    <a:pt x="787" y="60"/>
                  </a:lnTo>
                  <a:lnTo>
                    <a:pt x="773" y="88"/>
                  </a:lnTo>
                  <a:lnTo>
                    <a:pt x="806" y="134"/>
                  </a:lnTo>
                  <a:lnTo>
                    <a:pt x="831" y="142"/>
                  </a:lnTo>
                  <a:lnTo>
                    <a:pt x="827" y="436"/>
                  </a:lnTo>
                  <a:lnTo>
                    <a:pt x="475" y="438"/>
                  </a:lnTo>
                  <a:lnTo>
                    <a:pt x="0" y="416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517900" y="3917950"/>
              <a:ext cx="1533525" cy="77787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13" y="7"/>
                </a:cxn>
                <a:cxn ang="0">
                  <a:pos x="588" y="29"/>
                </a:cxn>
                <a:cxn ang="0">
                  <a:pos x="940" y="27"/>
                </a:cxn>
                <a:cxn ang="0">
                  <a:pos x="944" y="99"/>
                </a:cxn>
                <a:cxn ang="0">
                  <a:pos x="966" y="251"/>
                </a:cxn>
                <a:cxn ang="0">
                  <a:pos x="962" y="490"/>
                </a:cxn>
                <a:cxn ang="0">
                  <a:pos x="884" y="449"/>
                </a:cxn>
                <a:cxn ang="0">
                  <a:pos x="802" y="465"/>
                </a:cxn>
                <a:cxn ang="0">
                  <a:pos x="742" y="482"/>
                </a:cxn>
                <a:cxn ang="0">
                  <a:pos x="654" y="482"/>
                </a:cxn>
                <a:cxn ang="0">
                  <a:pos x="588" y="445"/>
                </a:cxn>
                <a:cxn ang="0">
                  <a:pos x="569" y="465"/>
                </a:cxn>
                <a:cxn ang="0">
                  <a:pos x="468" y="420"/>
                </a:cxn>
                <a:cxn ang="0">
                  <a:pos x="417" y="408"/>
                </a:cxn>
                <a:cxn ang="0">
                  <a:pos x="392" y="383"/>
                </a:cxn>
                <a:cxn ang="0">
                  <a:pos x="361" y="383"/>
                </a:cxn>
                <a:cxn ang="0">
                  <a:pos x="327" y="356"/>
                </a:cxn>
                <a:cxn ang="0">
                  <a:pos x="339" y="91"/>
                </a:cxn>
                <a:cxn ang="0">
                  <a:pos x="0" y="72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966" h="490">
                  <a:moveTo>
                    <a:pt x="6" y="0"/>
                  </a:moveTo>
                  <a:lnTo>
                    <a:pt x="113" y="7"/>
                  </a:lnTo>
                  <a:lnTo>
                    <a:pt x="588" y="29"/>
                  </a:lnTo>
                  <a:lnTo>
                    <a:pt x="940" y="27"/>
                  </a:lnTo>
                  <a:lnTo>
                    <a:pt x="944" y="99"/>
                  </a:lnTo>
                  <a:lnTo>
                    <a:pt x="966" y="251"/>
                  </a:lnTo>
                  <a:lnTo>
                    <a:pt x="962" y="490"/>
                  </a:lnTo>
                  <a:lnTo>
                    <a:pt x="884" y="449"/>
                  </a:lnTo>
                  <a:lnTo>
                    <a:pt x="802" y="465"/>
                  </a:lnTo>
                  <a:lnTo>
                    <a:pt x="742" y="482"/>
                  </a:lnTo>
                  <a:lnTo>
                    <a:pt x="654" y="482"/>
                  </a:lnTo>
                  <a:lnTo>
                    <a:pt x="588" y="445"/>
                  </a:lnTo>
                  <a:lnTo>
                    <a:pt x="569" y="465"/>
                  </a:lnTo>
                  <a:lnTo>
                    <a:pt x="468" y="420"/>
                  </a:lnTo>
                  <a:lnTo>
                    <a:pt x="417" y="408"/>
                  </a:lnTo>
                  <a:lnTo>
                    <a:pt x="392" y="383"/>
                  </a:lnTo>
                  <a:lnTo>
                    <a:pt x="361" y="383"/>
                  </a:lnTo>
                  <a:lnTo>
                    <a:pt x="327" y="356"/>
                  </a:lnTo>
                  <a:lnTo>
                    <a:pt x="339" y="91"/>
                  </a:lnTo>
                  <a:lnTo>
                    <a:pt x="0" y="72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603750" y="1287463"/>
              <a:ext cx="1154113" cy="1258888"/>
            </a:xfrm>
            <a:custGeom>
              <a:avLst/>
              <a:gdLst/>
              <a:ahLst/>
              <a:cxnLst>
                <a:cxn ang="0">
                  <a:pos x="3" y="150"/>
                </a:cxn>
                <a:cxn ang="0">
                  <a:pos x="33" y="242"/>
                </a:cxn>
                <a:cxn ang="0">
                  <a:pos x="37" y="361"/>
                </a:cxn>
                <a:cxn ang="0">
                  <a:pos x="56" y="456"/>
                </a:cxn>
                <a:cxn ang="0">
                  <a:pos x="29" y="505"/>
                </a:cxn>
                <a:cxn ang="0">
                  <a:pos x="68" y="540"/>
                </a:cxn>
                <a:cxn ang="0">
                  <a:pos x="66" y="793"/>
                </a:cxn>
                <a:cxn ang="0">
                  <a:pos x="597" y="781"/>
                </a:cxn>
                <a:cxn ang="0">
                  <a:pos x="587" y="732"/>
                </a:cxn>
                <a:cxn ang="0">
                  <a:pos x="531" y="689"/>
                </a:cxn>
                <a:cxn ang="0">
                  <a:pos x="502" y="658"/>
                </a:cxn>
                <a:cxn ang="0">
                  <a:pos x="430" y="614"/>
                </a:cxn>
                <a:cxn ang="0">
                  <a:pos x="432" y="540"/>
                </a:cxn>
                <a:cxn ang="0">
                  <a:pos x="416" y="493"/>
                </a:cxn>
                <a:cxn ang="0">
                  <a:pos x="476" y="423"/>
                </a:cxn>
                <a:cxn ang="0">
                  <a:pos x="472" y="353"/>
                </a:cxn>
                <a:cxn ang="0">
                  <a:pos x="570" y="281"/>
                </a:cxn>
                <a:cxn ang="0">
                  <a:pos x="593" y="240"/>
                </a:cxn>
                <a:cxn ang="0">
                  <a:pos x="727" y="170"/>
                </a:cxn>
                <a:cxn ang="0">
                  <a:pos x="667" y="145"/>
                </a:cxn>
                <a:cxn ang="0">
                  <a:pos x="614" y="148"/>
                </a:cxn>
                <a:cxn ang="0">
                  <a:pos x="603" y="129"/>
                </a:cxn>
                <a:cxn ang="0">
                  <a:pos x="505" y="127"/>
                </a:cxn>
                <a:cxn ang="0">
                  <a:pos x="441" y="109"/>
                </a:cxn>
                <a:cxn ang="0">
                  <a:pos x="307" y="96"/>
                </a:cxn>
                <a:cxn ang="0">
                  <a:pos x="288" y="72"/>
                </a:cxn>
                <a:cxn ang="0">
                  <a:pos x="233" y="49"/>
                </a:cxn>
                <a:cxn ang="0">
                  <a:pos x="223" y="0"/>
                </a:cxn>
                <a:cxn ang="0">
                  <a:pos x="188" y="0"/>
                </a:cxn>
                <a:cxn ang="0">
                  <a:pos x="188" y="37"/>
                </a:cxn>
                <a:cxn ang="0">
                  <a:pos x="0" y="37"/>
                </a:cxn>
                <a:cxn ang="0">
                  <a:pos x="3" y="150"/>
                </a:cxn>
                <a:cxn ang="0">
                  <a:pos x="3" y="150"/>
                </a:cxn>
              </a:cxnLst>
              <a:rect l="0" t="0" r="r" b="b"/>
              <a:pathLst>
                <a:path w="727" h="793">
                  <a:moveTo>
                    <a:pt x="3" y="150"/>
                  </a:moveTo>
                  <a:lnTo>
                    <a:pt x="33" y="242"/>
                  </a:lnTo>
                  <a:lnTo>
                    <a:pt x="37" y="361"/>
                  </a:lnTo>
                  <a:lnTo>
                    <a:pt x="56" y="456"/>
                  </a:lnTo>
                  <a:lnTo>
                    <a:pt x="29" y="505"/>
                  </a:lnTo>
                  <a:lnTo>
                    <a:pt x="68" y="540"/>
                  </a:lnTo>
                  <a:lnTo>
                    <a:pt x="66" y="793"/>
                  </a:lnTo>
                  <a:lnTo>
                    <a:pt x="597" y="781"/>
                  </a:lnTo>
                  <a:lnTo>
                    <a:pt x="587" y="732"/>
                  </a:lnTo>
                  <a:lnTo>
                    <a:pt x="531" y="689"/>
                  </a:lnTo>
                  <a:lnTo>
                    <a:pt x="502" y="658"/>
                  </a:lnTo>
                  <a:lnTo>
                    <a:pt x="430" y="614"/>
                  </a:lnTo>
                  <a:lnTo>
                    <a:pt x="432" y="540"/>
                  </a:lnTo>
                  <a:lnTo>
                    <a:pt x="416" y="493"/>
                  </a:lnTo>
                  <a:lnTo>
                    <a:pt x="476" y="423"/>
                  </a:lnTo>
                  <a:lnTo>
                    <a:pt x="472" y="353"/>
                  </a:lnTo>
                  <a:lnTo>
                    <a:pt x="570" y="281"/>
                  </a:lnTo>
                  <a:lnTo>
                    <a:pt x="593" y="240"/>
                  </a:lnTo>
                  <a:lnTo>
                    <a:pt x="727" y="170"/>
                  </a:lnTo>
                  <a:lnTo>
                    <a:pt x="667" y="145"/>
                  </a:lnTo>
                  <a:lnTo>
                    <a:pt x="614" y="148"/>
                  </a:lnTo>
                  <a:lnTo>
                    <a:pt x="603" y="129"/>
                  </a:lnTo>
                  <a:lnTo>
                    <a:pt x="505" y="127"/>
                  </a:lnTo>
                  <a:lnTo>
                    <a:pt x="441" y="109"/>
                  </a:lnTo>
                  <a:lnTo>
                    <a:pt x="307" y="96"/>
                  </a:lnTo>
                  <a:lnTo>
                    <a:pt x="288" y="72"/>
                  </a:lnTo>
                  <a:lnTo>
                    <a:pt x="233" y="49"/>
                  </a:lnTo>
                  <a:lnTo>
                    <a:pt x="223" y="0"/>
                  </a:lnTo>
                  <a:lnTo>
                    <a:pt x="188" y="0"/>
                  </a:lnTo>
                  <a:lnTo>
                    <a:pt x="188" y="37"/>
                  </a:lnTo>
                  <a:lnTo>
                    <a:pt x="0" y="37"/>
                  </a:lnTo>
                  <a:lnTo>
                    <a:pt x="3" y="150"/>
                  </a:lnTo>
                  <a:lnTo>
                    <a:pt x="3" y="15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4683125" y="2527300"/>
              <a:ext cx="1060450" cy="685800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4" y="66"/>
                </a:cxn>
                <a:cxn ang="0">
                  <a:pos x="6" y="91"/>
                </a:cxn>
                <a:cxn ang="0">
                  <a:pos x="14" y="152"/>
                </a:cxn>
                <a:cxn ang="0">
                  <a:pos x="45" y="237"/>
                </a:cxn>
                <a:cxn ang="0">
                  <a:pos x="45" y="263"/>
                </a:cxn>
                <a:cxn ang="0">
                  <a:pos x="66" y="303"/>
                </a:cxn>
                <a:cxn ang="0">
                  <a:pos x="76" y="368"/>
                </a:cxn>
                <a:cxn ang="0">
                  <a:pos x="70" y="387"/>
                </a:cxn>
                <a:cxn ang="0">
                  <a:pos x="84" y="409"/>
                </a:cxn>
                <a:cxn ang="0">
                  <a:pos x="516" y="399"/>
                </a:cxn>
                <a:cxn ang="0">
                  <a:pos x="547" y="432"/>
                </a:cxn>
                <a:cxn ang="0">
                  <a:pos x="592" y="335"/>
                </a:cxn>
                <a:cxn ang="0">
                  <a:pos x="578" y="298"/>
                </a:cxn>
                <a:cxn ang="0">
                  <a:pos x="652" y="239"/>
                </a:cxn>
                <a:cxn ang="0">
                  <a:pos x="668" y="196"/>
                </a:cxn>
                <a:cxn ang="0">
                  <a:pos x="613" y="134"/>
                </a:cxn>
                <a:cxn ang="0">
                  <a:pos x="557" y="70"/>
                </a:cxn>
                <a:cxn ang="0">
                  <a:pos x="547" y="0"/>
                </a:cxn>
                <a:cxn ang="0">
                  <a:pos x="16" y="12"/>
                </a:cxn>
                <a:cxn ang="0">
                  <a:pos x="0" y="10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668" h="432">
                  <a:moveTo>
                    <a:pt x="0" y="43"/>
                  </a:moveTo>
                  <a:lnTo>
                    <a:pt x="14" y="66"/>
                  </a:lnTo>
                  <a:lnTo>
                    <a:pt x="6" y="91"/>
                  </a:lnTo>
                  <a:lnTo>
                    <a:pt x="14" y="152"/>
                  </a:lnTo>
                  <a:lnTo>
                    <a:pt x="45" y="237"/>
                  </a:lnTo>
                  <a:lnTo>
                    <a:pt x="45" y="263"/>
                  </a:lnTo>
                  <a:lnTo>
                    <a:pt x="66" y="303"/>
                  </a:lnTo>
                  <a:lnTo>
                    <a:pt x="76" y="368"/>
                  </a:lnTo>
                  <a:lnTo>
                    <a:pt x="70" y="387"/>
                  </a:lnTo>
                  <a:lnTo>
                    <a:pt x="84" y="409"/>
                  </a:lnTo>
                  <a:lnTo>
                    <a:pt x="516" y="399"/>
                  </a:lnTo>
                  <a:lnTo>
                    <a:pt x="547" y="432"/>
                  </a:lnTo>
                  <a:lnTo>
                    <a:pt x="592" y="335"/>
                  </a:lnTo>
                  <a:lnTo>
                    <a:pt x="578" y="298"/>
                  </a:lnTo>
                  <a:lnTo>
                    <a:pt x="652" y="239"/>
                  </a:lnTo>
                  <a:lnTo>
                    <a:pt x="668" y="196"/>
                  </a:lnTo>
                  <a:lnTo>
                    <a:pt x="613" y="134"/>
                  </a:lnTo>
                  <a:lnTo>
                    <a:pt x="557" y="70"/>
                  </a:lnTo>
                  <a:lnTo>
                    <a:pt x="547" y="0"/>
                  </a:lnTo>
                  <a:lnTo>
                    <a:pt x="16" y="12"/>
                  </a:lnTo>
                  <a:lnTo>
                    <a:pt x="0" y="10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4816475" y="3160713"/>
              <a:ext cx="1179513" cy="1000125"/>
            </a:xfrm>
            <a:custGeom>
              <a:avLst/>
              <a:gdLst/>
              <a:ahLst/>
              <a:cxnLst>
                <a:cxn ang="0">
                  <a:pos x="45" y="91"/>
                </a:cxn>
                <a:cxn ang="0">
                  <a:pos x="66" y="111"/>
                </a:cxn>
                <a:cxn ang="0">
                  <a:pos x="80" y="107"/>
                </a:cxn>
                <a:cxn ang="0">
                  <a:pos x="95" y="128"/>
                </a:cxn>
                <a:cxn ang="0">
                  <a:pos x="82" y="128"/>
                </a:cxn>
                <a:cxn ang="0">
                  <a:pos x="68" y="156"/>
                </a:cxn>
                <a:cxn ang="0">
                  <a:pos x="101" y="202"/>
                </a:cxn>
                <a:cxn ang="0">
                  <a:pos x="126" y="210"/>
                </a:cxn>
                <a:cxn ang="0">
                  <a:pos x="122" y="504"/>
                </a:cxn>
                <a:cxn ang="0">
                  <a:pos x="126" y="576"/>
                </a:cxn>
                <a:cxn ang="0">
                  <a:pos x="621" y="560"/>
                </a:cxn>
                <a:cxn ang="0">
                  <a:pos x="624" y="603"/>
                </a:cxn>
                <a:cxn ang="0">
                  <a:pos x="605" y="630"/>
                </a:cxn>
                <a:cxn ang="0">
                  <a:pos x="681" y="626"/>
                </a:cxn>
                <a:cxn ang="0">
                  <a:pos x="695" y="603"/>
                </a:cxn>
                <a:cxn ang="0">
                  <a:pos x="695" y="576"/>
                </a:cxn>
                <a:cxn ang="0">
                  <a:pos x="712" y="556"/>
                </a:cxn>
                <a:cxn ang="0">
                  <a:pos x="718" y="535"/>
                </a:cxn>
                <a:cxn ang="0">
                  <a:pos x="737" y="533"/>
                </a:cxn>
                <a:cxn ang="0">
                  <a:pos x="743" y="490"/>
                </a:cxn>
                <a:cxn ang="0">
                  <a:pos x="716" y="484"/>
                </a:cxn>
                <a:cxn ang="0">
                  <a:pos x="698" y="453"/>
                </a:cxn>
                <a:cxn ang="0">
                  <a:pos x="671" y="377"/>
                </a:cxn>
                <a:cxn ang="0">
                  <a:pos x="640" y="366"/>
                </a:cxn>
                <a:cxn ang="0">
                  <a:pos x="605" y="338"/>
                </a:cxn>
                <a:cxn ang="0">
                  <a:pos x="591" y="300"/>
                </a:cxn>
                <a:cxn ang="0">
                  <a:pos x="613" y="239"/>
                </a:cxn>
                <a:cxn ang="0">
                  <a:pos x="595" y="228"/>
                </a:cxn>
                <a:cxn ang="0">
                  <a:pos x="552" y="228"/>
                </a:cxn>
                <a:cxn ang="0">
                  <a:pos x="543" y="191"/>
                </a:cxn>
                <a:cxn ang="0">
                  <a:pos x="471" y="117"/>
                </a:cxn>
                <a:cxn ang="0">
                  <a:pos x="455" y="56"/>
                </a:cxn>
                <a:cxn ang="0">
                  <a:pos x="463" y="33"/>
                </a:cxn>
                <a:cxn ang="0">
                  <a:pos x="432" y="0"/>
                </a:cxn>
                <a:cxn ang="0">
                  <a:pos x="0" y="10"/>
                </a:cxn>
                <a:cxn ang="0">
                  <a:pos x="45" y="91"/>
                </a:cxn>
                <a:cxn ang="0">
                  <a:pos x="45" y="91"/>
                </a:cxn>
              </a:cxnLst>
              <a:rect l="0" t="0" r="r" b="b"/>
              <a:pathLst>
                <a:path w="743" h="630">
                  <a:moveTo>
                    <a:pt x="45" y="91"/>
                  </a:moveTo>
                  <a:lnTo>
                    <a:pt x="66" y="111"/>
                  </a:lnTo>
                  <a:lnTo>
                    <a:pt x="80" y="107"/>
                  </a:lnTo>
                  <a:lnTo>
                    <a:pt x="95" y="128"/>
                  </a:lnTo>
                  <a:lnTo>
                    <a:pt x="82" y="128"/>
                  </a:lnTo>
                  <a:lnTo>
                    <a:pt x="68" y="156"/>
                  </a:lnTo>
                  <a:lnTo>
                    <a:pt x="101" y="202"/>
                  </a:lnTo>
                  <a:lnTo>
                    <a:pt x="126" y="210"/>
                  </a:lnTo>
                  <a:lnTo>
                    <a:pt x="122" y="504"/>
                  </a:lnTo>
                  <a:lnTo>
                    <a:pt x="126" y="576"/>
                  </a:lnTo>
                  <a:lnTo>
                    <a:pt x="621" y="560"/>
                  </a:lnTo>
                  <a:lnTo>
                    <a:pt x="624" y="603"/>
                  </a:lnTo>
                  <a:lnTo>
                    <a:pt x="605" y="630"/>
                  </a:lnTo>
                  <a:lnTo>
                    <a:pt x="681" y="626"/>
                  </a:lnTo>
                  <a:lnTo>
                    <a:pt x="695" y="603"/>
                  </a:lnTo>
                  <a:lnTo>
                    <a:pt x="695" y="576"/>
                  </a:lnTo>
                  <a:lnTo>
                    <a:pt x="712" y="556"/>
                  </a:lnTo>
                  <a:lnTo>
                    <a:pt x="718" y="535"/>
                  </a:lnTo>
                  <a:lnTo>
                    <a:pt x="737" y="533"/>
                  </a:lnTo>
                  <a:lnTo>
                    <a:pt x="743" y="490"/>
                  </a:lnTo>
                  <a:lnTo>
                    <a:pt x="716" y="484"/>
                  </a:lnTo>
                  <a:lnTo>
                    <a:pt x="698" y="453"/>
                  </a:lnTo>
                  <a:lnTo>
                    <a:pt x="671" y="377"/>
                  </a:lnTo>
                  <a:lnTo>
                    <a:pt x="640" y="366"/>
                  </a:lnTo>
                  <a:lnTo>
                    <a:pt x="605" y="338"/>
                  </a:lnTo>
                  <a:lnTo>
                    <a:pt x="591" y="300"/>
                  </a:lnTo>
                  <a:lnTo>
                    <a:pt x="613" y="239"/>
                  </a:lnTo>
                  <a:lnTo>
                    <a:pt x="595" y="228"/>
                  </a:lnTo>
                  <a:lnTo>
                    <a:pt x="552" y="228"/>
                  </a:lnTo>
                  <a:lnTo>
                    <a:pt x="543" y="191"/>
                  </a:lnTo>
                  <a:lnTo>
                    <a:pt x="471" y="117"/>
                  </a:lnTo>
                  <a:lnTo>
                    <a:pt x="455" y="56"/>
                  </a:lnTo>
                  <a:lnTo>
                    <a:pt x="463" y="33"/>
                  </a:lnTo>
                  <a:lnTo>
                    <a:pt x="432" y="0"/>
                  </a:lnTo>
                  <a:lnTo>
                    <a:pt x="0" y="10"/>
                  </a:lnTo>
                  <a:lnTo>
                    <a:pt x="45" y="91"/>
                  </a:lnTo>
                  <a:lnTo>
                    <a:pt x="45" y="9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5016500" y="4049713"/>
              <a:ext cx="893763" cy="782638"/>
            </a:xfrm>
            <a:custGeom>
              <a:avLst/>
              <a:gdLst/>
              <a:ahLst/>
              <a:cxnLst>
                <a:cxn ang="0">
                  <a:pos x="22" y="168"/>
                </a:cxn>
                <a:cxn ang="0">
                  <a:pos x="18" y="407"/>
                </a:cxn>
                <a:cxn ang="0">
                  <a:pos x="29" y="421"/>
                </a:cxn>
                <a:cxn ang="0">
                  <a:pos x="68" y="421"/>
                </a:cxn>
                <a:cxn ang="0">
                  <a:pos x="70" y="493"/>
                </a:cxn>
                <a:cxn ang="0">
                  <a:pos x="407" y="489"/>
                </a:cxn>
                <a:cxn ang="0">
                  <a:pos x="399" y="415"/>
                </a:cxn>
                <a:cxn ang="0">
                  <a:pos x="428" y="333"/>
                </a:cxn>
                <a:cxn ang="0">
                  <a:pos x="471" y="275"/>
                </a:cxn>
                <a:cxn ang="0">
                  <a:pos x="467" y="259"/>
                </a:cxn>
                <a:cxn ang="0">
                  <a:pos x="498" y="209"/>
                </a:cxn>
                <a:cxn ang="0">
                  <a:pos x="516" y="152"/>
                </a:cxn>
                <a:cxn ang="0">
                  <a:pos x="510" y="148"/>
                </a:cxn>
                <a:cxn ang="0">
                  <a:pos x="537" y="127"/>
                </a:cxn>
                <a:cxn ang="0">
                  <a:pos x="563" y="78"/>
                </a:cxn>
                <a:cxn ang="0">
                  <a:pos x="555" y="66"/>
                </a:cxn>
                <a:cxn ang="0">
                  <a:pos x="479" y="70"/>
                </a:cxn>
                <a:cxn ang="0">
                  <a:pos x="498" y="43"/>
                </a:cxn>
                <a:cxn ang="0">
                  <a:pos x="495" y="0"/>
                </a:cxn>
                <a:cxn ang="0">
                  <a:pos x="0" y="16"/>
                </a:cxn>
                <a:cxn ang="0">
                  <a:pos x="22" y="168"/>
                </a:cxn>
                <a:cxn ang="0">
                  <a:pos x="22" y="168"/>
                </a:cxn>
              </a:cxnLst>
              <a:rect l="0" t="0" r="r" b="b"/>
              <a:pathLst>
                <a:path w="563" h="493">
                  <a:moveTo>
                    <a:pt x="22" y="168"/>
                  </a:moveTo>
                  <a:lnTo>
                    <a:pt x="18" y="407"/>
                  </a:lnTo>
                  <a:lnTo>
                    <a:pt x="29" y="421"/>
                  </a:lnTo>
                  <a:lnTo>
                    <a:pt x="68" y="421"/>
                  </a:lnTo>
                  <a:lnTo>
                    <a:pt x="70" y="493"/>
                  </a:lnTo>
                  <a:lnTo>
                    <a:pt x="407" y="489"/>
                  </a:lnTo>
                  <a:lnTo>
                    <a:pt x="399" y="415"/>
                  </a:lnTo>
                  <a:lnTo>
                    <a:pt x="428" y="333"/>
                  </a:lnTo>
                  <a:lnTo>
                    <a:pt x="471" y="275"/>
                  </a:lnTo>
                  <a:lnTo>
                    <a:pt x="467" y="259"/>
                  </a:lnTo>
                  <a:lnTo>
                    <a:pt x="498" y="209"/>
                  </a:lnTo>
                  <a:lnTo>
                    <a:pt x="516" y="152"/>
                  </a:lnTo>
                  <a:lnTo>
                    <a:pt x="510" y="148"/>
                  </a:lnTo>
                  <a:lnTo>
                    <a:pt x="537" y="127"/>
                  </a:lnTo>
                  <a:lnTo>
                    <a:pt x="563" y="78"/>
                  </a:lnTo>
                  <a:lnTo>
                    <a:pt x="555" y="66"/>
                  </a:lnTo>
                  <a:lnTo>
                    <a:pt x="479" y="70"/>
                  </a:lnTo>
                  <a:lnTo>
                    <a:pt x="498" y="43"/>
                  </a:lnTo>
                  <a:lnTo>
                    <a:pt x="495" y="0"/>
                  </a:lnTo>
                  <a:lnTo>
                    <a:pt x="0" y="16"/>
                  </a:lnTo>
                  <a:lnTo>
                    <a:pt x="22" y="168"/>
                  </a:lnTo>
                  <a:lnTo>
                    <a:pt x="22" y="16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127625" y="4826000"/>
              <a:ext cx="1017588" cy="8588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8" y="150"/>
                </a:cxn>
                <a:cxn ang="0">
                  <a:pos x="67" y="257"/>
                </a:cxn>
                <a:cxn ang="0">
                  <a:pos x="45" y="340"/>
                </a:cxn>
                <a:cxn ang="0">
                  <a:pos x="49" y="410"/>
                </a:cxn>
                <a:cxn ang="0">
                  <a:pos x="22" y="445"/>
                </a:cxn>
                <a:cxn ang="0">
                  <a:pos x="33" y="457"/>
                </a:cxn>
                <a:cxn ang="0">
                  <a:pos x="117" y="445"/>
                </a:cxn>
                <a:cxn ang="0">
                  <a:pos x="224" y="475"/>
                </a:cxn>
                <a:cxn ang="0">
                  <a:pos x="257" y="447"/>
                </a:cxn>
                <a:cxn ang="0">
                  <a:pos x="360" y="490"/>
                </a:cxn>
                <a:cxn ang="0">
                  <a:pos x="370" y="514"/>
                </a:cxn>
                <a:cxn ang="0">
                  <a:pos x="409" y="531"/>
                </a:cxn>
                <a:cxn ang="0">
                  <a:pos x="428" y="510"/>
                </a:cxn>
                <a:cxn ang="0">
                  <a:pos x="479" y="529"/>
                </a:cxn>
                <a:cxn ang="0">
                  <a:pos x="510" y="514"/>
                </a:cxn>
                <a:cxn ang="0">
                  <a:pos x="504" y="482"/>
                </a:cxn>
                <a:cxn ang="0">
                  <a:pos x="588" y="510"/>
                </a:cxn>
                <a:cxn ang="0">
                  <a:pos x="584" y="541"/>
                </a:cxn>
                <a:cxn ang="0">
                  <a:pos x="641" y="500"/>
                </a:cxn>
                <a:cxn ang="0">
                  <a:pos x="590" y="494"/>
                </a:cxn>
                <a:cxn ang="0">
                  <a:pos x="551" y="455"/>
                </a:cxn>
                <a:cxn ang="0">
                  <a:pos x="600" y="405"/>
                </a:cxn>
                <a:cxn ang="0">
                  <a:pos x="600" y="375"/>
                </a:cxn>
                <a:cxn ang="0">
                  <a:pos x="547" y="418"/>
                </a:cxn>
                <a:cxn ang="0">
                  <a:pos x="522" y="405"/>
                </a:cxn>
                <a:cxn ang="0">
                  <a:pos x="543" y="379"/>
                </a:cxn>
                <a:cxn ang="0">
                  <a:pos x="485" y="397"/>
                </a:cxn>
                <a:cxn ang="0">
                  <a:pos x="448" y="381"/>
                </a:cxn>
                <a:cxn ang="0">
                  <a:pos x="458" y="356"/>
                </a:cxn>
                <a:cxn ang="0">
                  <a:pos x="557" y="375"/>
                </a:cxn>
                <a:cxn ang="0">
                  <a:pos x="518" y="311"/>
                </a:cxn>
                <a:cxn ang="0">
                  <a:pos x="524" y="264"/>
                </a:cxn>
                <a:cxn ang="0">
                  <a:pos x="298" y="274"/>
                </a:cxn>
                <a:cxn ang="0">
                  <a:pos x="325" y="173"/>
                </a:cxn>
                <a:cxn ang="0">
                  <a:pos x="364" y="120"/>
                </a:cxn>
                <a:cxn ang="0">
                  <a:pos x="351" y="107"/>
                </a:cxn>
                <a:cxn ang="0">
                  <a:pos x="337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41" h="541">
                  <a:moveTo>
                    <a:pt x="0" y="4"/>
                  </a:moveTo>
                  <a:lnTo>
                    <a:pt x="8" y="150"/>
                  </a:lnTo>
                  <a:lnTo>
                    <a:pt x="67" y="257"/>
                  </a:lnTo>
                  <a:lnTo>
                    <a:pt x="45" y="340"/>
                  </a:lnTo>
                  <a:lnTo>
                    <a:pt x="49" y="410"/>
                  </a:lnTo>
                  <a:lnTo>
                    <a:pt x="22" y="445"/>
                  </a:lnTo>
                  <a:lnTo>
                    <a:pt x="33" y="457"/>
                  </a:lnTo>
                  <a:lnTo>
                    <a:pt x="117" y="445"/>
                  </a:lnTo>
                  <a:lnTo>
                    <a:pt x="224" y="475"/>
                  </a:lnTo>
                  <a:lnTo>
                    <a:pt x="257" y="447"/>
                  </a:lnTo>
                  <a:lnTo>
                    <a:pt x="360" y="490"/>
                  </a:lnTo>
                  <a:lnTo>
                    <a:pt x="370" y="514"/>
                  </a:lnTo>
                  <a:lnTo>
                    <a:pt x="409" y="531"/>
                  </a:lnTo>
                  <a:lnTo>
                    <a:pt x="428" y="510"/>
                  </a:lnTo>
                  <a:lnTo>
                    <a:pt x="479" y="529"/>
                  </a:lnTo>
                  <a:lnTo>
                    <a:pt x="510" y="514"/>
                  </a:lnTo>
                  <a:lnTo>
                    <a:pt x="504" y="482"/>
                  </a:lnTo>
                  <a:lnTo>
                    <a:pt x="588" y="510"/>
                  </a:lnTo>
                  <a:lnTo>
                    <a:pt x="584" y="541"/>
                  </a:lnTo>
                  <a:lnTo>
                    <a:pt x="641" y="500"/>
                  </a:lnTo>
                  <a:lnTo>
                    <a:pt x="590" y="494"/>
                  </a:lnTo>
                  <a:lnTo>
                    <a:pt x="551" y="455"/>
                  </a:lnTo>
                  <a:lnTo>
                    <a:pt x="600" y="405"/>
                  </a:lnTo>
                  <a:lnTo>
                    <a:pt x="600" y="375"/>
                  </a:lnTo>
                  <a:lnTo>
                    <a:pt x="547" y="418"/>
                  </a:lnTo>
                  <a:lnTo>
                    <a:pt x="522" y="405"/>
                  </a:lnTo>
                  <a:lnTo>
                    <a:pt x="543" y="379"/>
                  </a:lnTo>
                  <a:lnTo>
                    <a:pt x="485" y="397"/>
                  </a:lnTo>
                  <a:lnTo>
                    <a:pt x="448" y="381"/>
                  </a:lnTo>
                  <a:lnTo>
                    <a:pt x="458" y="356"/>
                  </a:lnTo>
                  <a:lnTo>
                    <a:pt x="557" y="375"/>
                  </a:lnTo>
                  <a:lnTo>
                    <a:pt x="518" y="311"/>
                  </a:lnTo>
                  <a:lnTo>
                    <a:pt x="524" y="264"/>
                  </a:lnTo>
                  <a:lnTo>
                    <a:pt x="298" y="274"/>
                  </a:lnTo>
                  <a:lnTo>
                    <a:pt x="325" y="173"/>
                  </a:lnTo>
                  <a:lnTo>
                    <a:pt x="364" y="120"/>
                  </a:lnTo>
                  <a:lnTo>
                    <a:pt x="351" y="107"/>
                  </a:lnTo>
                  <a:lnTo>
                    <a:pt x="337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5643563" y="1639888"/>
              <a:ext cx="1011238" cy="504825"/>
            </a:xfrm>
            <a:custGeom>
              <a:avLst/>
              <a:gdLst/>
              <a:ahLst/>
              <a:cxnLst>
                <a:cxn ang="0">
                  <a:pos x="230" y="209"/>
                </a:cxn>
                <a:cxn ang="0">
                  <a:pos x="240" y="228"/>
                </a:cxn>
                <a:cxn ang="0">
                  <a:pos x="261" y="234"/>
                </a:cxn>
                <a:cxn ang="0">
                  <a:pos x="292" y="318"/>
                </a:cxn>
                <a:cxn ang="0">
                  <a:pos x="349" y="203"/>
                </a:cxn>
                <a:cxn ang="0">
                  <a:pos x="378" y="207"/>
                </a:cxn>
                <a:cxn ang="0">
                  <a:pos x="413" y="189"/>
                </a:cxn>
                <a:cxn ang="0">
                  <a:pos x="475" y="189"/>
                </a:cxn>
                <a:cxn ang="0">
                  <a:pos x="497" y="162"/>
                </a:cxn>
                <a:cxn ang="0">
                  <a:pos x="615" y="166"/>
                </a:cxn>
                <a:cxn ang="0">
                  <a:pos x="637" y="148"/>
                </a:cxn>
                <a:cxn ang="0">
                  <a:pos x="600" y="103"/>
                </a:cxn>
                <a:cxn ang="0">
                  <a:pos x="526" y="105"/>
                </a:cxn>
                <a:cxn ang="0">
                  <a:pos x="469" y="98"/>
                </a:cxn>
                <a:cxn ang="0">
                  <a:pos x="395" y="98"/>
                </a:cxn>
                <a:cxn ang="0">
                  <a:pos x="370" y="135"/>
                </a:cxn>
                <a:cxn ang="0">
                  <a:pos x="333" y="113"/>
                </a:cxn>
                <a:cxn ang="0">
                  <a:pos x="294" y="117"/>
                </a:cxn>
                <a:cxn ang="0">
                  <a:pos x="279" y="78"/>
                </a:cxn>
                <a:cxn ang="0">
                  <a:pos x="197" y="72"/>
                </a:cxn>
                <a:cxn ang="0">
                  <a:pos x="187" y="57"/>
                </a:cxn>
                <a:cxn ang="0">
                  <a:pos x="224" y="18"/>
                </a:cxn>
                <a:cxn ang="0">
                  <a:pos x="253" y="14"/>
                </a:cxn>
                <a:cxn ang="0">
                  <a:pos x="224" y="0"/>
                </a:cxn>
                <a:cxn ang="0">
                  <a:pos x="177" y="12"/>
                </a:cxn>
                <a:cxn ang="0">
                  <a:pos x="100" y="90"/>
                </a:cxn>
                <a:cxn ang="0">
                  <a:pos x="61" y="98"/>
                </a:cxn>
                <a:cxn ang="0">
                  <a:pos x="0" y="137"/>
                </a:cxn>
                <a:cxn ang="0">
                  <a:pos x="230" y="209"/>
                </a:cxn>
                <a:cxn ang="0">
                  <a:pos x="230" y="209"/>
                </a:cxn>
              </a:cxnLst>
              <a:rect l="0" t="0" r="r" b="b"/>
              <a:pathLst>
                <a:path w="637" h="318">
                  <a:moveTo>
                    <a:pt x="230" y="209"/>
                  </a:moveTo>
                  <a:lnTo>
                    <a:pt x="240" y="228"/>
                  </a:lnTo>
                  <a:lnTo>
                    <a:pt x="261" y="234"/>
                  </a:lnTo>
                  <a:lnTo>
                    <a:pt x="292" y="318"/>
                  </a:lnTo>
                  <a:lnTo>
                    <a:pt x="349" y="203"/>
                  </a:lnTo>
                  <a:lnTo>
                    <a:pt x="378" y="207"/>
                  </a:lnTo>
                  <a:lnTo>
                    <a:pt x="413" y="189"/>
                  </a:lnTo>
                  <a:lnTo>
                    <a:pt x="475" y="189"/>
                  </a:lnTo>
                  <a:lnTo>
                    <a:pt x="497" y="162"/>
                  </a:lnTo>
                  <a:lnTo>
                    <a:pt x="615" y="166"/>
                  </a:lnTo>
                  <a:lnTo>
                    <a:pt x="637" y="148"/>
                  </a:lnTo>
                  <a:lnTo>
                    <a:pt x="600" y="103"/>
                  </a:lnTo>
                  <a:lnTo>
                    <a:pt x="526" y="105"/>
                  </a:lnTo>
                  <a:lnTo>
                    <a:pt x="469" y="98"/>
                  </a:lnTo>
                  <a:lnTo>
                    <a:pt x="395" y="98"/>
                  </a:lnTo>
                  <a:lnTo>
                    <a:pt x="370" y="135"/>
                  </a:lnTo>
                  <a:lnTo>
                    <a:pt x="333" y="113"/>
                  </a:lnTo>
                  <a:lnTo>
                    <a:pt x="294" y="117"/>
                  </a:lnTo>
                  <a:lnTo>
                    <a:pt x="279" y="78"/>
                  </a:lnTo>
                  <a:lnTo>
                    <a:pt x="197" y="72"/>
                  </a:lnTo>
                  <a:lnTo>
                    <a:pt x="187" y="57"/>
                  </a:lnTo>
                  <a:lnTo>
                    <a:pt x="224" y="18"/>
                  </a:lnTo>
                  <a:lnTo>
                    <a:pt x="253" y="14"/>
                  </a:lnTo>
                  <a:lnTo>
                    <a:pt x="224" y="0"/>
                  </a:lnTo>
                  <a:lnTo>
                    <a:pt x="177" y="12"/>
                  </a:lnTo>
                  <a:lnTo>
                    <a:pt x="100" y="90"/>
                  </a:lnTo>
                  <a:lnTo>
                    <a:pt x="61" y="98"/>
                  </a:lnTo>
                  <a:lnTo>
                    <a:pt x="0" y="137"/>
                  </a:lnTo>
                  <a:lnTo>
                    <a:pt x="230" y="209"/>
                  </a:lnTo>
                  <a:lnTo>
                    <a:pt x="230" y="20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6299200" y="1952625"/>
              <a:ext cx="682625" cy="908050"/>
            </a:xfrm>
            <a:custGeom>
              <a:avLst/>
              <a:gdLst/>
              <a:ahLst/>
              <a:cxnLst>
                <a:cxn ang="0">
                  <a:pos x="49" y="475"/>
                </a:cxn>
                <a:cxn ang="0">
                  <a:pos x="41" y="379"/>
                </a:cxn>
                <a:cxn ang="0">
                  <a:pos x="6" y="307"/>
                </a:cxn>
                <a:cxn ang="0">
                  <a:pos x="21" y="163"/>
                </a:cxn>
                <a:cxn ang="0">
                  <a:pos x="84" y="86"/>
                </a:cxn>
                <a:cxn ang="0">
                  <a:pos x="80" y="144"/>
                </a:cxn>
                <a:cxn ang="0">
                  <a:pos x="99" y="130"/>
                </a:cxn>
                <a:cxn ang="0">
                  <a:pos x="99" y="86"/>
                </a:cxn>
                <a:cxn ang="0">
                  <a:pos x="122" y="58"/>
                </a:cxn>
                <a:cxn ang="0">
                  <a:pos x="130" y="6"/>
                </a:cxn>
                <a:cxn ang="0">
                  <a:pos x="152" y="0"/>
                </a:cxn>
                <a:cxn ang="0">
                  <a:pos x="282" y="45"/>
                </a:cxn>
                <a:cxn ang="0">
                  <a:pos x="294" y="82"/>
                </a:cxn>
                <a:cxn ang="0">
                  <a:pos x="311" y="117"/>
                </a:cxn>
                <a:cxn ang="0">
                  <a:pos x="315" y="179"/>
                </a:cxn>
                <a:cxn ang="0">
                  <a:pos x="270" y="231"/>
                </a:cxn>
                <a:cxn ang="0">
                  <a:pos x="268" y="274"/>
                </a:cxn>
                <a:cxn ang="0">
                  <a:pos x="294" y="288"/>
                </a:cxn>
                <a:cxn ang="0">
                  <a:pos x="329" y="231"/>
                </a:cxn>
                <a:cxn ang="0">
                  <a:pos x="364" y="212"/>
                </a:cxn>
                <a:cxn ang="0">
                  <a:pos x="387" y="224"/>
                </a:cxn>
                <a:cxn ang="0">
                  <a:pos x="430" y="350"/>
                </a:cxn>
                <a:cxn ang="0">
                  <a:pos x="401" y="405"/>
                </a:cxn>
                <a:cxn ang="0">
                  <a:pos x="393" y="442"/>
                </a:cxn>
                <a:cxn ang="0">
                  <a:pos x="375" y="455"/>
                </a:cxn>
                <a:cxn ang="0">
                  <a:pos x="374" y="490"/>
                </a:cxn>
                <a:cxn ang="0">
                  <a:pos x="352" y="535"/>
                </a:cxn>
                <a:cxn ang="0">
                  <a:pos x="210" y="556"/>
                </a:cxn>
                <a:cxn ang="0">
                  <a:pos x="206" y="549"/>
                </a:cxn>
                <a:cxn ang="0">
                  <a:pos x="0" y="572"/>
                </a:cxn>
                <a:cxn ang="0">
                  <a:pos x="49" y="475"/>
                </a:cxn>
                <a:cxn ang="0">
                  <a:pos x="49" y="475"/>
                </a:cxn>
              </a:cxnLst>
              <a:rect l="0" t="0" r="r" b="b"/>
              <a:pathLst>
                <a:path w="430" h="572">
                  <a:moveTo>
                    <a:pt x="49" y="475"/>
                  </a:moveTo>
                  <a:lnTo>
                    <a:pt x="41" y="379"/>
                  </a:lnTo>
                  <a:lnTo>
                    <a:pt x="6" y="307"/>
                  </a:lnTo>
                  <a:lnTo>
                    <a:pt x="21" y="163"/>
                  </a:lnTo>
                  <a:lnTo>
                    <a:pt x="84" y="86"/>
                  </a:lnTo>
                  <a:lnTo>
                    <a:pt x="80" y="144"/>
                  </a:lnTo>
                  <a:lnTo>
                    <a:pt x="99" y="130"/>
                  </a:lnTo>
                  <a:lnTo>
                    <a:pt x="99" y="86"/>
                  </a:lnTo>
                  <a:lnTo>
                    <a:pt x="122" y="58"/>
                  </a:lnTo>
                  <a:lnTo>
                    <a:pt x="130" y="6"/>
                  </a:lnTo>
                  <a:lnTo>
                    <a:pt x="152" y="0"/>
                  </a:lnTo>
                  <a:lnTo>
                    <a:pt x="282" y="45"/>
                  </a:lnTo>
                  <a:lnTo>
                    <a:pt x="294" y="82"/>
                  </a:lnTo>
                  <a:lnTo>
                    <a:pt x="311" y="117"/>
                  </a:lnTo>
                  <a:lnTo>
                    <a:pt x="315" y="179"/>
                  </a:lnTo>
                  <a:lnTo>
                    <a:pt x="270" y="231"/>
                  </a:lnTo>
                  <a:lnTo>
                    <a:pt x="268" y="274"/>
                  </a:lnTo>
                  <a:lnTo>
                    <a:pt x="294" y="288"/>
                  </a:lnTo>
                  <a:lnTo>
                    <a:pt x="329" y="231"/>
                  </a:lnTo>
                  <a:lnTo>
                    <a:pt x="364" y="212"/>
                  </a:lnTo>
                  <a:lnTo>
                    <a:pt x="387" y="224"/>
                  </a:lnTo>
                  <a:lnTo>
                    <a:pt x="430" y="350"/>
                  </a:lnTo>
                  <a:lnTo>
                    <a:pt x="401" y="405"/>
                  </a:lnTo>
                  <a:lnTo>
                    <a:pt x="393" y="442"/>
                  </a:lnTo>
                  <a:lnTo>
                    <a:pt x="375" y="455"/>
                  </a:lnTo>
                  <a:lnTo>
                    <a:pt x="374" y="490"/>
                  </a:lnTo>
                  <a:lnTo>
                    <a:pt x="352" y="535"/>
                  </a:lnTo>
                  <a:lnTo>
                    <a:pt x="210" y="556"/>
                  </a:lnTo>
                  <a:lnTo>
                    <a:pt x="206" y="549"/>
                  </a:lnTo>
                  <a:lnTo>
                    <a:pt x="0" y="572"/>
                  </a:lnTo>
                  <a:lnTo>
                    <a:pt x="49" y="475"/>
                  </a:lnTo>
                  <a:lnTo>
                    <a:pt x="49" y="47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264150" y="1779588"/>
              <a:ext cx="942975" cy="960438"/>
            </a:xfrm>
            <a:custGeom>
              <a:avLst/>
              <a:gdLst/>
              <a:ahLst/>
              <a:cxnLst>
                <a:cxn ang="0">
                  <a:pos x="16" y="230"/>
                </a:cxn>
                <a:cxn ang="0">
                  <a:pos x="14" y="304"/>
                </a:cxn>
                <a:cxn ang="0">
                  <a:pos x="86" y="348"/>
                </a:cxn>
                <a:cxn ang="0">
                  <a:pos x="115" y="379"/>
                </a:cxn>
                <a:cxn ang="0">
                  <a:pos x="171" y="422"/>
                </a:cxn>
                <a:cxn ang="0">
                  <a:pos x="181" y="471"/>
                </a:cxn>
                <a:cxn ang="0">
                  <a:pos x="191" y="541"/>
                </a:cxn>
                <a:cxn ang="0">
                  <a:pos x="247" y="605"/>
                </a:cxn>
                <a:cxn ang="0">
                  <a:pos x="541" y="588"/>
                </a:cxn>
                <a:cxn ang="0">
                  <a:pos x="523" y="494"/>
                </a:cxn>
                <a:cxn ang="0">
                  <a:pos x="551" y="352"/>
                </a:cxn>
                <a:cxn ang="0">
                  <a:pos x="549" y="313"/>
                </a:cxn>
                <a:cxn ang="0">
                  <a:pos x="594" y="202"/>
                </a:cxn>
                <a:cxn ang="0">
                  <a:pos x="582" y="198"/>
                </a:cxn>
                <a:cxn ang="0">
                  <a:pos x="555" y="263"/>
                </a:cxn>
                <a:cxn ang="0">
                  <a:pos x="531" y="267"/>
                </a:cxn>
                <a:cxn ang="0">
                  <a:pos x="520" y="294"/>
                </a:cxn>
                <a:cxn ang="0">
                  <a:pos x="496" y="311"/>
                </a:cxn>
                <a:cxn ang="0">
                  <a:pos x="514" y="253"/>
                </a:cxn>
                <a:cxn ang="0">
                  <a:pos x="531" y="230"/>
                </a:cxn>
                <a:cxn ang="0">
                  <a:pos x="500" y="146"/>
                </a:cxn>
                <a:cxn ang="0">
                  <a:pos x="479" y="140"/>
                </a:cxn>
                <a:cxn ang="0">
                  <a:pos x="469" y="121"/>
                </a:cxn>
                <a:cxn ang="0">
                  <a:pos x="239" y="49"/>
                </a:cxn>
                <a:cxn ang="0">
                  <a:pos x="212" y="35"/>
                </a:cxn>
                <a:cxn ang="0">
                  <a:pos x="195" y="49"/>
                </a:cxn>
                <a:cxn ang="0">
                  <a:pos x="189" y="45"/>
                </a:cxn>
                <a:cxn ang="0">
                  <a:pos x="198" y="19"/>
                </a:cxn>
                <a:cxn ang="0">
                  <a:pos x="204" y="4"/>
                </a:cxn>
                <a:cxn ang="0">
                  <a:pos x="197" y="0"/>
                </a:cxn>
                <a:cxn ang="0">
                  <a:pos x="103" y="39"/>
                </a:cxn>
                <a:cxn ang="0">
                  <a:pos x="91" y="39"/>
                </a:cxn>
                <a:cxn ang="0">
                  <a:pos x="74" y="31"/>
                </a:cxn>
                <a:cxn ang="0">
                  <a:pos x="56" y="43"/>
                </a:cxn>
                <a:cxn ang="0">
                  <a:pos x="60" y="113"/>
                </a:cxn>
                <a:cxn ang="0">
                  <a:pos x="0" y="183"/>
                </a:cxn>
                <a:cxn ang="0">
                  <a:pos x="16" y="230"/>
                </a:cxn>
                <a:cxn ang="0">
                  <a:pos x="16" y="230"/>
                </a:cxn>
              </a:cxnLst>
              <a:rect l="0" t="0" r="r" b="b"/>
              <a:pathLst>
                <a:path w="594" h="605">
                  <a:moveTo>
                    <a:pt x="16" y="230"/>
                  </a:moveTo>
                  <a:lnTo>
                    <a:pt x="14" y="304"/>
                  </a:lnTo>
                  <a:lnTo>
                    <a:pt x="86" y="348"/>
                  </a:lnTo>
                  <a:lnTo>
                    <a:pt x="115" y="379"/>
                  </a:lnTo>
                  <a:lnTo>
                    <a:pt x="171" y="422"/>
                  </a:lnTo>
                  <a:lnTo>
                    <a:pt x="181" y="471"/>
                  </a:lnTo>
                  <a:lnTo>
                    <a:pt x="191" y="541"/>
                  </a:lnTo>
                  <a:lnTo>
                    <a:pt x="247" y="605"/>
                  </a:lnTo>
                  <a:lnTo>
                    <a:pt x="541" y="588"/>
                  </a:lnTo>
                  <a:lnTo>
                    <a:pt x="523" y="494"/>
                  </a:lnTo>
                  <a:lnTo>
                    <a:pt x="551" y="352"/>
                  </a:lnTo>
                  <a:lnTo>
                    <a:pt x="549" y="313"/>
                  </a:lnTo>
                  <a:lnTo>
                    <a:pt x="594" y="202"/>
                  </a:lnTo>
                  <a:lnTo>
                    <a:pt x="582" y="198"/>
                  </a:lnTo>
                  <a:lnTo>
                    <a:pt x="555" y="263"/>
                  </a:lnTo>
                  <a:lnTo>
                    <a:pt x="531" y="267"/>
                  </a:lnTo>
                  <a:lnTo>
                    <a:pt x="520" y="294"/>
                  </a:lnTo>
                  <a:lnTo>
                    <a:pt x="496" y="311"/>
                  </a:lnTo>
                  <a:lnTo>
                    <a:pt x="514" y="253"/>
                  </a:lnTo>
                  <a:lnTo>
                    <a:pt x="531" y="230"/>
                  </a:lnTo>
                  <a:lnTo>
                    <a:pt x="500" y="146"/>
                  </a:lnTo>
                  <a:lnTo>
                    <a:pt x="479" y="140"/>
                  </a:lnTo>
                  <a:lnTo>
                    <a:pt x="469" y="121"/>
                  </a:lnTo>
                  <a:lnTo>
                    <a:pt x="239" y="49"/>
                  </a:lnTo>
                  <a:lnTo>
                    <a:pt x="212" y="35"/>
                  </a:lnTo>
                  <a:lnTo>
                    <a:pt x="195" y="49"/>
                  </a:lnTo>
                  <a:lnTo>
                    <a:pt x="189" y="45"/>
                  </a:lnTo>
                  <a:lnTo>
                    <a:pt x="198" y="19"/>
                  </a:lnTo>
                  <a:lnTo>
                    <a:pt x="204" y="4"/>
                  </a:lnTo>
                  <a:lnTo>
                    <a:pt x="197" y="0"/>
                  </a:lnTo>
                  <a:lnTo>
                    <a:pt x="103" y="39"/>
                  </a:lnTo>
                  <a:lnTo>
                    <a:pt x="91" y="39"/>
                  </a:lnTo>
                  <a:lnTo>
                    <a:pt x="74" y="31"/>
                  </a:lnTo>
                  <a:lnTo>
                    <a:pt x="56" y="43"/>
                  </a:lnTo>
                  <a:lnTo>
                    <a:pt x="60" y="113"/>
                  </a:lnTo>
                  <a:lnTo>
                    <a:pt x="0" y="183"/>
                  </a:lnTo>
                  <a:lnTo>
                    <a:pt x="16" y="230"/>
                  </a:lnTo>
                  <a:lnTo>
                    <a:pt x="16" y="23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538788" y="2713038"/>
              <a:ext cx="695325" cy="1222375"/>
            </a:xfrm>
            <a:custGeom>
              <a:avLst/>
              <a:gdLst/>
              <a:ahLst/>
              <a:cxnLst>
                <a:cxn ang="0">
                  <a:pos x="8" y="315"/>
                </a:cxn>
                <a:cxn ang="0">
                  <a:pos x="53" y="218"/>
                </a:cxn>
                <a:cxn ang="0">
                  <a:pos x="39" y="181"/>
                </a:cxn>
                <a:cxn ang="0">
                  <a:pos x="113" y="122"/>
                </a:cxn>
                <a:cxn ang="0">
                  <a:pos x="129" y="79"/>
                </a:cxn>
                <a:cxn ang="0">
                  <a:pos x="74" y="17"/>
                </a:cxn>
                <a:cxn ang="0">
                  <a:pos x="368" y="0"/>
                </a:cxn>
                <a:cxn ang="0">
                  <a:pos x="374" y="44"/>
                </a:cxn>
                <a:cxn ang="0">
                  <a:pos x="405" y="101"/>
                </a:cxn>
                <a:cxn ang="0">
                  <a:pos x="430" y="395"/>
                </a:cxn>
                <a:cxn ang="0">
                  <a:pos x="424" y="457"/>
                </a:cxn>
                <a:cxn ang="0">
                  <a:pos x="438" y="492"/>
                </a:cxn>
                <a:cxn ang="0">
                  <a:pos x="422" y="558"/>
                </a:cxn>
                <a:cxn ang="0">
                  <a:pos x="399" y="587"/>
                </a:cxn>
                <a:cxn ang="0">
                  <a:pos x="387" y="634"/>
                </a:cxn>
                <a:cxn ang="0">
                  <a:pos x="401" y="652"/>
                </a:cxn>
                <a:cxn ang="0">
                  <a:pos x="389" y="677"/>
                </a:cxn>
                <a:cxn ang="0">
                  <a:pos x="395" y="689"/>
                </a:cxn>
                <a:cxn ang="0">
                  <a:pos x="360" y="702"/>
                </a:cxn>
                <a:cxn ang="0">
                  <a:pos x="352" y="751"/>
                </a:cxn>
                <a:cxn ang="0">
                  <a:pos x="302" y="735"/>
                </a:cxn>
                <a:cxn ang="0">
                  <a:pos x="277" y="770"/>
                </a:cxn>
                <a:cxn ang="0">
                  <a:pos x="261" y="766"/>
                </a:cxn>
                <a:cxn ang="0">
                  <a:pos x="243" y="735"/>
                </a:cxn>
                <a:cxn ang="0">
                  <a:pos x="216" y="659"/>
                </a:cxn>
                <a:cxn ang="0">
                  <a:pos x="150" y="620"/>
                </a:cxn>
                <a:cxn ang="0">
                  <a:pos x="136" y="582"/>
                </a:cxn>
                <a:cxn ang="0">
                  <a:pos x="158" y="521"/>
                </a:cxn>
                <a:cxn ang="0">
                  <a:pos x="140" y="510"/>
                </a:cxn>
                <a:cxn ang="0">
                  <a:pos x="97" y="510"/>
                </a:cxn>
                <a:cxn ang="0">
                  <a:pos x="88" y="473"/>
                </a:cxn>
                <a:cxn ang="0">
                  <a:pos x="16" y="399"/>
                </a:cxn>
                <a:cxn ang="0">
                  <a:pos x="0" y="338"/>
                </a:cxn>
                <a:cxn ang="0">
                  <a:pos x="8" y="315"/>
                </a:cxn>
                <a:cxn ang="0">
                  <a:pos x="8" y="315"/>
                </a:cxn>
              </a:cxnLst>
              <a:rect l="0" t="0" r="r" b="b"/>
              <a:pathLst>
                <a:path w="438" h="770">
                  <a:moveTo>
                    <a:pt x="8" y="315"/>
                  </a:moveTo>
                  <a:lnTo>
                    <a:pt x="53" y="218"/>
                  </a:lnTo>
                  <a:lnTo>
                    <a:pt x="39" y="181"/>
                  </a:lnTo>
                  <a:lnTo>
                    <a:pt x="113" y="122"/>
                  </a:lnTo>
                  <a:lnTo>
                    <a:pt x="129" y="79"/>
                  </a:lnTo>
                  <a:lnTo>
                    <a:pt x="74" y="17"/>
                  </a:lnTo>
                  <a:lnTo>
                    <a:pt x="368" y="0"/>
                  </a:lnTo>
                  <a:lnTo>
                    <a:pt x="374" y="44"/>
                  </a:lnTo>
                  <a:lnTo>
                    <a:pt x="405" y="101"/>
                  </a:lnTo>
                  <a:lnTo>
                    <a:pt x="430" y="395"/>
                  </a:lnTo>
                  <a:lnTo>
                    <a:pt x="424" y="457"/>
                  </a:lnTo>
                  <a:lnTo>
                    <a:pt x="438" y="492"/>
                  </a:lnTo>
                  <a:lnTo>
                    <a:pt x="422" y="558"/>
                  </a:lnTo>
                  <a:lnTo>
                    <a:pt x="399" y="587"/>
                  </a:lnTo>
                  <a:lnTo>
                    <a:pt x="387" y="634"/>
                  </a:lnTo>
                  <a:lnTo>
                    <a:pt x="401" y="652"/>
                  </a:lnTo>
                  <a:lnTo>
                    <a:pt x="389" y="677"/>
                  </a:lnTo>
                  <a:lnTo>
                    <a:pt x="395" y="689"/>
                  </a:lnTo>
                  <a:lnTo>
                    <a:pt x="360" y="702"/>
                  </a:lnTo>
                  <a:lnTo>
                    <a:pt x="352" y="751"/>
                  </a:lnTo>
                  <a:lnTo>
                    <a:pt x="302" y="735"/>
                  </a:lnTo>
                  <a:lnTo>
                    <a:pt x="277" y="770"/>
                  </a:lnTo>
                  <a:lnTo>
                    <a:pt x="261" y="766"/>
                  </a:lnTo>
                  <a:lnTo>
                    <a:pt x="243" y="735"/>
                  </a:lnTo>
                  <a:lnTo>
                    <a:pt x="216" y="659"/>
                  </a:lnTo>
                  <a:lnTo>
                    <a:pt x="150" y="620"/>
                  </a:lnTo>
                  <a:lnTo>
                    <a:pt x="136" y="582"/>
                  </a:lnTo>
                  <a:lnTo>
                    <a:pt x="158" y="521"/>
                  </a:lnTo>
                  <a:lnTo>
                    <a:pt x="140" y="510"/>
                  </a:lnTo>
                  <a:lnTo>
                    <a:pt x="97" y="510"/>
                  </a:lnTo>
                  <a:lnTo>
                    <a:pt x="88" y="473"/>
                  </a:lnTo>
                  <a:lnTo>
                    <a:pt x="16" y="399"/>
                  </a:lnTo>
                  <a:lnTo>
                    <a:pt x="0" y="338"/>
                  </a:lnTo>
                  <a:lnTo>
                    <a:pt x="8" y="315"/>
                  </a:lnTo>
                  <a:lnTo>
                    <a:pt x="8" y="31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6153150" y="2824163"/>
              <a:ext cx="550863" cy="917575"/>
            </a:xfrm>
            <a:custGeom>
              <a:avLst/>
              <a:gdLst/>
              <a:ahLst/>
              <a:cxnLst>
                <a:cxn ang="0">
                  <a:pos x="12" y="578"/>
                </a:cxn>
                <a:cxn ang="0">
                  <a:pos x="22" y="562"/>
                </a:cxn>
                <a:cxn ang="0">
                  <a:pos x="88" y="558"/>
                </a:cxn>
                <a:cxn ang="0">
                  <a:pos x="142" y="541"/>
                </a:cxn>
                <a:cxn ang="0">
                  <a:pos x="195" y="508"/>
                </a:cxn>
                <a:cxn ang="0">
                  <a:pos x="240" y="506"/>
                </a:cxn>
                <a:cxn ang="0">
                  <a:pos x="292" y="422"/>
                </a:cxn>
                <a:cxn ang="0">
                  <a:pos x="308" y="428"/>
                </a:cxn>
                <a:cxn ang="0">
                  <a:pos x="347" y="399"/>
                </a:cxn>
                <a:cxn ang="0">
                  <a:pos x="337" y="377"/>
                </a:cxn>
                <a:cxn ang="0">
                  <a:pos x="341" y="364"/>
                </a:cxn>
                <a:cxn ang="0">
                  <a:pos x="302" y="7"/>
                </a:cxn>
                <a:cxn ang="0">
                  <a:pos x="298" y="0"/>
                </a:cxn>
                <a:cxn ang="0">
                  <a:pos x="92" y="23"/>
                </a:cxn>
                <a:cxn ang="0">
                  <a:pos x="53" y="43"/>
                </a:cxn>
                <a:cxn ang="0">
                  <a:pos x="18" y="31"/>
                </a:cxn>
                <a:cxn ang="0">
                  <a:pos x="43" y="325"/>
                </a:cxn>
                <a:cxn ang="0">
                  <a:pos x="37" y="387"/>
                </a:cxn>
                <a:cxn ang="0">
                  <a:pos x="51" y="422"/>
                </a:cxn>
                <a:cxn ang="0">
                  <a:pos x="35" y="488"/>
                </a:cxn>
                <a:cxn ang="0">
                  <a:pos x="12" y="517"/>
                </a:cxn>
                <a:cxn ang="0">
                  <a:pos x="0" y="564"/>
                </a:cxn>
                <a:cxn ang="0">
                  <a:pos x="12" y="578"/>
                </a:cxn>
                <a:cxn ang="0">
                  <a:pos x="12" y="578"/>
                </a:cxn>
              </a:cxnLst>
              <a:rect l="0" t="0" r="r" b="b"/>
              <a:pathLst>
                <a:path w="347" h="578">
                  <a:moveTo>
                    <a:pt x="12" y="578"/>
                  </a:moveTo>
                  <a:lnTo>
                    <a:pt x="22" y="562"/>
                  </a:lnTo>
                  <a:lnTo>
                    <a:pt x="88" y="558"/>
                  </a:lnTo>
                  <a:lnTo>
                    <a:pt x="142" y="541"/>
                  </a:lnTo>
                  <a:lnTo>
                    <a:pt x="195" y="508"/>
                  </a:lnTo>
                  <a:lnTo>
                    <a:pt x="240" y="506"/>
                  </a:lnTo>
                  <a:lnTo>
                    <a:pt x="292" y="422"/>
                  </a:lnTo>
                  <a:lnTo>
                    <a:pt x="308" y="428"/>
                  </a:lnTo>
                  <a:lnTo>
                    <a:pt x="347" y="399"/>
                  </a:lnTo>
                  <a:lnTo>
                    <a:pt x="337" y="377"/>
                  </a:lnTo>
                  <a:lnTo>
                    <a:pt x="341" y="364"/>
                  </a:lnTo>
                  <a:lnTo>
                    <a:pt x="302" y="7"/>
                  </a:lnTo>
                  <a:lnTo>
                    <a:pt x="298" y="0"/>
                  </a:lnTo>
                  <a:lnTo>
                    <a:pt x="92" y="23"/>
                  </a:lnTo>
                  <a:lnTo>
                    <a:pt x="53" y="43"/>
                  </a:lnTo>
                  <a:lnTo>
                    <a:pt x="18" y="31"/>
                  </a:lnTo>
                  <a:lnTo>
                    <a:pt x="43" y="325"/>
                  </a:lnTo>
                  <a:lnTo>
                    <a:pt x="37" y="387"/>
                  </a:lnTo>
                  <a:lnTo>
                    <a:pt x="51" y="422"/>
                  </a:lnTo>
                  <a:lnTo>
                    <a:pt x="35" y="488"/>
                  </a:lnTo>
                  <a:lnTo>
                    <a:pt x="12" y="517"/>
                  </a:lnTo>
                  <a:lnTo>
                    <a:pt x="0" y="564"/>
                  </a:lnTo>
                  <a:lnTo>
                    <a:pt x="12" y="578"/>
                  </a:lnTo>
                  <a:lnTo>
                    <a:pt x="12" y="57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5946775" y="3402013"/>
              <a:ext cx="1289050" cy="641350"/>
            </a:xfrm>
            <a:custGeom>
              <a:avLst/>
              <a:gdLst/>
              <a:ahLst/>
              <a:cxnLst>
                <a:cxn ang="0">
                  <a:pos x="6" y="383"/>
                </a:cxn>
                <a:cxn ang="0">
                  <a:pos x="25" y="381"/>
                </a:cxn>
                <a:cxn ang="0">
                  <a:pos x="31" y="338"/>
                </a:cxn>
                <a:cxn ang="0">
                  <a:pos x="20" y="336"/>
                </a:cxn>
                <a:cxn ang="0">
                  <a:pos x="45" y="301"/>
                </a:cxn>
                <a:cxn ang="0">
                  <a:pos x="95" y="317"/>
                </a:cxn>
                <a:cxn ang="0">
                  <a:pos x="103" y="268"/>
                </a:cxn>
                <a:cxn ang="0">
                  <a:pos x="138" y="255"/>
                </a:cxn>
                <a:cxn ang="0">
                  <a:pos x="132" y="243"/>
                </a:cxn>
                <a:cxn ang="0">
                  <a:pos x="152" y="198"/>
                </a:cxn>
                <a:cxn ang="0">
                  <a:pos x="218" y="194"/>
                </a:cxn>
                <a:cxn ang="0">
                  <a:pos x="272" y="177"/>
                </a:cxn>
                <a:cxn ang="0">
                  <a:pos x="308" y="153"/>
                </a:cxn>
                <a:cxn ang="0">
                  <a:pos x="325" y="144"/>
                </a:cxn>
                <a:cxn ang="0">
                  <a:pos x="370" y="142"/>
                </a:cxn>
                <a:cxn ang="0">
                  <a:pos x="422" y="58"/>
                </a:cxn>
                <a:cxn ang="0">
                  <a:pos x="438" y="64"/>
                </a:cxn>
                <a:cxn ang="0">
                  <a:pos x="477" y="35"/>
                </a:cxn>
                <a:cxn ang="0">
                  <a:pos x="467" y="13"/>
                </a:cxn>
                <a:cxn ang="0">
                  <a:pos x="471" y="0"/>
                </a:cxn>
                <a:cxn ang="0">
                  <a:pos x="506" y="0"/>
                </a:cxn>
                <a:cxn ang="0">
                  <a:pos x="529" y="7"/>
                </a:cxn>
                <a:cxn ang="0">
                  <a:pos x="599" y="48"/>
                </a:cxn>
                <a:cxn ang="0">
                  <a:pos x="650" y="46"/>
                </a:cxn>
                <a:cxn ang="0">
                  <a:pos x="673" y="31"/>
                </a:cxn>
                <a:cxn ang="0">
                  <a:pos x="728" y="66"/>
                </a:cxn>
                <a:cxn ang="0">
                  <a:pos x="747" y="132"/>
                </a:cxn>
                <a:cxn ang="0">
                  <a:pos x="812" y="179"/>
                </a:cxn>
                <a:cxn ang="0">
                  <a:pos x="780" y="214"/>
                </a:cxn>
                <a:cxn ang="0">
                  <a:pos x="724" y="268"/>
                </a:cxn>
                <a:cxn ang="0">
                  <a:pos x="724" y="280"/>
                </a:cxn>
                <a:cxn ang="0">
                  <a:pos x="644" y="330"/>
                </a:cxn>
                <a:cxn ang="0">
                  <a:pos x="197" y="371"/>
                </a:cxn>
                <a:cxn ang="0">
                  <a:pos x="148" y="369"/>
                </a:cxn>
                <a:cxn ang="0">
                  <a:pos x="150" y="393"/>
                </a:cxn>
                <a:cxn ang="0">
                  <a:pos x="0" y="404"/>
                </a:cxn>
                <a:cxn ang="0">
                  <a:pos x="6" y="383"/>
                </a:cxn>
                <a:cxn ang="0">
                  <a:pos x="6" y="383"/>
                </a:cxn>
              </a:cxnLst>
              <a:rect l="0" t="0" r="r" b="b"/>
              <a:pathLst>
                <a:path w="812" h="404">
                  <a:moveTo>
                    <a:pt x="6" y="383"/>
                  </a:moveTo>
                  <a:lnTo>
                    <a:pt x="25" y="381"/>
                  </a:lnTo>
                  <a:lnTo>
                    <a:pt x="31" y="338"/>
                  </a:lnTo>
                  <a:lnTo>
                    <a:pt x="20" y="336"/>
                  </a:lnTo>
                  <a:lnTo>
                    <a:pt x="45" y="301"/>
                  </a:lnTo>
                  <a:lnTo>
                    <a:pt x="95" y="317"/>
                  </a:lnTo>
                  <a:lnTo>
                    <a:pt x="103" y="268"/>
                  </a:lnTo>
                  <a:lnTo>
                    <a:pt x="138" y="255"/>
                  </a:lnTo>
                  <a:lnTo>
                    <a:pt x="132" y="243"/>
                  </a:lnTo>
                  <a:lnTo>
                    <a:pt x="152" y="198"/>
                  </a:lnTo>
                  <a:lnTo>
                    <a:pt x="218" y="194"/>
                  </a:lnTo>
                  <a:lnTo>
                    <a:pt x="272" y="177"/>
                  </a:lnTo>
                  <a:lnTo>
                    <a:pt x="308" y="153"/>
                  </a:lnTo>
                  <a:lnTo>
                    <a:pt x="325" y="144"/>
                  </a:lnTo>
                  <a:lnTo>
                    <a:pt x="370" y="142"/>
                  </a:lnTo>
                  <a:lnTo>
                    <a:pt x="422" y="58"/>
                  </a:lnTo>
                  <a:lnTo>
                    <a:pt x="438" y="64"/>
                  </a:lnTo>
                  <a:lnTo>
                    <a:pt x="477" y="35"/>
                  </a:lnTo>
                  <a:lnTo>
                    <a:pt x="467" y="13"/>
                  </a:lnTo>
                  <a:lnTo>
                    <a:pt x="471" y="0"/>
                  </a:lnTo>
                  <a:lnTo>
                    <a:pt x="506" y="0"/>
                  </a:lnTo>
                  <a:lnTo>
                    <a:pt x="529" y="7"/>
                  </a:lnTo>
                  <a:lnTo>
                    <a:pt x="599" y="48"/>
                  </a:lnTo>
                  <a:lnTo>
                    <a:pt x="650" y="46"/>
                  </a:lnTo>
                  <a:lnTo>
                    <a:pt x="673" y="31"/>
                  </a:lnTo>
                  <a:lnTo>
                    <a:pt x="728" y="66"/>
                  </a:lnTo>
                  <a:lnTo>
                    <a:pt x="747" y="132"/>
                  </a:lnTo>
                  <a:lnTo>
                    <a:pt x="812" y="179"/>
                  </a:lnTo>
                  <a:lnTo>
                    <a:pt x="780" y="214"/>
                  </a:lnTo>
                  <a:lnTo>
                    <a:pt x="724" y="268"/>
                  </a:lnTo>
                  <a:lnTo>
                    <a:pt x="724" y="280"/>
                  </a:lnTo>
                  <a:lnTo>
                    <a:pt x="644" y="330"/>
                  </a:lnTo>
                  <a:lnTo>
                    <a:pt x="197" y="371"/>
                  </a:lnTo>
                  <a:lnTo>
                    <a:pt x="148" y="369"/>
                  </a:lnTo>
                  <a:lnTo>
                    <a:pt x="150" y="393"/>
                  </a:lnTo>
                  <a:lnTo>
                    <a:pt x="0" y="404"/>
                  </a:lnTo>
                  <a:lnTo>
                    <a:pt x="6" y="383"/>
                  </a:lnTo>
                  <a:lnTo>
                    <a:pt x="6" y="38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5807075" y="3879850"/>
              <a:ext cx="1514475" cy="501650"/>
            </a:xfrm>
            <a:custGeom>
              <a:avLst/>
              <a:gdLst/>
              <a:ahLst/>
              <a:cxnLst>
                <a:cxn ang="0">
                  <a:pos x="18" y="259"/>
                </a:cxn>
                <a:cxn ang="0">
                  <a:pos x="12" y="255"/>
                </a:cxn>
                <a:cxn ang="0">
                  <a:pos x="39" y="234"/>
                </a:cxn>
                <a:cxn ang="0">
                  <a:pos x="65" y="185"/>
                </a:cxn>
                <a:cxn ang="0">
                  <a:pos x="57" y="173"/>
                </a:cxn>
                <a:cxn ang="0">
                  <a:pos x="71" y="150"/>
                </a:cxn>
                <a:cxn ang="0">
                  <a:pos x="71" y="123"/>
                </a:cxn>
                <a:cxn ang="0">
                  <a:pos x="88" y="103"/>
                </a:cxn>
                <a:cxn ang="0">
                  <a:pos x="238" y="92"/>
                </a:cxn>
                <a:cxn ang="0">
                  <a:pos x="236" y="68"/>
                </a:cxn>
                <a:cxn ang="0">
                  <a:pos x="285" y="70"/>
                </a:cxn>
                <a:cxn ang="0">
                  <a:pos x="732" y="29"/>
                </a:cxn>
                <a:cxn ang="0">
                  <a:pos x="954" y="0"/>
                </a:cxn>
                <a:cxn ang="0">
                  <a:pos x="915" y="76"/>
                </a:cxn>
                <a:cxn ang="0">
                  <a:pos x="853" y="90"/>
                </a:cxn>
                <a:cxn ang="0">
                  <a:pos x="826" y="127"/>
                </a:cxn>
                <a:cxn ang="0">
                  <a:pos x="717" y="191"/>
                </a:cxn>
                <a:cxn ang="0">
                  <a:pos x="711" y="214"/>
                </a:cxn>
                <a:cxn ang="0">
                  <a:pos x="684" y="228"/>
                </a:cxn>
                <a:cxn ang="0">
                  <a:pos x="684" y="259"/>
                </a:cxn>
                <a:cxn ang="0">
                  <a:pos x="536" y="275"/>
                </a:cxn>
                <a:cxn ang="0">
                  <a:pos x="240" y="302"/>
                </a:cxn>
                <a:cxn ang="0">
                  <a:pos x="0" y="316"/>
                </a:cxn>
                <a:cxn ang="0">
                  <a:pos x="18" y="259"/>
                </a:cxn>
                <a:cxn ang="0">
                  <a:pos x="18" y="259"/>
                </a:cxn>
              </a:cxnLst>
              <a:rect l="0" t="0" r="r" b="b"/>
              <a:pathLst>
                <a:path w="954" h="316">
                  <a:moveTo>
                    <a:pt x="18" y="259"/>
                  </a:moveTo>
                  <a:lnTo>
                    <a:pt x="12" y="255"/>
                  </a:lnTo>
                  <a:lnTo>
                    <a:pt x="39" y="234"/>
                  </a:lnTo>
                  <a:lnTo>
                    <a:pt x="65" y="185"/>
                  </a:lnTo>
                  <a:lnTo>
                    <a:pt x="57" y="173"/>
                  </a:lnTo>
                  <a:lnTo>
                    <a:pt x="71" y="150"/>
                  </a:lnTo>
                  <a:lnTo>
                    <a:pt x="71" y="123"/>
                  </a:lnTo>
                  <a:lnTo>
                    <a:pt x="88" y="103"/>
                  </a:lnTo>
                  <a:lnTo>
                    <a:pt x="238" y="92"/>
                  </a:lnTo>
                  <a:lnTo>
                    <a:pt x="236" y="68"/>
                  </a:lnTo>
                  <a:lnTo>
                    <a:pt x="285" y="70"/>
                  </a:lnTo>
                  <a:lnTo>
                    <a:pt x="732" y="29"/>
                  </a:lnTo>
                  <a:lnTo>
                    <a:pt x="954" y="0"/>
                  </a:lnTo>
                  <a:lnTo>
                    <a:pt x="915" y="76"/>
                  </a:lnTo>
                  <a:lnTo>
                    <a:pt x="853" y="90"/>
                  </a:lnTo>
                  <a:lnTo>
                    <a:pt x="826" y="127"/>
                  </a:lnTo>
                  <a:lnTo>
                    <a:pt x="717" y="191"/>
                  </a:lnTo>
                  <a:lnTo>
                    <a:pt x="711" y="214"/>
                  </a:lnTo>
                  <a:lnTo>
                    <a:pt x="684" y="228"/>
                  </a:lnTo>
                  <a:lnTo>
                    <a:pt x="684" y="259"/>
                  </a:lnTo>
                  <a:lnTo>
                    <a:pt x="536" y="275"/>
                  </a:lnTo>
                  <a:lnTo>
                    <a:pt x="240" y="302"/>
                  </a:lnTo>
                  <a:lnTo>
                    <a:pt x="0" y="316"/>
                  </a:lnTo>
                  <a:lnTo>
                    <a:pt x="18" y="259"/>
                  </a:lnTo>
                  <a:lnTo>
                    <a:pt x="18" y="25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5600700" y="4359275"/>
              <a:ext cx="630238" cy="1062038"/>
            </a:xfrm>
            <a:custGeom>
              <a:avLst/>
              <a:gdLst/>
              <a:ahLst/>
              <a:cxnLst>
                <a:cxn ang="0">
                  <a:pos x="27" y="467"/>
                </a:cxn>
                <a:cxn ang="0">
                  <a:pos x="66" y="414"/>
                </a:cxn>
                <a:cxn ang="0">
                  <a:pos x="53" y="401"/>
                </a:cxn>
                <a:cxn ang="0">
                  <a:pos x="39" y="294"/>
                </a:cxn>
                <a:cxn ang="0">
                  <a:pos x="31" y="220"/>
                </a:cxn>
                <a:cxn ang="0">
                  <a:pos x="60" y="138"/>
                </a:cxn>
                <a:cxn ang="0">
                  <a:pos x="103" y="80"/>
                </a:cxn>
                <a:cxn ang="0">
                  <a:pos x="99" y="64"/>
                </a:cxn>
                <a:cxn ang="0">
                  <a:pos x="130" y="14"/>
                </a:cxn>
                <a:cxn ang="0">
                  <a:pos x="370" y="0"/>
                </a:cxn>
                <a:cxn ang="0">
                  <a:pos x="382" y="12"/>
                </a:cxn>
                <a:cxn ang="0">
                  <a:pos x="370" y="428"/>
                </a:cxn>
                <a:cxn ang="0">
                  <a:pos x="397" y="629"/>
                </a:cxn>
                <a:cxn ang="0">
                  <a:pos x="387" y="638"/>
                </a:cxn>
                <a:cxn ang="0">
                  <a:pos x="335" y="627"/>
                </a:cxn>
                <a:cxn ang="0">
                  <a:pos x="259" y="669"/>
                </a:cxn>
                <a:cxn ang="0">
                  <a:pos x="220" y="605"/>
                </a:cxn>
                <a:cxn ang="0">
                  <a:pos x="226" y="558"/>
                </a:cxn>
                <a:cxn ang="0">
                  <a:pos x="0" y="568"/>
                </a:cxn>
                <a:cxn ang="0">
                  <a:pos x="27" y="467"/>
                </a:cxn>
                <a:cxn ang="0">
                  <a:pos x="27" y="467"/>
                </a:cxn>
              </a:cxnLst>
              <a:rect l="0" t="0" r="r" b="b"/>
              <a:pathLst>
                <a:path w="397" h="669">
                  <a:moveTo>
                    <a:pt x="27" y="467"/>
                  </a:moveTo>
                  <a:lnTo>
                    <a:pt x="66" y="414"/>
                  </a:lnTo>
                  <a:lnTo>
                    <a:pt x="53" y="401"/>
                  </a:lnTo>
                  <a:lnTo>
                    <a:pt x="39" y="294"/>
                  </a:lnTo>
                  <a:lnTo>
                    <a:pt x="31" y="220"/>
                  </a:lnTo>
                  <a:lnTo>
                    <a:pt x="60" y="138"/>
                  </a:lnTo>
                  <a:lnTo>
                    <a:pt x="103" y="80"/>
                  </a:lnTo>
                  <a:lnTo>
                    <a:pt x="99" y="64"/>
                  </a:lnTo>
                  <a:lnTo>
                    <a:pt x="130" y="14"/>
                  </a:lnTo>
                  <a:lnTo>
                    <a:pt x="370" y="0"/>
                  </a:lnTo>
                  <a:lnTo>
                    <a:pt x="382" y="12"/>
                  </a:lnTo>
                  <a:lnTo>
                    <a:pt x="370" y="428"/>
                  </a:lnTo>
                  <a:lnTo>
                    <a:pt x="397" y="629"/>
                  </a:lnTo>
                  <a:lnTo>
                    <a:pt x="387" y="638"/>
                  </a:lnTo>
                  <a:lnTo>
                    <a:pt x="335" y="627"/>
                  </a:lnTo>
                  <a:lnTo>
                    <a:pt x="259" y="669"/>
                  </a:lnTo>
                  <a:lnTo>
                    <a:pt x="220" y="605"/>
                  </a:lnTo>
                  <a:lnTo>
                    <a:pt x="226" y="558"/>
                  </a:lnTo>
                  <a:lnTo>
                    <a:pt x="0" y="568"/>
                  </a:lnTo>
                  <a:lnTo>
                    <a:pt x="27" y="467"/>
                  </a:lnTo>
                  <a:lnTo>
                    <a:pt x="27" y="46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6188075" y="4316413"/>
              <a:ext cx="676275" cy="1074738"/>
            </a:xfrm>
            <a:custGeom>
              <a:avLst/>
              <a:gdLst/>
              <a:ahLst/>
              <a:cxnLst>
                <a:cxn ang="0">
                  <a:pos x="12" y="39"/>
                </a:cxn>
                <a:cxn ang="0">
                  <a:pos x="0" y="455"/>
                </a:cxn>
                <a:cxn ang="0">
                  <a:pos x="27" y="656"/>
                </a:cxn>
                <a:cxn ang="0">
                  <a:pos x="56" y="663"/>
                </a:cxn>
                <a:cxn ang="0">
                  <a:pos x="82" y="648"/>
                </a:cxn>
                <a:cxn ang="0">
                  <a:pos x="99" y="663"/>
                </a:cxn>
                <a:cxn ang="0">
                  <a:pos x="74" y="677"/>
                </a:cxn>
                <a:cxn ang="0">
                  <a:pos x="134" y="661"/>
                </a:cxn>
                <a:cxn ang="0">
                  <a:pos x="146" y="642"/>
                </a:cxn>
                <a:cxn ang="0">
                  <a:pos x="138" y="632"/>
                </a:cxn>
                <a:cxn ang="0">
                  <a:pos x="142" y="615"/>
                </a:cxn>
                <a:cxn ang="0">
                  <a:pos x="113" y="589"/>
                </a:cxn>
                <a:cxn ang="0">
                  <a:pos x="115" y="566"/>
                </a:cxn>
                <a:cxn ang="0">
                  <a:pos x="426" y="539"/>
                </a:cxn>
                <a:cxn ang="0">
                  <a:pos x="399" y="434"/>
                </a:cxn>
                <a:cxn ang="0">
                  <a:pos x="416" y="369"/>
                </a:cxn>
                <a:cxn ang="0">
                  <a:pos x="375" y="286"/>
                </a:cxn>
                <a:cxn ang="0">
                  <a:pos x="296" y="0"/>
                </a:cxn>
                <a:cxn ang="0">
                  <a:pos x="0" y="27"/>
                </a:cxn>
                <a:cxn ang="0">
                  <a:pos x="12" y="39"/>
                </a:cxn>
                <a:cxn ang="0">
                  <a:pos x="12" y="39"/>
                </a:cxn>
              </a:cxnLst>
              <a:rect l="0" t="0" r="r" b="b"/>
              <a:pathLst>
                <a:path w="426" h="677">
                  <a:moveTo>
                    <a:pt x="12" y="39"/>
                  </a:moveTo>
                  <a:lnTo>
                    <a:pt x="0" y="455"/>
                  </a:lnTo>
                  <a:lnTo>
                    <a:pt x="27" y="656"/>
                  </a:lnTo>
                  <a:lnTo>
                    <a:pt x="56" y="663"/>
                  </a:lnTo>
                  <a:lnTo>
                    <a:pt x="82" y="648"/>
                  </a:lnTo>
                  <a:lnTo>
                    <a:pt x="99" y="663"/>
                  </a:lnTo>
                  <a:lnTo>
                    <a:pt x="74" y="677"/>
                  </a:lnTo>
                  <a:lnTo>
                    <a:pt x="134" y="661"/>
                  </a:lnTo>
                  <a:lnTo>
                    <a:pt x="146" y="642"/>
                  </a:lnTo>
                  <a:lnTo>
                    <a:pt x="138" y="632"/>
                  </a:lnTo>
                  <a:lnTo>
                    <a:pt x="142" y="615"/>
                  </a:lnTo>
                  <a:lnTo>
                    <a:pt x="113" y="589"/>
                  </a:lnTo>
                  <a:lnTo>
                    <a:pt x="115" y="566"/>
                  </a:lnTo>
                  <a:lnTo>
                    <a:pt x="426" y="539"/>
                  </a:lnTo>
                  <a:lnTo>
                    <a:pt x="399" y="434"/>
                  </a:lnTo>
                  <a:lnTo>
                    <a:pt x="416" y="369"/>
                  </a:lnTo>
                  <a:lnTo>
                    <a:pt x="375" y="286"/>
                  </a:lnTo>
                  <a:lnTo>
                    <a:pt x="296" y="0"/>
                  </a:lnTo>
                  <a:lnTo>
                    <a:pt x="0" y="27"/>
                  </a:lnTo>
                  <a:lnTo>
                    <a:pt x="12" y="39"/>
                  </a:lnTo>
                  <a:lnTo>
                    <a:pt x="12" y="3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6657975" y="4264025"/>
              <a:ext cx="954088" cy="976313"/>
            </a:xfrm>
            <a:custGeom>
              <a:avLst/>
              <a:gdLst/>
              <a:ahLst/>
              <a:cxnLst>
                <a:cxn ang="0">
                  <a:pos x="79" y="319"/>
                </a:cxn>
                <a:cxn ang="0">
                  <a:pos x="120" y="402"/>
                </a:cxn>
                <a:cxn ang="0">
                  <a:pos x="103" y="467"/>
                </a:cxn>
                <a:cxn ang="0">
                  <a:pos x="130" y="572"/>
                </a:cxn>
                <a:cxn ang="0">
                  <a:pos x="151" y="609"/>
                </a:cxn>
                <a:cxn ang="0">
                  <a:pos x="474" y="589"/>
                </a:cxn>
                <a:cxn ang="0">
                  <a:pos x="478" y="613"/>
                </a:cxn>
                <a:cxn ang="0">
                  <a:pos x="498" y="615"/>
                </a:cxn>
                <a:cxn ang="0">
                  <a:pos x="490" y="564"/>
                </a:cxn>
                <a:cxn ang="0">
                  <a:pos x="504" y="550"/>
                </a:cxn>
                <a:cxn ang="0">
                  <a:pos x="550" y="558"/>
                </a:cxn>
                <a:cxn ang="0">
                  <a:pos x="558" y="523"/>
                </a:cxn>
                <a:cxn ang="0">
                  <a:pos x="552" y="474"/>
                </a:cxn>
                <a:cxn ang="0">
                  <a:pos x="572" y="461"/>
                </a:cxn>
                <a:cxn ang="0">
                  <a:pos x="601" y="367"/>
                </a:cxn>
                <a:cxn ang="0">
                  <a:pos x="580" y="364"/>
                </a:cxn>
                <a:cxn ang="0">
                  <a:pos x="502" y="243"/>
                </a:cxn>
                <a:cxn ang="0">
                  <a:pos x="334" y="91"/>
                </a:cxn>
                <a:cxn ang="0">
                  <a:pos x="260" y="44"/>
                </a:cxn>
                <a:cxn ang="0">
                  <a:pos x="284" y="0"/>
                </a:cxn>
                <a:cxn ang="0">
                  <a:pos x="148" y="17"/>
                </a:cxn>
                <a:cxn ang="0">
                  <a:pos x="0" y="33"/>
                </a:cxn>
                <a:cxn ang="0">
                  <a:pos x="79" y="319"/>
                </a:cxn>
                <a:cxn ang="0">
                  <a:pos x="79" y="319"/>
                </a:cxn>
              </a:cxnLst>
              <a:rect l="0" t="0" r="r" b="b"/>
              <a:pathLst>
                <a:path w="601" h="615">
                  <a:moveTo>
                    <a:pt x="79" y="319"/>
                  </a:moveTo>
                  <a:lnTo>
                    <a:pt x="120" y="402"/>
                  </a:lnTo>
                  <a:lnTo>
                    <a:pt x="103" y="467"/>
                  </a:lnTo>
                  <a:lnTo>
                    <a:pt x="130" y="572"/>
                  </a:lnTo>
                  <a:lnTo>
                    <a:pt x="151" y="609"/>
                  </a:lnTo>
                  <a:lnTo>
                    <a:pt x="474" y="589"/>
                  </a:lnTo>
                  <a:lnTo>
                    <a:pt x="478" y="613"/>
                  </a:lnTo>
                  <a:lnTo>
                    <a:pt x="498" y="615"/>
                  </a:lnTo>
                  <a:lnTo>
                    <a:pt x="490" y="564"/>
                  </a:lnTo>
                  <a:lnTo>
                    <a:pt x="504" y="550"/>
                  </a:lnTo>
                  <a:lnTo>
                    <a:pt x="550" y="558"/>
                  </a:lnTo>
                  <a:lnTo>
                    <a:pt x="558" y="523"/>
                  </a:lnTo>
                  <a:lnTo>
                    <a:pt x="552" y="474"/>
                  </a:lnTo>
                  <a:lnTo>
                    <a:pt x="572" y="461"/>
                  </a:lnTo>
                  <a:lnTo>
                    <a:pt x="601" y="367"/>
                  </a:lnTo>
                  <a:lnTo>
                    <a:pt x="580" y="364"/>
                  </a:lnTo>
                  <a:lnTo>
                    <a:pt x="502" y="243"/>
                  </a:lnTo>
                  <a:lnTo>
                    <a:pt x="334" y="91"/>
                  </a:lnTo>
                  <a:lnTo>
                    <a:pt x="260" y="44"/>
                  </a:lnTo>
                  <a:lnTo>
                    <a:pt x="284" y="0"/>
                  </a:lnTo>
                  <a:lnTo>
                    <a:pt x="148" y="17"/>
                  </a:lnTo>
                  <a:lnTo>
                    <a:pt x="0" y="33"/>
                  </a:lnTo>
                  <a:lnTo>
                    <a:pt x="79" y="319"/>
                  </a:lnTo>
                  <a:lnTo>
                    <a:pt x="79" y="31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6367463" y="5137150"/>
              <a:ext cx="1612900" cy="118745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9" y="98"/>
                </a:cxn>
                <a:cxn ang="0">
                  <a:pos x="25" y="115"/>
                </a:cxn>
                <a:cxn ang="0">
                  <a:pos x="33" y="125"/>
                </a:cxn>
                <a:cxn ang="0">
                  <a:pos x="21" y="144"/>
                </a:cxn>
                <a:cxn ang="0">
                  <a:pos x="140" y="103"/>
                </a:cxn>
                <a:cxn ang="0">
                  <a:pos x="292" y="199"/>
                </a:cxn>
                <a:cxn ang="0">
                  <a:pos x="416" y="133"/>
                </a:cxn>
                <a:cxn ang="0">
                  <a:pos x="488" y="148"/>
                </a:cxn>
                <a:cxn ang="0">
                  <a:pos x="580" y="238"/>
                </a:cxn>
                <a:cxn ang="0">
                  <a:pos x="611" y="238"/>
                </a:cxn>
                <a:cxn ang="0">
                  <a:pos x="642" y="300"/>
                </a:cxn>
                <a:cxn ang="0">
                  <a:pos x="634" y="419"/>
                </a:cxn>
                <a:cxn ang="0">
                  <a:pos x="656" y="432"/>
                </a:cxn>
                <a:cxn ang="0">
                  <a:pos x="659" y="411"/>
                </a:cxn>
                <a:cxn ang="0">
                  <a:pos x="689" y="411"/>
                </a:cxn>
                <a:cxn ang="0">
                  <a:pos x="659" y="467"/>
                </a:cxn>
                <a:cxn ang="0">
                  <a:pos x="737" y="545"/>
                </a:cxn>
                <a:cxn ang="0">
                  <a:pos x="749" y="522"/>
                </a:cxn>
                <a:cxn ang="0">
                  <a:pos x="755" y="578"/>
                </a:cxn>
                <a:cxn ang="0">
                  <a:pos x="780" y="590"/>
                </a:cxn>
                <a:cxn ang="0">
                  <a:pos x="807" y="656"/>
                </a:cxn>
                <a:cxn ang="0">
                  <a:pos x="833" y="656"/>
                </a:cxn>
                <a:cxn ang="0">
                  <a:pos x="893" y="718"/>
                </a:cxn>
                <a:cxn ang="0">
                  <a:pos x="926" y="722"/>
                </a:cxn>
                <a:cxn ang="0">
                  <a:pos x="926" y="732"/>
                </a:cxn>
                <a:cxn ang="0">
                  <a:pos x="903" y="748"/>
                </a:cxn>
                <a:cxn ang="0">
                  <a:pos x="955" y="742"/>
                </a:cxn>
                <a:cxn ang="0">
                  <a:pos x="988" y="726"/>
                </a:cxn>
                <a:cxn ang="0">
                  <a:pos x="1006" y="641"/>
                </a:cxn>
                <a:cxn ang="0">
                  <a:pos x="1016" y="645"/>
                </a:cxn>
                <a:cxn ang="0">
                  <a:pos x="1006" y="524"/>
                </a:cxn>
                <a:cxn ang="0">
                  <a:pos x="994" y="489"/>
                </a:cxn>
                <a:cxn ang="0">
                  <a:pos x="885" y="314"/>
                </a:cxn>
                <a:cxn ang="0">
                  <a:pos x="800" y="148"/>
                </a:cxn>
                <a:cxn ang="0">
                  <a:pos x="747" y="12"/>
                </a:cxn>
                <a:cxn ang="0">
                  <a:pos x="733" y="8"/>
                </a:cxn>
                <a:cxn ang="0">
                  <a:pos x="687" y="0"/>
                </a:cxn>
                <a:cxn ang="0">
                  <a:pos x="673" y="14"/>
                </a:cxn>
                <a:cxn ang="0">
                  <a:pos x="681" y="65"/>
                </a:cxn>
                <a:cxn ang="0">
                  <a:pos x="661" y="63"/>
                </a:cxn>
                <a:cxn ang="0">
                  <a:pos x="657" y="39"/>
                </a:cxn>
                <a:cxn ang="0">
                  <a:pos x="334" y="59"/>
                </a:cxn>
                <a:cxn ang="0">
                  <a:pos x="313" y="22"/>
                </a:cxn>
                <a:cxn ang="0">
                  <a:pos x="2" y="49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1016" h="748">
                  <a:moveTo>
                    <a:pt x="0" y="72"/>
                  </a:moveTo>
                  <a:lnTo>
                    <a:pt x="29" y="98"/>
                  </a:lnTo>
                  <a:lnTo>
                    <a:pt x="25" y="115"/>
                  </a:lnTo>
                  <a:lnTo>
                    <a:pt x="33" y="125"/>
                  </a:lnTo>
                  <a:lnTo>
                    <a:pt x="21" y="144"/>
                  </a:lnTo>
                  <a:lnTo>
                    <a:pt x="140" y="103"/>
                  </a:lnTo>
                  <a:lnTo>
                    <a:pt x="292" y="199"/>
                  </a:lnTo>
                  <a:lnTo>
                    <a:pt x="416" y="133"/>
                  </a:lnTo>
                  <a:lnTo>
                    <a:pt x="488" y="148"/>
                  </a:lnTo>
                  <a:lnTo>
                    <a:pt x="580" y="238"/>
                  </a:lnTo>
                  <a:lnTo>
                    <a:pt x="611" y="238"/>
                  </a:lnTo>
                  <a:lnTo>
                    <a:pt x="642" y="300"/>
                  </a:lnTo>
                  <a:lnTo>
                    <a:pt x="634" y="419"/>
                  </a:lnTo>
                  <a:lnTo>
                    <a:pt x="656" y="432"/>
                  </a:lnTo>
                  <a:lnTo>
                    <a:pt x="659" y="411"/>
                  </a:lnTo>
                  <a:lnTo>
                    <a:pt x="689" y="411"/>
                  </a:lnTo>
                  <a:lnTo>
                    <a:pt x="659" y="467"/>
                  </a:lnTo>
                  <a:lnTo>
                    <a:pt x="737" y="545"/>
                  </a:lnTo>
                  <a:lnTo>
                    <a:pt x="749" y="522"/>
                  </a:lnTo>
                  <a:lnTo>
                    <a:pt x="755" y="578"/>
                  </a:lnTo>
                  <a:lnTo>
                    <a:pt x="780" y="590"/>
                  </a:lnTo>
                  <a:lnTo>
                    <a:pt x="807" y="656"/>
                  </a:lnTo>
                  <a:lnTo>
                    <a:pt x="833" y="656"/>
                  </a:lnTo>
                  <a:lnTo>
                    <a:pt x="893" y="718"/>
                  </a:lnTo>
                  <a:lnTo>
                    <a:pt x="926" y="722"/>
                  </a:lnTo>
                  <a:lnTo>
                    <a:pt x="926" y="732"/>
                  </a:lnTo>
                  <a:lnTo>
                    <a:pt x="903" y="748"/>
                  </a:lnTo>
                  <a:lnTo>
                    <a:pt x="955" y="742"/>
                  </a:lnTo>
                  <a:lnTo>
                    <a:pt x="988" y="726"/>
                  </a:lnTo>
                  <a:lnTo>
                    <a:pt x="1006" y="641"/>
                  </a:lnTo>
                  <a:lnTo>
                    <a:pt x="1016" y="645"/>
                  </a:lnTo>
                  <a:lnTo>
                    <a:pt x="1006" y="524"/>
                  </a:lnTo>
                  <a:lnTo>
                    <a:pt x="994" y="489"/>
                  </a:lnTo>
                  <a:lnTo>
                    <a:pt x="885" y="314"/>
                  </a:lnTo>
                  <a:lnTo>
                    <a:pt x="800" y="148"/>
                  </a:lnTo>
                  <a:lnTo>
                    <a:pt x="747" y="12"/>
                  </a:lnTo>
                  <a:lnTo>
                    <a:pt x="733" y="8"/>
                  </a:lnTo>
                  <a:lnTo>
                    <a:pt x="687" y="0"/>
                  </a:lnTo>
                  <a:lnTo>
                    <a:pt x="673" y="14"/>
                  </a:lnTo>
                  <a:lnTo>
                    <a:pt x="681" y="65"/>
                  </a:lnTo>
                  <a:lnTo>
                    <a:pt x="661" y="63"/>
                  </a:lnTo>
                  <a:lnTo>
                    <a:pt x="657" y="39"/>
                  </a:lnTo>
                  <a:lnTo>
                    <a:pt x="334" y="59"/>
                  </a:lnTo>
                  <a:lnTo>
                    <a:pt x="313" y="22"/>
                  </a:lnTo>
                  <a:lnTo>
                    <a:pt x="2" y="49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7693025" y="6423025"/>
              <a:ext cx="85725" cy="49213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5" y="16"/>
                </a:cxn>
                <a:cxn ang="0">
                  <a:pos x="21" y="12"/>
                </a:cxn>
                <a:cxn ang="0">
                  <a:pos x="46" y="0"/>
                </a:cxn>
                <a:cxn ang="0">
                  <a:pos x="54" y="10"/>
                </a:cxn>
                <a:cxn ang="0">
                  <a:pos x="27" y="17"/>
                </a:cxn>
                <a:cxn ang="0">
                  <a:pos x="17" y="17"/>
                </a:cxn>
                <a:cxn ang="0">
                  <a:pos x="17" y="31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54" h="31">
                  <a:moveTo>
                    <a:pt x="0" y="29"/>
                  </a:moveTo>
                  <a:lnTo>
                    <a:pt x="5" y="16"/>
                  </a:lnTo>
                  <a:lnTo>
                    <a:pt x="21" y="12"/>
                  </a:lnTo>
                  <a:lnTo>
                    <a:pt x="46" y="0"/>
                  </a:lnTo>
                  <a:lnTo>
                    <a:pt x="54" y="10"/>
                  </a:lnTo>
                  <a:lnTo>
                    <a:pt x="27" y="17"/>
                  </a:lnTo>
                  <a:lnTo>
                    <a:pt x="17" y="17"/>
                  </a:lnTo>
                  <a:lnTo>
                    <a:pt x="17" y="31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7800975" y="6357938"/>
              <a:ext cx="111125" cy="74613"/>
            </a:xfrm>
            <a:custGeom>
              <a:avLst/>
              <a:gdLst/>
              <a:ahLst/>
              <a:cxnLst>
                <a:cxn ang="0">
                  <a:pos x="5" y="47"/>
                </a:cxn>
                <a:cxn ang="0">
                  <a:pos x="70" y="0"/>
                </a:cxn>
                <a:cxn ang="0">
                  <a:pos x="0" y="41"/>
                </a:cxn>
                <a:cxn ang="0">
                  <a:pos x="5" y="47"/>
                </a:cxn>
                <a:cxn ang="0">
                  <a:pos x="5" y="47"/>
                </a:cxn>
              </a:cxnLst>
              <a:rect l="0" t="0" r="r" b="b"/>
              <a:pathLst>
                <a:path w="70" h="47">
                  <a:moveTo>
                    <a:pt x="5" y="47"/>
                  </a:moveTo>
                  <a:lnTo>
                    <a:pt x="70" y="0"/>
                  </a:lnTo>
                  <a:lnTo>
                    <a:pt x="0" y="41"/>
                  </a:lnTo>
                  <a:lnTo>
                    <a:pt x="5" y="47"/>
                  </a:lnTo>
                  <a:lnTo>
                    <a:pt x="5" y="4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7915275" y="6289675"/>
              <a:ext cx="30163" cy="65088"/>
            </a:xfrm>
            <a:custGeom>
              <a:avLst/>
              <a:gdLst/>
              <a:ahLst/>
              <a:cxnLst>
                <a:cxn ang="0">
                  <a:pos x="5" y="41"/>
                </a:cxn>
                <a:cxn ang="0">
                  <a:pos x="13" y="29"/>
                </a:cxn>
                <a:cxn ang="0">
                  <a:pos x="19" y="0"/>
                </a:cxn>
                <a:cxn ang="0">
                  <a:pos x="9" y="28"/>
                </a:cxn>
                <a:cxn ang="0">
                  <a:pos x="0" y="37"/>
                </a:cxn>
                <a:cxn ang="0">
                  <a:pos x="5" y="41"/>
                </a:cxn>
                <a:cxn ang="0">
                  <a:pos x="5" y="41"/>
                </a:cxn>
              </a:cxnLst>
              <a:rect l="0" t="0" r="r" b="b"/>
              <a:pathLst>
                <a:path w="19" h="41">
                  <a:moveTo>
                    <a:pt x="5" y="41"/>
                  </a:moveTo>
                  <a:lnTo>
                    <a:pt x="13" y="29"/>
                  </a:lnTo>
                  <a:lnTo>
                    <a:pt x="19" y="0"/>
                  </a:lnTo>
                  <a:lnTo>
                    <a:pt x="9" y="28"/>
                  </a:lnTo>
                  <a:lnTo>
                    <a:pt x="0" y="37"/>
                  </a:lnTo>
                  <a:lnTo>
                    <a:pt x="5" y="41"/>
                  </a:lnTo>
                  <a:lnTo>
                    <a:pt x="5" y="4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6632575" y="2687638"/>
              <a:ext cx="744538" cy="819150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39" y="450"/>
                </a:cxn>
                <a:cxn ang="0">
                  <a:pos x="97" y="457"/>
                </a:cxn>
                <a:cxn ang="0">
                  <a:pos x="167" y="498"/>
                </a:cxn>
                <a:cxn ang="0">
                  <a:pos x="218" y="496"/>
                </a:cxn>
                <a:cxn ang="0">
                  <a:pos x="241" y="481"/>
                </a:cxn>
                <a:cxn ang="0">
                  <a:pos x="296" y="516"/>
                </a:cxn>
                <a:cxn ang="0">
                  <a:pos x="331" y="485"/>
                </a:cxn>
                <a:cxn ang="0">
                  <a:pos x="337" y="430"/>
                </a:cxn>
                <a:cxn ang="0">
                  <a:pos x="360" y="440"/>
                </a:cxn>
                <a:cxn ang="0">
                  <a:pos x="370" y="395"/>
                </a:cxn>
                <a:cxn ang="0">
                  <a:pos x="450" y="327"/>
                </a:cxn>
                <a:cxn ang="0">
                  <a:pos x="463" y="214"/>
                </a:cxn>
                <a:cxn ang="0">
                  <a:pos x="453" y="191"/>
                </a:cxn>
                <a:cxn ang="0">
                  <a:pos x="469" y="179"/>
                </a:cxn>
                <a:cxn ang="0">
                  <a:pos x="440" y="0"/>
                </a:cxn>
                <a:cxn ang="0">
                  <a:pos x="360" y="41"/>
                </a:cxn>
                <a:cxn ang="0">
                  <a:pos x="319" y="84"/>
                </a:cxn>
                <a:cxn ang="0">
                  <a:pos x="290" y="86"/>
                </a:cxn>
                <a:cxn ang="0">
                  <a:pos x="245" y="109"/>
                </a:cxn>
                <a:cxn ang="0">
                  <a:pos x="142" y="72"/>
                </a:cxn>
                <a:cxn ang="0">
                  <a:pos x="0" y="93"/>
                </a:cxn>
                <a:cxn ang="0">
                  <a:pos x="0" y="93"/>
                </a:cxn>
              </a:cxnLst>
              <a:rect l="0" t="0" r="r" b="b"/>
              <a:pathLst>
                <a:path w="469" h="516">
                  <a:moveTo>
                    <a:pt x="0" y="93"/>
                  </a:moveTo>
                  <a:lnTo>
                    <a:pt x="39" y="450"/>
                  </a:lnTo>
                  <a:lnTo>
                    <a:pt x="97" y="457"/>
                  </a:lnTo>
                  <a:lnTo>
                    <a:pt x="167" y="498"/>
                  </a:lnTo>
                  <a:lnTo>
                    <a:pt x="218" y="496"/>
                  </a:lnTo>
                  <a:lnTo>
                    <a:pt x="241" y="481"/>
                  </a:lnTo>
                  <a:lnTo>
                    <a:pt x="296" y="516"/>
                  </a:lnTo>
                  <a:lnTo>
                    <a:pt x="331" y="485"/>
                  </a:lnTo>
                  <a:lnTo>
                    <a:pt x="337" y="430"/>
                  </a:lnTo>
                  <a:lnTo>
                    <a:pt x="360" y="440"/>
                  </a:lnTo>
                  <a:lnTo>
                    <a:pt x="370" y="395"/>
                  </a:lnTo>
                  <a:lnTo>
                    <a:pt x="450" y="327"/>
                  </a:lnTo>
                  <a:lnTo>
                    <a:pt x="463" y="214"/>
                  </a:lnTo>
                  <a:lnTo>
                    <a:pt x="453" y="191"/>
                  </a:lnTo>
                  <a:lnTo>
                    <a:pt x="469" y="179"/>
                  </a:lnTo>
                  <a:lnTo>
                    <a:pt x="440" y="0"/>
                  </a:lnTo>
                  <a:lnTo>
                    <a:pt x="360" y="41"/>
                  </a:lnTo>
                  <a:lnTo>
                    <a:pt x="319" y="84"/>
                  </a:lnTo>
                  <a:lnTo>
                    <a:pt x="290" y="86"/>
                  </a:lnTo>
                  <a:lnTo>
                    <a:pt x="245" y="109"/>
                  </a:lnTo>
                  <a:lnTo>
                    <a:pt x="142" y="72"/>
                  </a:lnTo>
                  <a:lnTo>
                    <a:pt x="0" y="93"/>
                  </a:lnTo>
                  <a:lnTo>
                    <a:pt x="0" y="9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102475" y="2971800"/>
              <a:ext cx="796925" cy="769938"/>
            </a:xfrm>
            <a:custGeom>
              <a:avLst/>
              <a:gdLst/>
              <a:ahLst/>
              <a:cxnLst>
                <a:cxn ang="0">
                  <a:pos x="0" y="337"/>
                </a:cxn>
                <a:cxn ang="0">
                  <a:pos x="19" y="403"/>
                </a:cxn>
                <a:cxn ang="0">
                  <a:pos x="84" y="450"/>
                </a:cxn>
                <a:cxn ang="0">
                  <a:pos x="115" y="485"/>
                </a:cxn>
                <a:cxn ang="0">
                  <a:pos x="210" y="448"/>
                </a:cxn>
                <a:cxn ang="0">
                  <a:pos x="253" y="440"/>
                </a:cxn>
                <a:cxn ang="0">
                  <a:pos x="276" y="413"/>
                </a:cxn>
                <a:cxn ang="0">
                  <a:pos x="313" y="267"/>
                </a:cxn>
                <a:cxn ang="0">
                  <a:pos x="354" y="284"/>
                </a:cxn>
                <a:cxn ang="0">
                  <a:pos x="432" y="125"/>
                </a:cxn>
                <a:cxn ang="0">
                  <a:pos x="492" y="160"/>
                </a:cxn>
                <a:cxn ang="0">
                  <a:pos x="502" y="131"/>
                </a:cxn>
                <a:cxn ang="0">
                  <a:pos x="459" y="97"/>
                </a:cxn>
                <a:cxn ang="0">
                  <a:pos x="426" y="101"/>
                </a:cxn>
                <a:cxn ang="0">
                  <a:pos x="414" y="119"/>
                </a:cxn>
                <a:cxn ang="0">
                  <a:pos x="354" y="136"/>
                </a:cxn>
                <a:cxn ang="0">
                  <a:pos x="315" y="179"/>
                </a:cxn>
                <a:cxn ang="0">
                  <a:pos x="301" y="109"/>
                </a:cxn>
                <a:cxn ang="0">
                  <a:pos x="194" y="129"/>
                </a:cxn>
                <a:cxn ang="0">
                  <a:pos x="173" y="0"/>
                </a:cxn>
                <a:cxn ang="0">
                  <a:pos x="157" y="12"/>
                </a:cxn>
                <a:cxn ang="0">
                  <a:pos x="167" y="35"/>
                </a:cxn>
                <a:cxn ang="0">
                  <a:pos x="154" y="148"/>
                </a:cxn>
                <a:cxn ang="0">
                  <a:pos x="74" y="216"/>
                </a:cxn>
                <a:cxn ang="0">
                  <a:pos x="64" y="261"/>
                </a:cxn>
                <a:cxn ang="0">
                  <a:pos x="41" y="251"/>
                </a:cxn>
                <a:cxn ang="0">
                  <a:pos x="35" y="306"/>
                </a:cxn>
                <a:cxn ang="0">
                  <a:pos x="0" y="337"/>
                </a:cxn>
                <a:cxn ang="0">
                  <a:pos x="0" y="337"/>
                </a:cxn>
                <a:cxn ang="0">
                  <a:pos x="0" y="337"/>
                </a:cxn>
              </a:cxnLst>
              <a:rect l="0" t="0" r="r" b="b"/>
              <a:pathLst>
                <a:path w="502" h="485">
                  <a:moveTo>
                    <a:pt x="0" y="337"/>
                  </a:moveTo>
                  <a:lnTo>
                    <a:pt x="19" y="403"/>
                  </a:lnTo>
                  <a:lnTo>
                    <a:pt x="84" y="450"/>
                  </a:lnTo>
                  <a:lnTo>
                    <a:pt x="115" y="485"/>
                  </a:lnTo>
                  <a:lnTo>
                    <a:pt x="210" y="448"/>
                  </a:lnTo>
                  <a:lnTo>
                    <a:pt x="253" y="440"/>
                  </a:lnTo>
                  <a:lnTo>
                    <a:pt x="276" y="413"/>
                  </a:lnTo>
                  <a:lnTo>
                    <a:pt x="313" y="267"/>
                  </a:lnTo>
                  <a:lnTo>
                    <a:pt x="354" y="284"/>
                  </a:lnTo>
                  <a:lnTo>
                    <a:pt x="432" y="125"/>
                  </a:lnTo>
                  <a:lnTo>
                    <a:pt x="492" y="160"/>
                  </a:lnTo>
                  <a:lnTo>
                    <a:pt x="502" y="131"/>
                  </a:lnTo>
                  <a:lnTo>
                    <a:pt x="459" y="97"/>
                  </a:lnTo>
                  <a:lnTo>
                    <a:pt x="426" y="101"/>
                  </a:lnTo>
                  <a:lnTo>
                    <a:pt x="414" y="119"/>
                  </a:lnTo>
                  <a:lnTo>
                    <a:pt x="354" y="136"/>
                  </a:lnTo>
                  <a:lnTo>
                    <a:pt x="315" y="179"/>
                  </a:lnTo>
                  <a:lnTo>
                    <a:pt x="301" y="109"/>
                  </a:lnTo>
                  <a:lnTo>
                    <a:pt x="194" y="129"/>
                  </a:lnTo>
                  <a:lnTo>
                    <a:pt x="173" y="0"/>
                  </a:lnTo>
                  <a:lnTo>
                    <a:pt x="157" y="12"/>
                  </a:lnTo>
                  <a:lnTo>
                    <a:pt x="167" y="35"/>
                  </a:lnTo>
                  <a:lnTo>
                    <a:pt x="154" y="148"/>
                  </a:lnTo>
                  <a:lnTo>
                    <a:pt x="74" y="216"/>
                  </a:lnTo>
                  <a:lnTo>
                    <a:pt x="64" y="261"/>
                  </a:lnTo>
                  <a:lnTo>
                    <a:pt x="41" y="251"/>
                  </a:lnTo>
                  <a:lnTo>
                    <a:pt x="35" y="306"/>
                  </a:lnTo>
                  <a:lnTo>
                    <a:pt x="0" y="337"/>
                  </a:lnTo>
                  <a:lnTo>
                    <a:pt x="0" y="337"/>
                  </a:lnTo>
                  <a:lnTo>
                    <a:pt x="0" y="33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7580313" y="3030538"/>
              <a:ext cx="809625" cy="388938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4" y="142"/>
                </a:cxn>
                <a:cxn ang="0">
                  <a:pos x="53" y="99"/>
                </a:cxn>
                <a:cxn ang="0">
                  <a:pos x="113" y="82"/>
                </a:cxn>
                <a:cxn ang="0">
                  <a:pos x="125" y="64"/>
                </a:cxn>
                <a:cxn ang="0">
                  <a:pos x="158" y="60"/>
                </a:cxn>
                <a:cxn ang="0">
                  <a:pos x="201" y="94"/>
                </a:cxn>
                <a:cxn ang="0">
                  <a:pos x="230" y="101"/>
                </a:cxn>
                <a:cxn ang="0">
                  <a:pos x="285" y="152"/>
                </a:cxn>
                <a:cxn ang="0">
                  <a:pos x="265" y="199"/>
                </a:cxn>
                <a:cxn ang="0">
                  <a:pos x="273" y="220"/>
                </a:cxn>
                <a:cxn ang="0">
                  <a:pos x="296" y="210"/>
                </a:cxn>
                <a:cxn ang="0">
                  <a:pos x="318" y="210"/>
                </a:cxn>
                <a:cxn ang="0">
                  <a:pos x="329" y="224"/>
                </a:cxn>
                <a:cxn ang="0">
                  <a:pos x="355" y="224"/>
                </a:cxn>
                <a:cxn ang="0">
                  <a:pos x="364" y="220"/>
                </a:cxn>
                <a:cxn ang="0">
                  <a:pos x="347" y="177"/>
                </a:cxn>
                <a:cxn ang="0">
                  <a:pos x="345" y="99"/>
                </a:cxn>
                <a:cxn ang="0">
                  <a:pos x="324" y="88"/>
                </a:cxn>
                <a:cxn ang="0">
                  <a:pos x="364" y="51"/>
                </a:cxn>
                <a:cxn ang="0">
                  <a:pos x="366" y="29"/>
                </a:cxn>
                <a:cxn ang="0">
                  <a:pos x="390" y="31"/>
                </a:cxn>
                <a:cxn ang="0">
                  <a:pos x="360" y="80"/>
                </a:cxn>
                <a:cxn ang="0">
                  <a:pos x="378" y="136"/>
                </a:cxn>
                <a:cxn ang="0">
                  <a:pos x="386" y="154"/>
                </a:cxn>
                <a:cxn ang="0">
                  <a:pos x="397" y="162"/>
                </a:cxn>
                <a:cxn ang="0">
                  <a:pos x="374" y="160"/>
                </a:cxn>
                <a:cxn ang="0">
                  <a:pos x="382" y="195"/>
                </a:cxn>
                <a:cxn ang="0">
                  <a:pos x="423" y="220"/>
                </a:cxn>
                <a:cxn ang="0">
                  <a:pos x="432" y="224"/>
                </a:cxn>
                <a:cxn ang="0">
                  <a:pos x="444" y="224"/>
                </a:cxn>
                <a:cxn ang="0">
                  <a:pos x="438" y="245"/>
                </a:cxn>
                <a:cxn ang="0">
                  <a:pos x="489" y="220"/>
                </a:cxn>
                <a:cxn ang="0">
                  <a:pos x="499" y="189"/>
                </a:cxn>
                <a:cxn ang="0">
                  <a:pos x="510" y="156"/>
                </a:cxn>
                <a:cxn ang="0">
                  <a:pos x="438" y="169"/>
                </a:cxn>
                <a:cxn ang="0">
                  <a:pos x="392" y="0"/>
                </a:cxn>
                <a:cxn ang="0">
                  <a:pos x="0" y="72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10" h="245">
                  <a:moveTo>
                    <a:pt x="0" y="72"/>
                  </a:moveTo>
                  <a:lnTo>
                    <a:pt x="14" y="142"/>
                  </a:lnTo>
                  <a:lnTo>
                    <a:pt x="53" y="99"/>
                  </a:lnTo>
                  <a:lnTo>
                    <a:pt x="113" y="82"/>
                  </a:lnTo>
                  <a:lnTo>
                    <a:pt x="125" y="64"/>
                  </a:lnTo>
                  <a:lnTo>
                    <a:pt x="158" y="60"/>
                  </a:lnTo>
                  <a:lnTo>
                    <a:pt x="201" y="94"/>
                  </a:lnTo>
                  <a:lnTo>
                    <a:pt x="230" y="101"/>
                  </a:lnTo>
                  <a:lnTo>
                    <a:pt x="285" y="152"/>
                  </a:lnTo>
                  <a:lnTo>
                    <a:pt x="265" y="199"/>
                  </a:lnTo>
                  <a:lnTo>
                    <a:pt x="273" y="220"/>
                  </a:lnTo>
                  <a:lnTo>
                    <a:pt x="296" y="210"/>
                  </a:lnTo>
                  <a:lnTo>
                    <a:pt x="318" y="210"/>
                  </a:lnTo>
                  <a:lnTo>
                    <a:pt x="329" y="224"/>
                  </a:lnTo>
                  <a:lnTo>
                    <a:pt x="355" y="224"/>
                  </a:lnTo>
                  <a:lnTo>
                    <a:pt x="364" y="220"/>
                  </a:lnTo>
                  <a:lnTo>
                    <a:pt x="347" y="177"/>
                  </a:lnTo>
                  <a:lnTo>
                    <a:pt x="345" y="99"/>
                  </a:lnTo>
                  <a:lnTo>
                    <a:pt x="324" y="88"/>
                  </a:lnTo>
                  <a:lnTo>
                    <a:pt x="364" y="51"/>
                  </a:lnTo>
                  <a:lnTo>
                    <a:pt x="366" y="29"/>
                  </a:lnTo>
                  <a:lnTo>
                    <a:pt x="390" y="31"/>
                  </a:lnTo>
                  <a:lnTo>
                    <a:pt x="360" y="80"/>
                  </a:lnTo>
                  <a:lnTo>
                    <a:pt x="378" y="136"/>
                  </a:lnTo>
                  <a:lnTo>
                    <a:pt x="386" y="154"/>
                  </a:lnTo>
                  <a:lnTo>
                    <a:pt x="397" y="162"/>
                  </a:lnTo>
                  <a:lnTo>
                    <a:pt x="374" y="160"/>
                  </a:lnTo>
                  <a:lnTo>
                    <a:pt x="382" y="195"/>
                  </a:lnTo>
                  <a:lnTo>
                    <a:pt x="423" y="220"/>
                  </a:lnTo>
                  <a:lnTo>
                    <a:pt x="432" y="224"/>
                  </a:lnTo>
                  <a:lnTo>
                    <a:pt x="444" y="224"/>
                  </a:lnTo>
                  <a:lnTo>
                    <a:pt x="438" y="245"/>
                  </a:lnTo>
                  <a:lnTo>
                    <a:pt x="489" y="220"/>
                  </a:lnTo>
                  <a:lnTo>
                    <a:pt x="499" y="189"/>
                  </a:lnTo>
                  <a:lnTo>
                    <a:pt x="510" y="156"/>
                  </a:lnTo>
                  <a:lnTo>
                    <a:pt x="438" y="169"/>
                  </a:lnTo>
                  <a:lnTo>
                    <a:pt x="392" y="0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6969125" y="3170238"/>
              <a:ext cx="1371600" cy="755650"/>
            </a:xfrm>
            <a:custGeom>
              <a:avLst/>
              <a:gdLst/>
              <a:ahLst/>
              <a:cxnLst>
                <a:cxn ang="0">
                  <a:pos x="80" y="426"/>
                </a:cxn>
                <a:cxn ang="0">
                  <a:pos x="80" y="414"/>
                </a:cxn>
                <a:cxn ang="0">
                  <a:pos x="136" y="360"/>
                </a:cxn>
                <a:cxn ang="0">
                  <a:pos x="168" y="325"/>
                </a:cxn>
                <a:cxn ang="0">
                  <a:pos x="199" y="360"/>
                </a:cxn>
                <a:cxn ang="0">
                  <a:pos x="294" y="323"/>
                </a:cxn>
                <a:cxn ang="0">
                  <a:pos x="337" y="315"/>
                </a:cxn>
                <a:cxn ang="0">
                  <a:pos x="360" y="288"/>
                </a:cxn>
                <a:cxn ang="0">
                  <a:pos x="397" y="142"/>
                </a:cxn>
                <a:cxn ang="0">
                  <a:pos x="438" y="159"/>
                </a:cxn>
                <a:cxn ang="0">
                  <a:pos x="516" y="0"/>
                </a:cxn>
                <a:cxn ang="0">
                  <a:pos x="576" y="35"/>
                </a:cxn>
                <a:cxn ang="0">
                  <a:pos x="586" y="6"/>
                </a:cxn>
                <a:cxn ang="0">
                  <a:pos x="615" y="13"/>
                </a:cxn>
                <a:cxn ang="0">
                  <a:pos x="670" y="64"/>
                </a:cxn>
                <a:cxn ang="0">
                  <a:pos x="650" y="111"/>
                </a:cxn>
                <a:cxn ang="0">
                  <a:pos x="658" y="132"/>
                </a:cxn>
                <a:cxn ang="0">
                  <a:pos x="681" y="122"/>
                </a:cxn>
                <a:cxn ang="0">
                  <a:pos x="699" y="144"/>
                </a:cxn>
                <a:cxn ang="0">
                  <a:pos x="782" y="171"/>
                </a:cxn>
                <a:cxn ang="0">
                  <a:pos x="705" y="167"/>
                </a:cxn>
                <a:cxn ang="0">
                  <a:pos x="786" y="239"/>
                </a:cxn>
                <a:cxn ang="0">
                  <a:pos x="734" y="231"/>
                </a:cxn>
                <a:cxn ang="0">
                  <a:pos x="839" y="297"/>
                </a:cxn>
                <a:cxn ang="0">
                  <a:pos x="864" y="342"/>
                </a:cxn>
                <a:cxn ang="0">
                  <a:pos x="847" y="336"/>
                </a:cxn>
                <a:cxn ang="0">
                  <a:pos x="843" y="348"/>
                </a:cxn>
                <a:cxn ang="0">
                  <a:pos x="502" y="412"/>
                </a:cxn>
                <a:cxn ang="0">
                  <a:pos x="222" y="447"/>
                </a:cxn>
                <a:cxn ang="0">
                  <a:pos x="0" y="476"/>
                </a:cxn>
                <a:cxn ang="0">
                  <a:pos x="80" y="426"/>
                </a:cxn>
                <a:cxn ang="0">
                  <a:pos x="80" y="426"/>
                </a:cxn>
              </a:cxnLst>
              <a:rect l="0" t="0" r="r" b="b"/>
              <a:pathLst>
                <a:path w="864" h="476">
                  <a:moveTo>
                    <a:pt x="80" y="426"/>
                  </a:moveTo>
                  <a:lnTo>
                    <a:pt x="80" y="414"/>
                  </a:lnTo>
                  <a:lnTo>
                    <a:pt x="136" y="360"/>
                  </a:lnTo>
                  <a:lnTo>
                    <a:pt x="168" y="325"/>
                  </a:lnTo>
                  <a:lnTo>
                    <a:pt x="199" y="360"/>
                  </a:lnTo>
                  <a:lnTo>
                    <a:pt x="294" y="323"/>
                  </a:lnTo>
                  <a:lnTo>
                    <a:pt x="337" y="315"/>
                  </a:lnTo>
                  <a:lnTo>
                    <a:pt x="360" y="288"/>
                  </a:lnTo>
                  <a:lnTo>
                    <a:pt x="397" y="142"/>
                  </a:lnTo>
                  <a:lnTo>
                    <a:pt x="438" y="159"/>
                  </a:lnTo>
                  <a:lnTo>
                    <a:pt x="516" y="0"/>
                  </a:lnTo>
                  <a:lnTo>
                    <a:pt x="576" y="35"/>
                  </a:lnTo>
                  <a:lnTo>
                    <a:pt x="586" y="6"/>
                  </a:lnTo>
                  <a:lnTo>
                    <a:pt x="615" y="13"/>
                  </a:lnTo>
                  <a:lnTo>
                    <a:pt x="670" y="64"/>
                  </a:lnTo>
                  <a:lnTo>
                    <a:pt x="650" y="111"/>
                  </a:lnTo>
                  <a:lnTo>
                    <a:pt x="658" y="132"/>
                  </a:lnTo>
                  <a:lnTo>
                    <a:pt x="681" y="122"/>
                  </a:lnTo>
                  <a:lnTo>
                    <a:pt x="699" y="144"/>
                  </a:lnTo>
                  <a:lnTo>
                    <a:pt x="782" y="171"/>
                  </a:lnTo>
                  <a:lnTo>
                    <a:pt x="705" y="167"/>
                  </a:lnTo>
                  <a:lnTo>
                    <a:pt x="786" y="239"/>
                  </a:lnTo>
                  <a:lnTo>
                    <a:pt x="734" y="231"/>
                  </a:lnTo>
                  <a:lnTo>
                    <a:pt x="839" y="297"/>
                  </a:lnTo>
                  <a:lnTo>
                    <a:pt x="864" y="342"/>
                  </a:lnTo>
                  <a:lnTo>
                    <a:pt x="847" y="336"/>
                  </a:lnTo>
                  <a:lnTo>
                    <a:pt x="843" y="348"/>
                  </a:lnTo>
                  <a:lnTo>
                    <a:pt x="502" y="412"/>
                  </a:lnTo>
                  <a:lnTo>
                    <a:pt x="222" y="447"/>
                  </a:lnTo>
                  <a:lnTo>
                    <a:pt x="0" y="476"/>
                  </a:lnTo>
                  <a:lnTo>
                    <a:pt x="80" y="426"/>
                  </a:lnTo>
                  <a:lnTo>
                    <a:pt x="80" y="426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8281988" y="3379788"/>
              <a:ext cx="74613" cy="188913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16" y="86"/>
                </a:cxn>
                <a:cxn ang="0">
                  <a:pos x="33" y="66"/>
                </a:cxn>
                <a:cxn ang="0">
                  <a:pos x="47" y="0"/>
                </a:cxn>
                <a:cxn ang="0">
                  <a:pos x="18" y="16"/>
                </a:cxn>
                <a:cxn ang="0">
                  <a:pos x="0" y="78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47" h="119">
                  <a:moveTo>
                    <a:pt x="0" y="119"/>
                  </a:moveTo>
                  <a:lnTo>
                    <a:pt x="16" y="86"/>
                  </a:lnTo>
                  <a:lnTo>
                    <a:pt x="33" y="66"/>
                  </a:lnTo>
                  <a:lnTo>
                    <a:pt x="47" y="0"/>
                  </a:lnTo>
                  <a:lnTo>
                    <a:pt x="18" y="16"/>
                  </a:lnTo>
                  <a:lnTo>
                    <a:pt x="0" y="78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6892925" y="3722688"/>
              <a:ext cx="1512888" cy="661988"/>
            </a:xfrm>
            <a:custGeom>
              <a:avLst/>
              <a:gdLst/>
              <a:ahLst/>
              <a:cxnLst>
                <a:cxn ang="0">
                  <a:pos x="0" y="358"/>
                </a:cxn>
                <a:cxn ang="0">
                  <a:pos x="136" y="341"/>
                </a:cxn>
                <a:cxn ang="0">
                  <a:pos x="217" y="302"/>
                </a:cxn>
                <a:cxn ang="0">
                  <a:pos x="369" y="286"/>
                </a:cxn>
                <a:cxn ang="0">
                  <a:pos x="432" y="325"/>
                </a:cxn>
                <a:cxn ang="0">
                  <a:pos x="531" y="311"/>
                </a:cxn>
                <a:cxn ang="0">
                  <a:pos x="681" y="417"/>
                </a:cxn>
                <a:cxn ang="0">
                  <a:pos x="739" y="403"/>
                </a:cxn>
                <a:cxn ang="0">
                  <a:pos x="823" y="282"/>
                </a:cxn>
                <a:cxn ang="0">
                  <a:pos x="891" y="257"/>
                </a:cxn>
                <a:cxn ang="0">
                  <a:pos x="910" y="222"/>
                </a:cxn>
                <a:cxn ang="0">
                  <a:pos x="838" y="234"/>
                </a:cxn>
                <a:cxn ang="0">
                  <a:pos x="819" y="210"/>
                </a:cxn>
                <a:cxn ang="0">
                  <a:pos x="864" y="199"/>
                </a:cxn>
                <a:cxn ang="0">
                  <a:pos x="862" y="183"/>
                </a:cxn>
                <a:cxn ang="0">
                  <a:pos x="813" y="165"/>
                </a:cxn>
                <a:cxn ang="0">
                  <a:pos x="877" y="142"/>
                </a:cxn>
                <a:cxn ang="0">
                  <a:pos x="873" y="167"/>
                </a:cxn>
                <a:cxn ang="0">
                  <a:pos x="914" y="167"/>
                </a:cxn>
                <a:cxn ang="0">
                  <a:pos x="937" y="123"/>
                </a:cxn>
                <a:cxn ang="0">
                  <a:pos x="953" y="121"/>
                </a:cxn>
                <a:cxn ang="0">
                  <a:pos x="943" y="84"/>
                </a:cxn>
                <a:cxn ang="0">
                  <a:pos x="914" y="121"/>
                </a:cxn>
                <a:cxn ang="0">
                  <a:pos x="885" y="37"/>
                </a:cxn>
                <a:cxn ang="0">
                  <a:pos x="904" y="33"/>
                </a:cxn>
                <a:cxn ang="0">
                  <a:pos x="932" y="56"/>
                </a:cxn>
                <a:cxn ang="0">
                  <a:pos x="912" y="18"/>
                </a:cxn>
                <a:cxn ang="0">
                  <a:pos x="891" y="0"/>
                </a:cxn>
                <a:cxn ang="0">
                  <a:pos x="550" y="64"/>
                </a:cxn>
                <a:cxn ang="0">
                  <a:pos x="270" y="99"/>
                </a:cxn>
                <a:cxn ang="0">
                  <a:pos x="231" y="175"/>
                </a:cxn>
                <a:cxn ang="0">
                  <a:pos x="169" y="189"/>
                </a:cxn>
                <a:cxn ang="0">
                  <a:pos x="142" y="226"/>
                </a:cxn>
                <a:cxn ang="0">
                  <a:pos x="33" y="290"/>
                </a:cxn>
                <a:cxn ang="0">
                  <a:pos x="27" y="313"/>
                </a:cxn>
                <a:cxn ang="0">
                  <a:pos x="0" y="327"/>
                </a:cxn>
                <a:cxn ang="0">
                  <a:pos x="0" y="358"/>
                </a:cxn>
                <a:cxn ang="0">
                  <a:pos x="0" y="358"/>
                </a:cxn>
              </a:cxnLst>
              <a:rect l="0" t="0" r="r" b="b"/>
              <a:pathLst>
                <a:path w="953" h="417">
                  <a:moveTo>
                    <a:pt x="0" y="358"/>
                  </a:moveTo>
                  <a:lnTo>
                    <a:pt x="136" y="341"/>
                  </a:lnTo>
                  <a:lnTo>
                    <a:pt x="217" y="302"/>
                  </a:lnTo>
                  <a:lnTo>
                    <a:pt x="369" y="286"/>
                  </a:lnTo>
                  <a:lnTo>
                    <a:pt x="432" y="325"/>
                  </a:lnTo>
                  <a:lnTo>
                    <a:pt x="531" y="311"/>
                  </a:lnTo>
                  <a:lnTo>
                    <a:pt x="681" y="417"/>
                  </a:lnTo>
                  <a:lnTo>
                    <a:pt x="739" y="403"/>
                  </a:lnTo>
                  <a:lnTo>
                    <a:pt x="823" y="282"/>
                  </a:lnTo>
                  <a:lnTo>
                    <a:pt x="891" y="257"/>
                  </a:lnTo>
                  <a:lnTo>
                    <a:pt x="910" y="222"/>
                  </a:lnTo>
                  <a:lnTo>
                    <a:pt x="838" y="234"/>
                  </a:lnTo>
                  <a:lnTo>
                    <a:pt x="819" y="210"/>
                  </a:lnTo>
                  <a:lnTo>
                    <a:pt x="864" y="199"/>
                  </a:lnTo>
                  <a:lnTo>
                    <a:pt x="862" y="183"/>
                  </a:lnTo>
                  <a:lnTo>
                    <a:pt x="813" y="165"/>
                  </a:lnTo>
                  <a:lnTo>
                    <a:pt x="877" y="142"/>
                  </a:lnTo>
                  <a:lnTo>
                    <a:pt x="873" y="167"/>
                  </a:lnTo>
                  <a:lnTo>
                    <a:pt x="914" y="167"/>
                  </a:lnTo>
                  <a:lnTo>
                    <a:pt x="937" y="123"/>
                  </a:lnTo>
                  <a:lnTo>
                    <a:pt x="953" y="121"/>
                  </a:lnTo>
                  <a:lnTo>
                    <a:pt x="943" y="84"/>
                  </a:lnTo>
                  <a:lnTo>
                    <a:pt x="914" y="121"/>
                  </a:lnTo>
                  <a:lnTo>
                    <a:pt x="885" y="37"/>
                  </a:lnTo>
                  <a:lnTo>
                    <a:pt x="904" y="33"/>
                  </a:lnTo>
                  <a:lnTo>
                    <a:pt x="932" y="56"/>
                  </a:lnTo>
                  <a:lnTo>
                    <a:pt x="912" y="18"/>
                  </a:lnTo>
                  <a:lnTo>
                    <a:pt x="891" y="0"/>
                  </a:lnTo>
                  <a:lnTo>
                    <a:pt x="550" y="64"/>
                  </a:lnTo>
                  <a:lnTo>
                    <a:pt x="270" y="99"/>
                  </a:lnTo>
                  <a:lnTo>
                    <a:pt x="231" y="175"/>
                  </a:lnTo>
                  <a:lnTo>
                    <a:pt x="169" y="189"/>
                  </a:lnTo>
                  <a:lnTo>
                    <a:pt x="142" y="226"/>
                  </a:lnTo>
                  <a:lnTo>
                    <a:pt x="33" y="290"/>
                  </a:lnTo>
                  <a:lnTo>
                    <a:pt x="27" y="313"/>
                  </a:lnTo>
                  <a:lnTo>
                    <a:pt x="0" y="327"/>
                  </a:lnTo>
                  <a:lnTo>
                    <a:pt x="0" y="358"/>
                  </a:lnTo>
                  <a:lnTo>
                    <a:pt x="0" y="35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7070725" y="4176713"/>
              <a:ext cx="903288" cy="669925"/>
            </a:xfrm>
            <a:custGeom>
              <a:avLst/>
              <a:gdLst/>
              <a:ahLst/>
              <a:cxnLst>
                <a:cxn ang="0">
                  <a:pos x="24" y="55"/>
                </a:cxn>
                <a:cxn ang="0">
                  <a:pos x="105" y="16"/>
                </a:cxn>
                <a:cxn ang="0">
                  <a:pos x="257" y="0"/>
                </a:cxn>
                <a:cxn ang="0">
                  <a:pos x="320" y="39"/>
                </a:cxn>
                <a:cxn ang="0">
                  <a:pos x="419" y="25"/>
                </a:cxn>
                <a:cxn ang="0">
                  <a:pos x="569" y="131"/>
                </a:cxn>
                <a:cxn ang="0">
                  <a:pos x="502" y="210"/>
                </a:cxn>
                <a:cxn ang="0">
                  <a:pos x="506" y="245"/>
                </a:cxn>
                <a:cxn ang="0">
                  <a:pos x="392" y="348"/>
                </a:cxn>
                <a:cxn ang="0">
                  <a:pos x="374" y="352"/>
                </a:cxn>
                <a:cxn ang="0">
                  <a:pos x="364" y="383"/>
                </a:cxn>
                <a:cxn ang="0">
                  <a:pos x="341" y="366"/>
                </a:cxn>
                <a:cxn ang="0">
                  <a:pos x="362" y="393"/>
                </a:cxn>
                <a:cxn ang="0">
                  <a:pos x="341" y="422"/>
                </a:cxn>
                <a:cxn ang="0">
                  <a:pos x="320" y="419"/>
                </a:cxn>
                <a:cxn ang="0">
                  <a:pos x="242" y="298"/>
                </a:cxn>
                <a:cxn ang="0">
                  <a:pos x="74" y="146"/>
                </a:cxn>
                <a:cxn ang="0">
                  <a:pos x="0" y="99"/>
                </a:cxn>
                <a:cxn ang="0">
                  <a:pos x="24" y="55"/>
                </a:cxn>
                <a:cxn ang="0">
                  <a:pos x="24" y="55"/>
                </a:cxn>
              </a:cxnLst>
              <a:rect l="0" t="0" r="r" b="b"/>
              <a:pathLst>
                <a:path w="569" h="422">
                  <a:moveTo>
                    <a:pt x="24" y="55"/>
                  </a:moveTo>
                  <a:lnTo>
                    <a:pt x="105" y="16"/>
                  </a:lnTo>
                  <a:lnTo>
                    <a:pt x="257" y="0"/>
                  </a:lnTo>
                  <a:lnTo>
                    <a:pt x="320" y="39"/>
                  </a:lnTo>
                  <a:lnTo>
                    <a:pt x="419" y="25"/>
                  </a:lnTo>
                  <a:lnTo>
                    <a:pt x="569" y="131"/>
                  </a:lnTo>
                  <a:lnTo>
                    <a:pt x="502" y="210"/>
                  </a:lnTo>
                  <a:lnTo>
                    <a:pt x="506" y="245"/>
                  </a:lnTo>
                  <a:lnTo>
                    <a:pt x="392" y="348"/>
                  </a:lnTo>
                  <a:lnTo>
                    <a:pt x="374" y="352"/>
                  </a:lnTo>
                  <a:lnTo>
                    <a:pt x="364" y="383"/>
                  </a:lnTo>
                  <a:lnTo>
                    <a:pt x="341" y="366"/>
                  </a:lnTo>
                  <a:lnTo>
                    <a:pt x="362" y="393"/>
                  </a:lnTo>
                  <a:lnTo>
                    <a:pt x="341" y="422"/>
                  </a:lnTo>
                  <a:lnTo>
                    <a:pt x="320" y="419"/>
                  </a:lnTo>
                  <a:lnTo>
                    <a:pt x="242" y="298"/>
                  </a:lnTo>
                  <a:lnTo>
                    <a:pt x="74" y="146"/>
                  </a:lnTo>
                  <a:lnTo>
                    <a:pt x="0" y="99"/>
                  </a:lnTo>
                  <a:lnTo>
                    <a:pt x="24" y="55"/>
                  </a:lnTo>
                  <a:lnTo>
                    <a:pt x="24" y="5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8202613" y="3003550"/>
              <a:ext cx="187325" cy="295275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5" y="0"/>
                </a:cxn>
                <a:cxn ang="0">
                  <a:pos x="39" y="0"/>
                </a:cxn>
                <a:cxn ang="0">
                  <a:pos x="31" y="17"/>
                </a:cxn>
                <a:cxn ang="0">
                  <a:pos x="25" y="25"/>
                </a:cxn>
                <a:cxn ang="0">
                  <a:pos x="29" y="46"/>
                </a:cxn>
                <a:cxn ang="0">
                  <a:pos x="58" y="75"/>
                </a:cxn>
                <a:cxn ang="0">
                  <a:pos x="62" y="97"/>
                </a:cxn>
                <a:cxn ang="0">
                  <a:pos x="85" y="124"/>
                </a:cxn>
                <a:cxn ang="0">
                  <a:pos x="105" y="130"/>
                </a:cxn>
                <a:cxn ang="0">
                  <a:pos x="112" y="147"/>
                </a:cxn>
                <a:cxn ang="0">
                  <a:pos x="97" y="161"/>
                </a:cxn>
                <a:cxn ang="0">
                  <a:pos x="112" y="159"/>
                </a:cxn>
                <a:cxn ang="0">
                  <a:pos x="118" y="173"/>
                </a:cxn>
                <a:cxn ang="0">
                  <a:pos x="46" y="186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18" h="186">
                  <a:moveTo>
                    <a:pt x="0" y="17"/>
                  </a:moveTo>
                  <a:lnTo>
                    <a:pt x="15" y="0"/>
                  </a:lnTo>
                  <a:lnTo>
                    <a:pt x="39" y="0"/>
                  </a:lnTo>
                  <a:lnTo>
                    <a:pt x="31" y="17"/>
                  </a:lnTo>
                  <a:lnTo>
                    <a:pt x="25" y="25"/>
                  </a:lnTo>
                  <a:lnTo>
                    <a:pt x="29" y="46"/>
                  </a:lnTo>
                  <a:lnTo>
                    <a:pt x="58" y="75"/>
                  </a:lnTo>
                  <a:lnTo>
                    <a:pt x="62" y="97"/>
                  </a:lnTo>
                  <a:lnTo>
                    <a:pt x="85" y="124"/>
                  </a:lnTo>
                  <a:lnTo>
                    <a:pt x="105" y="130"/>
                  </a:lnTo>
                  <a:lnTo>
                    <a:pt x="112" y="147"/>
                  </a:lnTo>
                  <a:lnTo>
                    <a:pt x="97" y="161"/>
                  </a:lnTo>
                  <a:lnTo>
                    <a:pt x="112" y="159"/>
                  </a:lnTo>
                  <a:lnTo>
                    <a:pt x="118" y="173"/>
                  </a:lnTo>
                  <a:lnTo>
                    <a:pt x="46" y="186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7331075" y="2530475"/>
              <a:ext cx="1028700" cy="646113"/>
            </a:xfrm>
            <a:custGeom>
              <a:avLst/>
              <a:gdLst/>
              <a:ahLst/>
              <a:cxnLst>
                <a:cxn ang="0">
                  <a:pos x="50" y="407"/>
                </a:cxn>
                <a:cxn ang="0">
                  <a:pos x="157" y="387"/>
                </a:cxn>
                <a:cxn ang="0">
                  <a:pos x="549" y="315"/>
                </a:cxn>
                <a:cxn ang="0">
                  <a:pos x="564" y="298"/>
                </a:cxn>
                <a:cxn ang="0">
                  <a:pos x="588" y="298"/>
                </a:cxn>
                <a:cxn ang="0">
                  <a:pos x="613" y="280"/>
                </a:cxn>
                <a:cxn ang="0">
                  <a:pos x="648" y="233"/>
                </a:cxn>
                <a:cxn ang="0">
                  <a:pos x="586" y="183"/>
                </a:cxn>
                <a:cxn ang="0">
                  <a:pos x="584" y="136"/>
                </a:cxn>
                <a:cxn ang="0">
                  <a:pos x="613" y="70"/>
                </a:cxn>
                <a:cxn ang="0">
                  <a:pos x="570" y="47"/>
                </a:cxn>
                <a:cxn ang="0">
                  <a:pos x="523" y="0"/>
                </a:cxn>
                <a:cxn ang="0">
                  <a:pos x="91" y="80"/>
                </a:cxn>
                <a:cxn ang="0">
                  <a:pos x="70" y="47"/>
                </a:cxn>
                <a:cxn ang="0">
                  <a:pos x="0" y="99"/>
                </a:cxn>
                <a:cxn ang="0">
                  <a:pos x="50" y="407"/>
                </a:cxn>
                <a:cxn ang="0">
                  <a:pos x="50" y="407"/>
                </a:cxn>
              </a:cxnLst>
              <a:rect l="0" t="0" r="r" b="b"/>
              <a:pathLst>
                <a:path w="648" h="407">
                  <a:moveTo>
                    <a:pt x="50" y="407"/>
                  </a:moveTo>
                  <a:lnTo>
                    <a:pt x="157" y="387"/>
                  </a:lnTo>
                  <a:lnTo>
                    <a:pt x="549" y="315"/>
                  </a:lnTo>
                  <a:lnTo>
                    <a:pt x="564" y="298"/>
                  </a:lnTo>
                  <a:lnTo>
                    <a:pt x="588" y="298"/>
                  </a:lnTo>
                  <a:lnTo>
                    <a:pt x="613" y="280"/>
                  </a:lnTo>
                  <a:lnTo>
                    <a:pt x="648" y="233"/>
                  </a:lnTo>
                  <a:lnTo>
                    <a:pt x="586" y="183"/>
                  </a:lnTo>
                  <a:lnTo>
                    <a:pt x="584" y="136"/>
                  </a:lnTo>
                  <a:lnTo>
                    <a:pt x="613" y="70"/>
                  </a:lnTo>
                  <a:lnTo>
                    <a:pt x="570" y="47"/>
                  </a:lnTo>
                  <a:lnTo>
                    <a:pt x="523" y="0"/>
                  </a:lnTo>
                  <a:lnTo>
                    <a:pt x="91" y="80"/>
                  </a:lnTo>
                  <a:lnTo>
                    <a:pt x="70" y="47"/>
                  </a:lnTo>
                  <a:lnTo>
                    <a:pt x="0" y="99"/>
                  </a:lnTo>
                  <a:lnTo>
                    <a:pt x="50" y="407"/>
                  </a:lnTo>
                  <a:lnTo>
                    <a:pt x="50" y="40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8251825" y="2641600"/>
              <a:ext cx="222250" cy="528638"/>
            </a:xfrm>
            <a:custGeom>
              <a:avLst/>
              <a:gdLst/>
              <a:ahLst/>
              <a:cxnLst>
                <a:cxn ang="0">
                  <a:pos x="8" y="228"/>
                </a:cxn>
                <a:cxn ang="0">
                  <a:pos x="33" y="210"/>
                </a:cxn>
                <a:cxn ang="0">
                  <a:pos x="68" y="163"/>
                </a:cxn>
                <a:cxn ang="0">
                  <a:pos x="6" y="113"/>
                </a:cxn>
                <a:cxn ang="0">
                  <a:pos x="4" y="66"/>
                </a:cxn>
                <a:cxn ang="0">
                  <a:pos x="33" y="0"/>
                </a:cxn>
                <a:cxn ang="0">
                  <a:pos x="128" y="31"/>
                </a:cxn>
                <a:cxn ang="0">
                  <a:pos x="128" y="45"/>
                </a:cxn>
                <a:cxn ang="0">
                  <a:pos x="118" y="82"/>
                </a:cxn>
                <a:cxn ang="0">
                  <a:pos x="109" y="89"/>
                </a:cxn>
                <a:cxn ang="0">
                  <a:pos x="105" y="109"/>
                </a:cxn>
                <a:cxn ang="0">
                  <a:pos x="117" y="115"/>
                </a:cxn>
                <a:cxn ang="0">
                  <a:pos x="140" y="109"/>
                </a:cxn>
                <a:cxn ang="0">
                  <a:pos x="140" y="165"/>
                </a:cxn>
                <a:cxn ang="0">
                  <a:pos x="140" y="200"/>
                </a:cxn>
                <a:cxn ang="0">
                  <a:pos x="140" y="220"/>
                </a:cxn>
                <a:cxn ang="0">
                  <a:pos x="132" y="237"/>
                </a:cxn>
                <a:cxn ang="0">
                  <a:pos x="122" y="237"/>
                </a:cxn>
                <a:cxn ang="0">
                  <a:pos x="126" y="255"/>
                </a:cxn>
                <a:cxn ang="0">
                  <a:pos x="91" y="333"/>
                </a:cxn>
                <a:cxn ang="0">
                  <a:pos x="81" y="333"/>
                </a:cxn>
                <a:cxn ang="0">
                  <a:pos x="80" y="303"/>
                </a:cxn>
                <a:cxn ang="0">
                  <a:pos x="54" y="303"/>
                </a:cxn>
                <a:cxn ang="0">
                  <a:pos x="6" y="272"/>
                </a:cxn>
                <a:cxn ang="0">
                  <a:pos x="0" y="245"/>
                </a:cxn>
                <a:cxn ang="0">
                  <a:pos x="8" y="228"/>
                </a:cxn>
                <a:cxn ang="0">
                  <a:pos x="8" y="228"/>
                </a:cxn>
              </a:cxnLst>
              <a:rect l="0" t="0" r="r" b="b"/>
              <a:pathLst>
                <a:path w="140" h="333">
                  <a:moveTo>
                    <a:pt x="8" y="228"/>
                  </a:moveTo>
                  <a:lnTo>
                    <a:pt x="33" y="210"/>
                  </a:lnTo>
                  <a:lnTo>
                    <a:pt x="68" y="163"/>
                  </a:lnTo>
                  <a:lnTo>
                    <a:pt x="6" y="113"/>
                  </a:lnTo>
                  <a:lnTo>
                    <a:pt x="4" y="66"/>
                  </a:lnTo>
                  <a:lnTo>
                    <a:pt x="33" y="0"/>
                  </a:lnTo>
                  <a:lnTo>
                    <a:pt x="128" y="31"/>
                  </a:lnTo>
                  <a:lnTo>
                    <a:pt x="128" y="45"/>
                  </a:lnTo>
                  <a:lnTo>
                    <a:pt x="118" y="82"/>
                  </a:lnTo>
                  <a:lnTo>
                    <a:pt x="109" y="89"/>
                  </a:lnTo>
                  <a:lnTo>
                    <a:pt x="105" y="109"/>
                  </a:lnTo>
                  <a:lnTo>
                    <a:pt x="117" y="115"/>
                  </a:lnTo>
                  <a:lnTo>
                    <a:pt x="140" y="109"/>
                  </a:lnTo>
                  <a:lnTo>
                    <a:pt x="140" y="165"/>
                  </a:lnTo>
                  <a:lnTo>
                    <a:pt x="140" y="200"/>
                  </a:lnTo>
                  <a:lnTo>
                    <a:pt x="140" y="220"/>
                  </a:lnTo>
                  <a:lnTo>
                    <a:pt x="132" y="237"/>
                  </a:lnTo>
                  <a:lnTo>
                    <a:pt x="122" y="237"/>
                  </a:lnTo>
                  <a:lnTo>
                    <a:pt x="126" y="255"/>
                  </a:lnTo>
                  <a:lnTo>
                    <a:pt x="91" y="333"/>
                  </a:lnTo>
                  <a:lnTo>
                    <a:pt x="81" y="333"/>
                  </a:lnTo>
                  <a:lnTo>
                    <a:pt x="80" y="303"/>
                  </a:lnTo>
                  <a:lnTo>
                    <a:pt x="54" y="303"/>
                  </a:lnTo>
                  <a:lnTo>
                    <a:pt x="6" y="272"/>
                  </a:lnTo>
                  <a:lnTo>
                    <a:pt x="0" y="245"/>
                  </a:lnTo>
                  <a:lnTo>
                    <a:pt x="8" y="228"/>
                  </a:lnTo>
                  <a:lnTo>
                    <a:pt x="8" y="22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7442200" y="1816100"/>
              <a:ext cx="1052513" cy="917575"/>
            </a:xfrm>
            <a:custGeom>
              <a:avLst/>
              <a:gdLst/>
              <a:ahLst/>
              <a:cxnLst>
                <a:cxn ang="0">
                  <a:pos x="21" y="530"/>
                </a:cxn>
                <a:cxn ang="0">
                  <a:pos x="453" y="450"/>
                </a:cxn>
                <a:cxn ang="0">
                  <a:pos x="500" y="497"/>
                </a:cxn>
                <a:cxn ang="0">
                  <a:pos x="543" y="520"/>
                </a:cxn>
                <a:cxn ang="0">
                  <a:pos x="638" y="551"/>
                </a:cxn>
                <a:cxn ang="0">
                  <a:pos x="646" y="578"/>
                </a:cxn>
                <a:cxn ang="0">
                  <a:pos x="662" y="543"/>
                </a:cxn>
                <a:cxn ang="0">
                  <a:pos x="663" y="493"/>
                </a:cxn>
                <a:cxn ang="0">
                  <a:pos x="646" y="401"/>
                </a:cxn>
                <a:cxn ang="0">
                  <a:pos x="644" y="304"/>
                </a:cxn>
                <a:cxn ang="0">
                  <a:pos x="599" y="162"/>
                </a:cxn>
                <a:cxn ang="0">
                  <a:pos x="591" y="100"/>
                </a:cxn>
                <a:cxn ang="0">
                  <a:pos x="562" y="0"/>
                </a:cxn>
                <a:cxn ang="0">
                  <a:pos x="422" y="31"/>
                </a:cxn>
                <a:cxn ang="0">
                  <a:pos x="344" y="115"/>
                </a:cxn>
                <a:cxn ang="0">
                  <a:pos x="340" y="137"/>
                </a:cxn>
                <a:cxn ang="0">
                  <a:pos x="296" y="185"/>
                </a:cxn>
                <a:cxn ang="0">
                  <a:pos x="307" y="203"/>
                </a:cxn>
                <a:cxn ang="0">
                  <a:pos x="315" y="216"/>
                </a:cxn>
                <a:cxn ang="0">
                  <a:pos x="309" y="220"/>
                </a:cxn>
                <a:cxn ang="0">
                  <a:pos x="323" y="240"/>
                </a:cxn>
                <a:cxn ang="0">
                  <a:pos x="325" y="257"/>
                </a:cxn>
                <a:cxn ang="0">
                  <a:pos x="282" y="296"/>
                </a:cxn>
                <a:cxn ang="0">
                  <a:pos x="218" y="316"/>
                </a:cxn>
                <a:cxn ang="0">
                  <a:pos x="202" y="327"/>
                </a:cxn>
                <a:cxn ang="0">
                  <a:pos x="177" y="317"/>
                </a:cxn>
                <a:cxn ang="0">
                  <a:pos x="107" y="325"/>
                </a:cxn>
                <a:cxn ang="0">
                  <a:pos x="52" y="347"/>
                </a:cxn>
                <a:cxn ang="0">
                  <a:pos x="52" y="372"/>
                </a:cxn>
                <a:cxn ang="0">
                  <a:pos x="64" y="391"/>
                </a:cxn>
                <a:cxn ang="0">
                  <a:pos x="72" y="390"/>
                </a:cxn>
                <a:cxn ang="0">
                  <a:pos x="80" y="413"/>
                </a:cxn>
                <a:cxn ang="0">
                  <a:pos x="66" y="423"/>
                </a:cxn>
                <a:cxn ang="0">
                  <a:pos x="58" y="442"/>
                </a:cxn>
                <a:cxn ang="0">
                  <a:pos x="0" y="497"/>
                </a:cxn>
                <a:cxn ang="0">
                  <a:pos x="21" y="530"/>
                </a:cxn>
                <a:cxn ang="0">
                  <a:pos x="21" y="530"/>
                </a:cxn>
              </a:cxnLst>
              <a:rect l="0" t="0" r="r" b="b"/>
              <a:pathLst>
                <a:path w="663" h="578">
                  <a:moveTo>
                    <a:pt x="21" y="530"/>
                  </a:moveTo>
                  <a:lnTo>
                    <a:pt x="453" y="450"/>
                  </a:lnTo>
                  <a:lnTo>
                    <a:pt x="500" y="497"/>
                  </a:lnTo>
                  <a:lnTo>
                    <a:pt x="543" y="520"/>
                  </a:lnTo>
                  <a:lnTo>
                    <a:pt x="638" y="551"/>
                  </a:lnTo>
                  <a:lnTo>
                    <a:pt x="646" y="578"/>
                  </a:lnTo>
                  <a:lnTo>
                    <a:pt x="662" y="543"/>
                  </a:lnTo>
                  <a:lnTo>
                    <a:pt x="663" y="493"/>
                  </a:lnTo>
                  <a:lnTo>
                    <a:pt x="646" y="401"/>
                  </a:lnTo>
                  <a:lnTo>
                    <a:pt x="644" y="304"/>
                  </a:lnTo>
                  <a:lnTo>
                    <a:pt x="599" y="162"/>
                  </a:lnTo>
                  <a:lnTo>
                    <a:pt x="591" y="100"/>
                  </a:lnTo>
                  <a:lnTo>
                    <a:pt x="562" y="0"/>
                  </a:lnTo>
                  <a:lnTo>
                    <a:pt x="422" y="31"/>
                  </a:lnTo>
                  <a:lnTo>
                    <a:pt x="344" y="115"/>
                  </a:lnTo>
                  <a:lnTo>
                    <a:pt x="340" y="137"/>
                  </a:lnTo>
                  <a:lnTo>
                    <a:pt x="296" y="185"/>
                  </a:lnTo>
                  <a:lnTo>
                    <a:pt x="307" y="203"/>
                  </a:lnTo>
                  <a:lnTo>
                    <a:pt x="315" y="216"/>
                  </a:lnTo>
                  <a:lnTo>
                    <a:pt x="309" y="220"/>
                  </a:lnTo>
                  <a:lnTo>
                    <a:pt x="323" y="240"/>
                  </a:lnTo>
                  <a:lnTo>
                    <a:pt x="325" y="257"/>
                  </a:lnTo>
                  <a:lnTo>
                    <a:pt x="282" y="296"/>
                  </a:lnTo>
                  <a:lnTo>
                    <a:pt x="218" y="316"/>
                  </a:lnTo>
                  <a:lnTo>
                    <a:pt x="202" y="327"/>
                  </a:lnTo>
                  <a:lnTo>
                    <a:pt x="177" y="317"/>
                  </a:lnTo>
                  <a:lnTo>
                    <a:pt x="107" y="325"/>
                  </a:lnTo>
                  <a:lnTo>
                    <a:pt x="52" y="347"/>
                  </a:lnTo>
                  <a:lnTo>
                    <a:pt x="52" y="372"/>
                  </a:lnTo>
                  <a:lnTo>
                    <a:pt x="64" y="391"/>
                  </a:lnTo>
                  <a:lnTo>
                    <a:pt x="72" y="390"/>
                  </a:lnTo>
                  <a:lnTo>
                    <a:pt x="80" y="413"/>
                  </a:lnTo>
                  <a:lnTo>
                    <a:pt x="66" y="423"/>
                  </a:lnTo>
                  <a:lnTo>
                    <a:pt x="58" y="442"/>
                  </a:lnTo>
                  <a:lnTo>
                    <a:pt x="0" y="497"/>
                  </a:lnTo>
                  <a:lnTo>
                    <a:pt x="21" y="530"/>
                  </a:lnTo>
                  <a:lnTo>
                    <a:pt x="21" y="53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8418513" y="2771775"/>
              <a:ext cx="30163" cy="42863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4" y="7"/>
                </a:cxn>
                <a:cxn ang="0">
                  <a:pos x="13" y="0"/>
                </a:cxn>
                <a:cxn ang="0">
                  <a:pos x="19" y="5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19" h="27">
                  <a:moveTo>
                    <a:pt x="0" y="27"/>
                  </a:moveTo>
                  <a:lnTo>
                    <a:pt x="4" y="7"/>
                  </a:lnTo>
                  <a:lnTo>
                    <a:pt x="13" y="0"/>
                  </a:lnTo>
                  <a:lnTo>
                    <a:pt x="19" y="5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8451850" y="2598738"/>
              <a:ext cx="328613" cy="187325"/>
            </a:xfrm>
            <a:custGeom>
              <a:avLst/>
              <a:gdLst/>
              <a:ahLst/>
              <a:cxnLst>
                <a:cxn ang="0">
                  <a:pos x="16" y="118"/>
                </a:cxn>
                <a:cxn ang="0">
                  <a:pos x="88" y="77"/>
                </a:cxn>
                <a:cxn ang="0">
                  <a:pos x="136" y="54"/>
                </a:cxn>
                <a:cxn ang="0">
                  <a:pos x="86" y="91"/>
                </a:cxn>
                <a:cxn ang="0">
                  <a:pos x="90" y="93"/>
                </a:cxn>
                <a:cxn ang="0">
                  <a:pos x="168" y="41"/>
                </a:cxn>
                <a:cxn ang="0">
                  <a:pos x="207" y="5"/>
                </a:cxn>
                <a:cxn ang="0">
                  <a:pos x="203" y="0"/>
                </a:cxn>
                <a:cxn ang="0">
                  <a:pos x="168" y="19"/>
                </a:cxn>
                <a:cxn ang="0">
                  <a:pos x="164" y="17"/>
                </a:cxn>
                <a:cxn ang="0">
                  <a:pos x="146" y="41"/>
                </a:cxn>
                <a:cxn ang="0">
                  <a:pos x="135" y="41"/>
                </a:cxn>
                <a:cxn ang="0">
                  <a:pos x="162" y="0"/>
                </a:cxn>
                <a:cxn ang="0">
                  <a:pos x="135" y="29"/>
                </a:cxn>
                <a:cxn ang="0">
                  <a:pos x="41" y="62"/>
                </a:cxn>
                <a:cxn ang="0">
                  <a:pos x="24" y="85"/>
                </a:cxn>
                <a:cxn ang="0">
                  <a:pos x="8" y="89"/>
                </a:cxn>
                <a:cxn ang="0">
                  <a:pos x="0" y="107"/>
                </a:cxn>
                <a:cxn ang="0">
                  <a:pos x="16" y="118"/>
                </a:cxn>
                <a:cxn ang="0">
                  <a:pos x="16" y="118"/>
                </a:cxn>
              </a:cxnLst>
              <a:rect l="0" t="0" r="r" b="b"/>
              <a:pathLst>
                <a:path w="207" h="118">
                  <a:moveTo>
                    <a:pt x="16" y="118"/>
                  </a:moveTo>
                  <a:lnTo>
                    <a:pt x="88" y="77"/>
                  </a:lnTo>
                  <a:lnTo>
                    <a:pt x="136" y="54"/>
                  </a:lnTo>
                  <a:lnTo>
                    <a:pt x="86" y="91"/>
                  </a:lnTo>
                  <a:lnTo>
                    <a:pt x="90" y="93"/>
                  </a:lnTo>
                  <a:lnTo>
                    <a:pt x="168" y="41"/>
                  </a:lnTo>
                  <a:lnTo>
                    <a:pt x="207" y="5"/>
                  </a:lnTo>
                  <a:lnTo>
                    <a:pt x="203" y="0"/>
                  </a:lnTo>
                  <a:lnTo>
                    <a:pt x="168" y="19"/>
                  </a:lnTo>
                  <a:lnTo>
                    <a:pt x="164" y="17"/>
                  </a:lnTo>
                  <a:lnTo>
                    <a:pt x="146" y="41"/>
                  </a:lnTo>
                  <a:lnTo>
                    <a:pt x="135" y="41"/>
                  </a:lnTo>
                  <a:lnTo>
                    <a:pt x="162" y="0"/>
                  </a:lnTo>
                  <a:lnTo>
                    <a:pt x="135" y="29"/>
                  </a:lnTo>
                  <a:lnTo>
                    <a:pt x="41" y="62"/>
                  </a:lnTo>
                  <a:lnTo>
                    <a:pt x="24" y="85"/>
                  </a:lnTo>
                  <a:lnTo>
                    <a:pt x="8" y="89"/>
                  </a:lnTo>
                  <a:lnTo>
                    <a:pt x="0" y="107"/>
                  </a:lnTo>
                  <a:lnTo>
                    <a:pt x="16" y="118"/>
                  </a:lnTo>
                  <a:lnTo>
                    <a:pt x="16" y="11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8467725" y="2393950"/>
              <a:ext cx="306388" cy="284163"/>
            </a:xfrm>
            <a:custGeom>
              <a:avLst/>
              <a:gdLst/>
              <a:ahLst/>
              <a:cxnLst>
                <a:cxn ang="0">
                  <a:pos x="17" y="129"/>
                </a:cxn>
                <a:cxn ang="0">
                  <a:pos x="16" y="179"/>
                </a:cxn>
                <a:cxn ang="0">
                  <a:pos x="31" y="175"/>
                </a:cxn>
                <a:cxn ang="0">
                  <a:pos x="68" y="148"/>
                </a:cxn>
                <a:cxn ang="0">
                  <a:pos x="80" y="125"/>
                </a:cxn>
                <a:cxn ang="0">
                  <a:pos x="88" y="129"/>
                </a:cxn>
                <a:cxn ang="0">
                  <a:pos x="138" y="115"/>
                </a:cxn>
                <a:cxn ang="0">
                  <a:pos x="138" y="107"/>
                </a:cxn>
                <a:cxn ang="0">
                  <a:pos x="148" y="111"/>
                </a:cxn>
                <a:cxn ang="0">
                  <a:pos x="158" y="103"/>
                </a:cxn>
                <a:cxn ang="0">
                  <a:pos x="171" y="101"/>
                </a:cxn>
                <a:cxn ang="0">
                  <a:pos x="193" y="92"/>
                </a:cxn>
                <a:cxn ang="0">
                  <a:pos x="173" y="0"/>
                </a:cxn>
                <a:cxn ang="0">
                  <a:pos x="0" y="37"/>
                </a:cxn>
                <a:cxn ang="0">
                  <a:pos x="17" y="129"/>
                </a:cxn>
                <a:cxn ang="0">
                  <a:pos x="17" y="129"/>
                </a:cxn>
              </a:cxnLst>
              <a:rect l="0" t="0" r="r" b="b"/>
              <a:pathLst>
                <a:path w="193" h="179">
                  <a:moveTo>
                    <a:pt x="17" y="129"/>
                  </a:moveTo>
                  <a:lnTo>
                    <a:pt x="16" y="179"/>
                  </a:lnTo>
                  <a:lnTo>
                    <a:pt x="31" y="175"/>
                  </a:lnTo>
                  <a:lnTo>
                    <a:pt x="68" y="148"/>
                  </a:lnTo>
                  <a:lnTo>
                    <a:pt x="80" y="125"/>
                  </a:lnTo>
                  <a:lnTo>
                    <a:pt x="88" y="129"/>
                  </a:lnTo>
                  <a:lnTo>
                    <a:pt x="138" y="115"/>
                  </a:lnTo>
                  <a:lnTo>
                    <a:pt x="138" y="107"/>
                  </a:lnTo>
                  <a:lnTo>
                    <a:pt x="148" y="111"/>
                  </a:lnTo>
                  <a:lnTo>
                    <a:pt x="158" y="103"/>
                  </a:lnTo>
                  <a:lnTo>
                    <a:pt x="171" y="101"/>
                  </a:lnTo>
                  <a:lnTo>
                    <a:pt x="193" y="92"/>
                  </a:lnTo>
                  <a:lnTo>
                    <a:pt x="173" y="0"/>
                  </a:lnTo>
                  <a:lnTo>
                    <a:pt x="0" y="37"/>
                  </a:lnTo>
                  <a:lnTo>
                    <a:pt x="17" y="129"/>
                  </a:lnTo>
                  <a:lnTo>
                    <a:pt x="17" y="12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8742363" y="2378075"/>
              <a:ext cx="136525" cy="161925"/>
            </a:xfrm>
            <a:custGeom>
              <a:avLst/>
              <a:gdLst/>
              <a:ahLst/>
              <a:cxnLst>
                <a:cxn ang="0">
                  <a:pos x="20" y="102"/>
                </a:cxn>
                <a:cxn ang="0">
                  <a:pos x="55" y="88"/>
                </a:cxn>
                <a:cxn ang="0">
                  <a:pos x="57" y="47"/>
                </a:cxn>
                <a:cxn ang="0">
                  <a:pos x="66" y="57"/>
                </a:cxn>
                <a:cxn ang="0">
                  <a:pos x="68" y="76"/>
                </a:cxn>
                <a:cxn ang="0">
                  <a:pos x="76" y="74"/>
                </a:cxn>
                <a:cxn ang="0">
                  <a:pos x="86" y="57"/>
                </a:cxn>
                <a:cxn ang="0">
                  <a:pos x="76" y="36"/>
                </a:cxn>
                <a:cxn ang="0">
                  <a:pos x="57" y="32"/>
                </a:cxn>
                <a:cxn ang="0">
                  <a:pos x="43" y="4"/>
                </a:cxn>
                <a:cxn ang="0">
                  <a:pos x="31" y="0"/>
                </a:cxn>
                <a:cxn ang="0">
                  <a:pos x="0" y="10"/>
                </a:cxn>
                <a:cxn ang="0">
                  <a:pos x="20" y="102"/>
                </a:cxn>
                <a:cxn ang="0">
                  <a:pos x="20" y="102"/>
                </a:cxn>
              </a:cxnLst>
              <a:rect l="0" t="0" r="r" b="b"/>
              <a:pathLst>
                <a:path w="86" h="102">
                  <a:moveTo>
                    <a:pt x="20" y="102"/>
                  </a:moveTo>
                  <a:lnTo>
                    <a:pt x="55" y="88"/>
                  </a:lnTo>
                  <a:lnTo>
                    <a:pt x="57" y="47"/>
                  </a:lnTo>
                  <a:lnTo>
                    <a:pt x="66" y="57"/>
                  </a:lnTo>
                  <a:lnTo>
                    <a:pt x="68" y="76"/>
                  </a:lnTo>
                  <a:lnTo>
                    <a:pt x="76" y="74"/>
                  </a:lnTo>
                  <a:lnTo>
                    <a:pt x="86" y="57"/>
                  </a:lnTo>
                  <a:lnTo>
                    <a:pt x="76" y="36"/>
                  </a:lnTo>
                  <a:lnTo>
                    <a:pt x="57" y="32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20" y="102"/>
                  </a:lnTo>
                  <a:lnTo>
                    <a:pt x="20" y="102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8464550" y="2178050"/>
              <a:ext cx="593725" cy="290513"/>
            </a:xfrm>
            <a:custGeom>
              <a:avLst/>
              <a:gdLst/>
              <a:ahLst/>
              <a:cxnLst>
                <a:cxn ang="0">
                  <a:pos x="2" y="173"/>
                </a:cxn>
                <a:cxn ang="0">
                  <a:pos x="175" y="136"/>
                </a:cxn>
                <a:cxn ang="0">
                  <a:pos x="206" y="126"/>
                </a:cxn>
                <a:cxn ang="0">
                  <a:pos x="218" y="130"/>
                </a:cxn>
                <a:cxn ang="0">
                  <a:pos x="232" y="158"/>
                </a:cxn>
                <a:cxn ang="0">
                  <a:pos x="251" y="162"/>
                </a:cxn>
                <a:cxn ang="0">
                  <a:pos x="261" y="183"/>
                </a:cxn>
                <a:cxn ang="0">
                  <a:pos x="274" y="183"/>
                </a:cxn>
                <a:cxn ang="0">
                  <a:pos x="288" y="163"/>
                </a:cxn>
                <a:cxn ang="0">
                  <a:pos x="292" y="146"/>
                </a:cxn>
                <a:cxn ang="0">
                  <a:pos x="308" y="169"/>
                </a:cxn>
                <a:cxn ang="0">
                  <a:pos x="374" y="148"/>
                </a:cxn>
                <a:cxn ang="0">
                  <a:pos x="372" y="123"/>
                </a:cxn>
                <a:cxn ang="0">
                  <a:pos x="352" y="89"/>
                </a:cxn>
                <a:cxn ang="0">
                  <a:pos x="341" y="86"/>
                </a:cxn>
                <a:cxn ang="0">
                  <a:pos x="331" y="86"/>
                </a:cxn>
                <a:cxn ang="0">
                  <a:pos x="333" y="93"/>
                </a:cxn>
                <a:cxn ang="0">
                  <a:pos x="348" y="95"/>
                </a:cxn>
                <a:cxn ang="0">
                  <a:pos x="354" y="126"/>
                </a:cxn>
                <a:cxn ang="0">
                  <a:pos x="327" y="138"/>
                </a:cxn>
                <a:cxn ang="0">
                  <a:pos x="288" y="113"/>
                </a:cxn>
                <a:cxn ang="0">
                  <a:pos x="274" y="86"/>
                </a:cxn>
                <a:cxn ang="0">
                  <a:pos x="257" y="76"/>
                </a:cxn>
                <a:cxn ang="0">
                  <a:pos x="255" y="86"/>
                </a:cxn>
                <a:cxn ang="0">
                  <a:pos x="239" y="70"/>
                </a:cxn>
                <a:cxn ang="0">
                  <a:pos x="253" y="51"/>
                </a:cxn>
                <a:cxn ang="0">
                  <a:pos x="265" y="31"/>
                </a:cxn>
                <a:cxn ang="0">
                  <a:pos x="241" y="0"/>
                </a:cxn>
                <a:cxn ang="0">
                  <a:pos x="206" y="25"/>
                </a:cxn>
                <a:cxn ang="0">
                  <a:pos x="82" y="58"/>
                </a:cxn>
                <a:cxn ang="0">
                  <a:pos x="0" y="76"/>
                </a:cxn>
                <a:cxn ang="0">
                  <a:pos x="2" y="173"/>
                </a:cxn>
                <a:cxn ang="0">
                  <a:pos x="2" y="173"/>
                </a:cxn>
              </a:cxnLst>
              <a:rect l="0" t="0" r="r" b="b"/>
              <a:pathLst>
                <a:path w="374" h="183">
                  <a:moveTo>
                    <a:pt x="2" y="173"/>
                  </a:moveTo>
                  <a:lnTo>
                    <a:pt x="175" y="136"/>
                  </a:lnTo>
                  <a:lnTo>
                    <a:pt x="206" y="126"/>
                  </a:lnTo>
                  <a:lnTo>
                    <a:pt x="218" y="130"/>
                  </a:lnTo>
                  <a:lnTo>
                    <a:pt x="232" y="158"/>
                  </a:lnTo>
                  <a:lnTo>
                    <a:pt x="251" y="162"/>
                  </a:lnTo>
                  <a:lnTo>
                    <a:pt x="261" y="183"/>
                  </a:lnTo>
                  <a:lnTo>
                    <a:pt x="274" y="183"/>
                  </a:lnTo>
                  <a:lnTo>
                    <a:pt x="288" y="163"/>
                  </a:lnTo>
                  <a:lnTo>
                    <a:pt x="292" y="146"/>
                  </a:lnTo>
                  <a:lnTo>
                    <a:pt x="308" y="169"/>
                  </a:lnTo>
                  <a:lnTo>
                    <a:pt x="374" y="148"/>
                  </a:lnTo>
                  <a:lnTo>
                    <a:pt x="372" y="123"/>
                  </a:lnTo>
                  <a:lnTo>
                    <a:pt x="352" y="89"/>
                  </a:lnTo>
                  <a:lnTo>
                    <a:pt x="341" y="86"/>
                  </a:lnTo>
                  <a:lnTo>
                    <a:pt x="331" y="86"/>
                  </a:lnTo>
                  <a:lnTo>
                    <a:pt x="333" y="93"/>
                  </a:lnTo>
                  <a:lnTo>
                    <a:pt x="348" y="95"/>
                  </a:lnTo>
                  <a:lnTo>
                    <a:pt x="354" y="126"/>
                  </a:lnTo>
                  <a:lnTo>
                    <a:pt x="327" y="138"/>
                  </a:lnTo>
                  <a:lnTo>
                    <a:pt x="288" y="113"/>
                  </a:lnTo>
                  <a:lnTo>
                    <a:pt x="274" y="86"/>
                  </a:lnTo>
                  <a:lnTo>
                    <a:pt x="257" y="76"/>
                  </a:lnTo>
                  <a:lnTo>
                    <a:pt x="255" y="86"/>
                  </a:lnTo>
                  <a:lnTo>
                    <a:pt x="239" y="70"/>
                  </a:lnTo>
                  <a:lnTo>
                    <a:pt x="253" y="51"/>
                  </a:lnTo>
                  <a:lnTo>
                    <a:pt x="265" y="31"/>
                  </a:lnTo>
                  <a:lnTo>
                    <a:pt x="241" y="0"/>
                  </a:lnTo>
                  <a:lnTo>
                    <a:pt x="206" y="25"/>
                  </a:lnTo>
                  <a:lnTo>
                    <a:pt x="82" y="58"/>
                  </a:lnTo>
                  <a:lnTo>
                    <a:pt x="0" y="76"/>
                  </a:lnTo>
                  <a:lnTo>
                    <a:pt x="2" y="173"/>
                  </a:lnTo>
                  <a:lnTo>
                    <a:pt x="2" y="17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8940800" y="2462213"/>
              <a:ext cx="52388" cy="39688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3" y="0"/>
                </a:cxn>
                <a:cxn ang="0">
                  <a:pos x="33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5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lnTo>
                    <a:pt x="13" y="0"/>
                  </a:lnTo>
                  <a:lnTo>
                    <a:pt x="33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9039225" y="2455863"/>
              <a:ext cx="42863" cy="3175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6" y="0"/>
                </a:cxn>
                <a:cxn ang="0">
                  <a:pos x="27" y="14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27" h="20">
                  <a:moveTo>
                    <a:pt x="0" y="20"/>
                  </a:moveTo>
                  <a:lnTo>
                    <a:pt x="16" y="0"/>
                  </a:lnTo>
                  <a:lnTo>
                    <a:pt x="27" y="14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8334375" y="1747838"/>
              <a:ext cx="287338" cy="550863"/>
            </a:xfrm>
            <a:custGeom>
              <a:avLst/>
              <a:gdLst/>
              <a:ahLst/>
              <a:cxnLst>
                <a:cxn ang="0">
                  <a:pos x="29" y="143"/>
                </a:cxn>
                <a:cxn ang="0">
                  <a:pos x="37" y="205"/>
                </a:cxn>
                <a:cxn ang="0">
                  <a:pos x="82" y="347"/>
                </a:cxn>
                <a:cxn ang="0">
                  <a:pos x="164" y="329"/>
                </a:cxn>
                <a:cxn ang="0">
                  <a:pos x="158" y="127"/>
                </a:cxn>
                <a:cxn ang="0">
                  <a:pos x="177" y="86"/>
                </a:cxn>
                <a:cxn ang="0">
                  <a:pos x="181" y="0"/>
                </a:cxn>
                <a:cxn ang="0">
                  <a:pos x="0" y="43"/>
                </a:cxn>
                <a:cxn ang="0">
                  <a:pos x="29" y="143"/>
                </a:cxn>
                <a:cxn ang="0">
                  <a:pos x="29" y="143"/>
                </a:cxn>
              </a:cxnLst>
              <a:rect l="0" t="0" r="r" b="b"/>
              <a:pathLst>
                <a:path w="181" h="347">
                  <a:moveTo>
                    <a:pt x="29" y="143"/>
                  </a:moveTo>
                  <a:lnTo>
                    <a:pt x="37" y="205"/>
                  </a:lnTo>
                  <a:lnTo>
                    <a:pt x="82" y="347"/>
                  </a:lnTo>
                  <a:lnTo>
                    <a:pt x="164" y="329"/>
                  </a:lnTo>
                  <a:lnTo>
                    <a:pt x="158" y="127"/>
                  </a:lnTo>
                  <a:lnTo>
                    <a:pt x="177" y="86"/>
                  </a:lnTo>
                  <a:lnTo>
                    <a:pt x="181" y="0"/>
                  </a:lnTo>
                  <a:lnTo>
                    <a:pt x="0" y="43"/>
                  </a:lnTo>
                  <a:lnTo>
                    <a:pt x="29" y="143"/>
                  </a:lnTo>
                  <a:lnTo>
                    <a:pt x="29" y="14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8585200" y="1668463"/>
              <a:ext cx="265113" cy="601663"/>
            </a:xfrm>
            <a:custGeom>
              <a:avLst/>
              <a:gdLst/>
              <a:ahLst/>
              <a:cxnLst>
                <a:cxn ang="0">
                  <a:pos x="0" y="177"/>
                </a:cxn>
                <a:cxn ang="0">
                  <a:pos x="19" y="136"/>
                </a:cxn>
                <a:cxn ang="0">
                  <a:pos x="23" y="50"/>
                </a:cxn>
                <a:cxn ang="0">
                  <a:pos x="21" y="17"/>
                </a:cxn>
                <a:cxn ang="0">
                  <a:pos x="54" y="0"/>
                </a:cxn>
                <a:cxn ang="0">
                  <a:pos x="130" y="237"/>
                </a:cxn>
                <a:cxn ang="0">
                  <a:pos x="167" y="288"/>
                </a:cxn>
                <a:cxn ang="0">
                  <a:pos x="165" y="321"/>
                </a:cxn>
                <a:cxn ang="0">
                  <a:pos x="130" y="346"/>
                </a:cxn>
                <a:cxn ang="0">
                  <a:pos x="6" y="379"/>
                </a:cxn>
                <a:cxn ang="0">
                  <a:pos x="0" y="177"/>
                </a:cxn>
                <a:cxn ang="0">
                  <a:pos x="0" y="177"/>
                </a:cxn>
              </a:cxnLst>
              <a:rect l="0" t="0" r="r" b="b"/>
              <a:pathLst>
                <a:path w="167" h="379">
                  <a:moveTo>
                    <a:pt x="0" y="177"/>
                  </a:moveTo>
                  <a:lnTo>
                    <a:pt x="19" y="136"/>
                  </a:lnTo>
                  <a:lnTo>
                    <a:pt x="23" y="50"/>
                  </a:lnTo>
                  <a:lnTo>
                    <a:pt x="21" y="17"/>
                  </a:lnTo>
                  <a:lnTo>
                    <a:pt x="54" y="0"/>
                  </a:lnTo>
                  <a:lnTo>
                    <a:pt x="130" y="237"/>
                  </a:lnTo>
                  <a:lnTo>
                    <a:pt x="167" y="288"/>
                  </a:lnTo>
                  <a:lnTo>
                    <a:pt x="165" y="321"/>
                  </a:lnTo>
                  <a:lnTo>
                    <a:pt x="130" y="346"/>
                  </a:lnTo>
                  <a:lnTo>
                    <a:pt x="6" y="379"/>
                  </a:lnTo>
                  <a:lnTo>
                    <a:pt x="0" y="177"/>
                  </a:lnTo>
                  <a:lnTo>
                    <a:pt x="0" y="17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8670925" y="1130300"/>
              <a:ext cx="649288" cy="995363"/>
            </a:xfrm>
            <a:custGeom>
              <a:avLst/>
              <a:gdLst/>
              <a:ahLst/>
              <a:cxnLst>
                <a:cxn ang="0">
                  <a:pos x="0" y="339"/>
                </a:cxn>
                <a:cxn ang="0">
                  <a:pos x="24" y="341"/>
                </a:cxn>
                <a:cxn ang="0">
                  <a:pos x="26" y="300"/>
                </a:cxn>
                <a:cxn ang="0">
                  <a:pos x="55" y="244"/>
                </a:cxn>
                <a:cxn ang="0">
                  <a:pos x="41" y="203"/>
                </a:cxn>
                <a:cxn ang="0">
                  <a:pos x="100" y="6"/>
                </a:cxn>
                <a:cxn ang="0">
                  <a:pos x="111" y="6"/>
                </a:cxn>
                <a:cxn ang="0">
                  <a:pos x="117" y="31"/>
                </a:cxn>
                <a:cxn ang="0">
                  <a:pos x="176" y="10"/>
                </a:cxn>
                <a:cxn ang="0">
                  <a:pos x="178" y="0"/>
                </a:cxn>
                <a:cxn ang="0">
                  <a:pos x="224" y="10"/>
                </a:cxn>
                <a:cxn ang="0">
                  <a:pos x="300" y="205"/>
                </a:cxn>
                <a:cxn ang="0">
                  <a:pos x="335" y="207"/>
                </a:cxn>
                <a:cxn ang="0">
                  <a:pos x="397" y="279"/>
                </a:cxn>
                <a:cxn ang="0">
                  <a:pos x="390" y="292"/>
                </a:cxn>
                <a:cxn ang="0">
                  <a:pos x="409" y="292"/>
                </a:cxn>
                <a:cxn ang="0">
                  <a:pos x="395" y="327"/>
                </a:cxn>
                <a:cxn ang="0">
                  <a:pos x="364" y="349"/>
                </a:cxn>
                <a:cxn ang="0">
                  <a:pos x="327" y="368"/>
                </a:cxn>
                <a:cxn ang="0">
                  <a:pos x="323" y="391"/>
                </a:cxn>
                <a:cxn ang="0">
                  <a:pos x="306" y="370"/>
                </a:cxn>
                <a:cxn ang="0">
                  <a:pos x="273" y="395"/>
                </a:cxn>
                <a:cxn ang="0">
                  <a:pos x="259" y="395"/>
                </a:cxn>
                <a:cxn ang="0">
                  <a:pos x="246" y="380"/>
                </a:cxn>
                <a:cxn ang="0">
                  <a:pos x="238" y="456"/>
                </a:cxn>
                <a:cxn ang="0">
                  <a:pos x="209" y="467"/>
                </a:cxn>
                <a:cxn ang="0">
                  <a:pos x="195" y="497"/>
                </a:cxn>
                <a:cxn ang="0">
                  <a:pos x="178" y="497"/>
                </a:cxn>
                <a:cxn ang="0">
                  <a:pos x="137" y="539"/>
                </a:cxn>
                <a:cxn ang="0">
                  <a:pos x="135" y="574"/>
                </a:cxn>
                <a:cxn ang="0">
                  <a:pos x="125" y="588"/>
                </a:cxn>
                <a:cxn ang="0">
                  <a:pos x="113" y="627"/>
                </a:cxn>
                <a:cxn ang="0">
                  <a:pos x="76" y="576"/>
                </a:cxn>
                <a:cxn ang="0">
                  <a:pos x="0" y="339"/>
                </a:cxn>
                <a:cxn ang="0">
                  <a:pos x="0" y="339"/>
                </a:cxn>
              </a:cxnLst>
              <a:rect l="0" t="0" r="r" b="b"/>
              <a:pathLst>
                <a:path w="409" h="627">
                  <a:moveTo>
                    <a:pt x="0" y="339"/>
                  </a:moveTo>
                  <a:lnTo>
                    <a:pt x="24" y="341"/>
                  </a:lnTo>
                  <a:lnTo>
                    <a:pt x="26" y="300"/>
                  </a:lnTo>
                  <a:lnTo>
                    <a:pt x="55" y="244"/>
                  </a:lnTo>
                  <a:lnTo>
                    <a:pt x="41" y="203"/>
                  </a:lnTo>
                  <a:lnTo>
                    <a:pt x="100" y="6"/>
                  </a:lnTo>
                  <a:lnTo>
                    <a:pt x="111" y="6"/>
                  </a:lnTo>
                  <a:lnTo>
                    <a:pt x="117" y="31"/>
                  </a:lnTo>
                  <a:lnTo>
                    <a:pt x="176" y="10"/>
                  </a:lnTo>
                  <a:lnTo>
                    <a:pt x="178" y="0"/>
                  </a:lnTo>
                  <a:lnTo>
                    <a:pt x="224" y="10"/>
                  </a:lnTo>
                  <a:lnTo>
                    <a:pt x="300" y="205"/>
                  </a:lnTo>
                  <a:lnTo>
                    <a:pt x="335" y="207"/>
                  </a:lnTo>
                  <a:lnTo>
                    <a:pt x="397" y="279"/>
                  </a:lnTo>
                  <a:lnTo>
                    <a:pt x="390" y="292"/>
                  </a:lnTo>
                  <a:lnTo>
                    <a:pt x="409" y="292"/>
                  </a:lnTo>
                  <a:lnTo>
                    <a:pt x="395" y="327"/>
                  </a:lnTo>
                  <a:lnTo>
                    <a:pt x="364" y="349"/>
                  </a:lnTo>
                  <a:lnTo>
                    <a:pt x="327" y="368"/>
                  </a:lnTo>
                  <a:lnTo>
                    <a:pt x="323" y="391"/>
                  </a:lnTo>
                  <a:lnTo>
                    <a:pt x="306" y="370"/>
                  </a:lnTo>
                  <a:lnTo>
                    <a:pt x="273" y="395"/>
                  </a:lnTo>
                  <a:lnTo>
                    <a:pt x="259" y="395"/>
                  </a:lnTo>
                  <a:lnTo>
                    <a:pt x="246" y="380"/>
                  </a:lnTo>
                  <a:lnTo>
                    <a:pt x="238" y="456"/>
                  </a:lnTo>
                  <a:lnTo>
                    <a:pt x="209" y="467"/>
                  </a:lnTo>
                  <a:lnTo>
                    <a:pt x="195" y="497"/>
                  </a:lnTo>
                  <a:lnTo>
                    <a:pt x="178" y="497"/>
                  </a:lnTo>
                  <a:lnTo>
                    <a:pt x="137" y="539"/>
                  </a:lnTo>
                  <a:lnTo>
                    <a:pt x="135" y="574"/>
                  </a:lnTo>
                  <a:lnTo>
                    <a:pt x="125" y="588"/>
                  </a:lnTo>
                  <a:lnTo>
                    <a:pt x="113" y="627"/>
                  </a:lnTo>
                  <a:lnTo>
                    <a:pt x="76" y="576"/>
                  </a:lnTo>
                  <a:lnTo>
                    <a:pt x="0" y="339"/>
                  </a:lnTo>
                  <a:lnTo>
                    <a:pt x="0" y="33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444500" y="747713"/>
              <a:ext cx="1185863" cy="839788"/>
            </a:xfrm>
            <a:custGeom>
              <a:avLst/>
              <a:gdLst/>
              <a:ahLst/>
              <a:cxnLst>
                <a:cxn ang="0">
                  <a:pos x="27" y="115"/>
                </a:cxn>
                <a:cxn ang="0">
                  <a:pos x="18" y="261"/>
                </a:cxn>
                <a:cxn ang="0">
                  <a:pos x="35" y="261"/>
                </a:cxn>
                <a:cxn ang="0">
                  <a:pos x="26" y="292"/>
                </a:cxn>
                <a:cxn ang="0">
                  <a:pos x="12" y="274"/>
                </a:cxn>
                <a:cxn ang="0">
                  <a:pos x="0" y="311"/>
                </a:cxn>
                <a:cxn ang="0">
                  <a:pos x="53" y="340"/>
                </a:cxn>
                <a:cxn ang="0">
                  <a:pos x="55" y="354"/>
                </a:cxn>
                <a:cxn ang="0">
                  <a:pos x="68" y="356"/>
                </a:cxn>
                <a:cxn ang="0">
                  <a:pos x="136" y="463"/>
                </a:cxn>
                <a:cxn ang="0">
                  <a:pos x="212" y="459"/>
                </a:cxn>
                <a:cxn ang="0">
                  <a:pos x="269" y="485"/>
                </a:cxn>
                <a:cxn ang="0">
                  <a:pos x="296" y="481"/>
                </a:cxn>
                <a:cxn ang="0">
                  <a:pos x="467" y="485"/>
                </a:cxn>
                <a:cxn ang="0">
                  <a:pos x="662" y="529"/>
                </a:cxn>
                <a:cxn ang="0">
                  <a:pos x="666" y="471"/>
                </a:cxn>
                <a:cxn ang="0">
                  <a:pos x="747" y="132"/>
                </a:cxn>
                <a:cxn ang="0">
                  <a:pos x="230" y="0"/>
                </a:cxn>
                <a:cxn ang="0">
                  <a:pos x="234" y="99"/>
                </a:cxn>
                <a:cxn ang="0">
                  <a:pos x="208" y="181"/>
                </a:cxn>
                <a:cxn ang="0">
                  <a:pos x="205" y="224"/>
                </a:cxn>
                <a:cxn ang="0">
                  <a:pos x="150" y="239"/>
                </a:cxn>
                <a:cxn ang="0">
                  <a:pos x="146" y="218"/>
                </a:cxn>
                <a:cxn ang="0">
                  <a:pos x="191" y="191"/>
                </a:cxn>
                <a:cxn ang="0">
                  <a:pos x="187" y="169"/>
                </a:cxn>
                <a:cxn ang="0">
                  <a:pos x="148" y="173"/>
                </a:cxn>
                <a:cxn ang="0">
                  <a:pos x="177" y="148"/>
                </a:cxn>
                <a:cxn ang="0">
                  <a:pos x="199" y="130"/>
                </a:cxn>
                <a:cxn ang="0">
                  <a:pos x="31" y="25"/>
                </a:cxn>
                <a:cxn ang="0">
                  <a:pos x="18" y="54"/>
                </a:cxn>
                <a:cxn ang="0">
                  <a:pos x="27" y="115"/>
                </a:cxn>
                <a:cxn ang="0">
                  <a:pos x="27" y="115"/>
                </a:cxn>
              </a:cxnLst>
              <a:rect l="0" t="0" r="r" b="b"/>
              <a:pathLst>
                <a:path w="747" h="529">
                  <a:moveTo>
                    <a:pt x="27" y="115"/>
                  </a:moveTo>
                  <a:lnTo>
                    <a:pt x="18" y="261"/>
                  </a:lnTo>
                  <a:lnTo>
                    <a:pt x="35" y="261"/>
                  </a:lnTo>
                  <a:lnTo>
                    <a:pt x="26" y="292"/>
                  </a:lnTo>
                  <a:lnTo>
                    <a:pt x="12" y="274"/>
                  </a:lnTo>
                  <a:lnTo>
                    <a:pt x="0" y="311"/>
                  </a:lnTo>
                  <a:lnTo>
                    <a:pt x="53" y="340"/>
                  </a:lnTo>
                  <a:lnTo>
                    <a:pt x="55" y="354"/>
                  </a:lnTo>
                  <a:lnTo>
                    <a:pt x="68" y="356"/>
                  </a:lnTo>
                  <a:lnTo>
                    <a:pt x="136" y="463"/>
                  </a:lnTo>
                  <a:lnTo>
                    <a:pt x="212" y="459"/>
                  </a:lnTo>
                  <a:lnTo>
                    <a:pt x="269" y="485"/>
                  </a:lnTo>
                  <a:lnTo>
                    <a:pt x="296" y="481"/>
                  </a:lnTo>
                  <a:lnTo>
                    <a:pt x="467" y="485"/>
                  </a:lnTo>
                  <a:lnTo>
                    <a:pt x="662" y="529"/>
                  </a:lnTo>
                  <a:lnTo>
                    <a:pt x="666" y="471"/>
                  </a:lnTo>
                  <a:lnTo>
                    <a:pt x="747" y="132"/>
                  </a:lnTo>
                  <a:lnTo>
                    <a:pt x="230" y="0"/>
                  </a:lnTo>
                  <a:lnTo>
                    <a:pt x="234" y="99"/>
                  </a:lnTo>
                  <a:lnTo>
                    <a:pt x="208" y="181"/>
                  </a:lnTo>
                  <a:lnTo>
                    <a:pt x="205" y="224"/>
                  </a:lnTo>
                  <a:lnTo>
                    <a:pt x="150" y="239"/>
                  </a:lnTo>
                  <a:lnTo>
                    <a:pt x="146" y="218"/>
                  </a:lnTo>
                  <a:lnTo>
                    <a:pt x="191" y="191"/>
                  </a:lnTo>
                  <a:lnTo>
                    <a:pt x="187" y="169"/>
                  </a:lnTo>
                  <a:lnTo>
                    <a:pt x="148" y="173"/>
                  </a:lnTo>
                  <a:lnTo>
                    <a:pt x="177" y="148"/>
                  </a:lnTo>
                  <a:lnTo>
                    <a:pt x="199" y="130"/>
                  </a:lnTo>
                  <a:lnTo>
                    <a:pt x="31" y="25"/>
                  </a:lnTo>
                  <a:lnTo>
                    <a:pt x="18" y="54"/>
                  </a:lnTo>
                  <a:lnTo>
                    <a:pt x="27" y="115"/>
                  </a:lnTo>
                  <a:lnTo>
                    <a:pt x="27" y="11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722313" y="796925"/>
              <a:ext cx="55563" cy="61913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28" y="0"/>
                </a:cxn>
                <a:cxn ang="0">
                  <a:pos x="35" y="18"/>
                </a:cxn>
                <a:cxn ang="0">
                  <a:pos x="30" y="39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5" h="39">
                  <a:moveTo>
                    <a:pt x="0" y="18"/>
                  </a:moveTo>
                  <a:lnTo>
                    <a:pt x="28" y="0"/>
                  </a:lnTo>
                  <a:lnTo>
                    <a:pt x="35" y="18"/>
                  </a:lnTo>
                  <a:lnTo>
                    <a:pt x="30" y="3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1541463" y="2533650"/>
              <a:ext cx="1004888" cy="1222375"/>
            </a:xfrm>
            <a:custGeom>
              <a:avLst/>
              <a:gdLst/>
              <a:ahLst/>
              <a:cxnLst>
                <a:cxn ang="0">
                  <a:pos x="138" y="0"/>
                </a:cxn>
                <a:cxn ang="0">
                  <a:pos x="444" y="56"/>
                </a:cxn>
                <a:cxn ang="0">
                  <a:pos x="420" y="190"/>
                </a:cxn>
                <a:cxn ang="0">
                  <a:pos x="633" y="224"/>
                </a:cxn>
                <a:cxn ang="0">
                  <a:pos x="551" y="770"/>
                </a:cxn>
                <a:cxn ang="0">
                  <a:pos x="0" y="679"/>
                </a:cxn>
                <a:cxn ang="0">
                  <a:pos x="138" y="0"/>
                </a:cxn>
                <a:cxn ang="0">
                  <a:pos x="138" y="0"/>
                </a:cxn>
              </a:cxnLst>
              <a:rect l="0" t="0" r="r" b="b"/>
              <a:pathLst>
                <a:path w="633" h="770">
                  <a:moveTo>
                    <a:pt x="138" y="0"/>
                  </a:moveTo>
                  <a:lnTo>
                    <a:pt x="444" y="56"/>
                  </a:lnTo>
                  <a:lnTo>
                    <a:pt x="420" y="190"/>
                  </a:lnTo>
                  <a:lnTo>
                    <a:pt x="633" y="224"/>
                  </a:lnTo>
                  <a:lnTo>
                    <a:pt x="551" y="770"/>
                  </a:lnTo>
                  <a:lnTo>
                    <a:pt x="0" y="679"/>
                  </a:lnTo>
                  <a:lnTo>
                    <a:pt x="138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133350" y="1260475"/>
              <a:ext cx="1414463" cy="1171575"/>
            </a:xfrm>
            <a:custGeom>
              <a:avLst/>
              <a:gdLst/>
              <a:ahLst/>
              <a:cxnLst>
                <a:cxn ang="0">
                  <a:pos x="0" y="551"/>
                </a:cxn>
                <a:cxn ang="0">
                  <a:pos x="39" y="364"/>
                </a:cxn>
                <a:cxn ang="0">
                  <a:pos x="83" y="309"/>
                </a:cxn>
                <a:cxn ang="0">
                  <a:pos x="192" y="0"/>
                </a:cxn>
                <a:cxn ang="0">
                  <a:pos x="249" y="16"/>
                </a:cxn>
                <a:cxn ang="0">
                  <a:pos x="251" y="29"/>
                </a:cxn>
                <a:cxn ang="0">
                  <a:pos x="264" y="31"/>
                </a:cxn>
                <a:cxn ang="0">
                  <a:pos x="332" y="138"/>
                </a:cxn>
                <a:cxn ang="0">
                  <a:pos x="408" y="136"/>
                </a:cxn>
                <a:cxn ang="0">
                  <a:pos x="465" y="162"/>
                </a:cxn>
                <a:cxn ang="0">
                  <a:pos x="492" y="156"/>
                </a:cxn>
                <a:cxn ang="0">
                  <a:pos x="663" y="162"/>
                </a:cxn>
                <a:cxn ang="0">
                  <a:pos x="858" y="204"/>
                </a:cxn>
                <a:cxn ang="0">
                  <a:pos x="868" y="230"/>
                </a:cxn>
                <a:cxn ang="0">
                  <a:pos x="891" y="263"/>
                </a:cxn>
                <a:cxn ang="0">
                  <a:pos x="825" y="362"/>
                </a:cxn>
                <a:cxn ang="0">
                  <a:pos x="784" y="399"/>
                </a:cxn>
                <a:cxn ang="0">
                  <a:pos x="778" y="426"/>
                </a:cxn>
                <a:cxn ang="0">
                  <a:pos x="801" y="455"/>
                </a:cxn>
                <a:cxn ang="0">
                  <a:pos x="774" y="516"/>
                </a:cxn>
                <a:cxn ang="0">
                  <a:pos x="720" y="738"/>
                </a:cxn>
                <a:cxn ang="0">
                  <a:pos x="420" y="666"/>
                </a:cxn>
                <a:cxn ang="0">
                  <a:pos x="0" y="551"/>
                </a:cxn>
                <a:cxn ang="0">
                  <a:pos x="0" y="551"/>
                </a:cxn>
              </a:cxnLst>
              <a:rect l="0" t="0" r="r" b="b"/>
              <a:pathLst>
                <a:path w="891" h="738">
                  <a:moveTo>
                    <a:pt x="0" y="551"/>
                  </a:moveTo>
                  <a:lnTo>
                    <a:pt x="39" y="364"/>
                  </a:lnTo>
                  <a:lnTo>
                    <a:pt x="83" y="309"/>
                  </a:lnTo>
                  <a:lnTo>
                    <a:pt x="192" y="0"/>
                  </a:lnTo>
                  <a:lnTo>
                    <a:pt x="249" y="16"/>
                  </a:lnTo>
                  <a:lnTo>
                    <a:pt x="251" y="29"/>
                  </a:lnTo>
                  <a:lnTo>
                    <a:pt x="264" y="31"/>
                  </a:lnTo>
                  <a:lnTo>
                    <a:pt x="332" y="138"/>
                  </a:lnTo>
                  <a:lnTo>
                    <a:pt x="408" y="136"/>
                  </a:lnTo>
                  <a:lnTo>
                    <a:pt x="465" y="162"/>
                  </a:lnTo>
                  <a:lnTo>
                    <a:pt x="492" y="156"/>
                  </a:lnTo>
                  <a:lnTo>
                    <a:pt x="663" y="162"/>
                  </a:lnTo>
                  <a:lnTo>
                    <a:pt x="858" y="204"/>
                  </a:lnTo>
                  <a:lnTo>
                    <a:pt x="868" y="230"/>
                  </a:lnTo>
                  <a:lnTo>
                    <a:pt x="891" y="263"/>
                  </a:lnTo>
                  <a:lnTo>
                    <a:pt x="825" y="362"/>
                  </a:lnTo>
                  <a:lnTo>
                    <a:pt x="784" y="399"/>
                  </a:lnTo>
                  <a:lnTo>
                    <a:pt x="778" y="426"/>
                  </a:lnTo>
                  <a:lnTo>
                    <a:pt x="801" y="455"/>
                  </a:lnTo>
                  <a:lnTo>
                    <a:pt x="774" y="516"/>
                  </a:lnTo>
                  <a:lnTo>
                    <a:pt x="720" y="738"/>
                  </a:lnTo>
                  <a:lnTo>
                    <a:pt x="420" y="666"/>
                  </a:lnTo>
                  <a:lnTo>
                    <a:pt x="0" y="551"/>
                  </a:lnTo>
                  <a:lnTo>
                    <a:pt x="0" y="551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0" y="2135188"/>
              <a:ext cx="1404938" cy="2344738"/>
            </a:xfrm>
            <a:custGeom>
              <a:avLst/>
              <a:gdLst/>
              <a:ahLst/>
              <a:cxnLst>
                <a:cxn ang="0">
                  <a:pos x="29" y="299"/>
                </a:cxn>
                <a:cxn ang="0">
                  <a:pos x="4" y="414"/>
                </a:cxn>
                <a:cxn ang="0">
                  <a:pos x="90" y="599"/>
                </a:cxn>
                <a:cxn ang="0">
                  <a:pos x="105" y="587"/>
                </a:cxn>
                <a:cxn ang="0">
                  <a:pos x="132" y="665"/>
                </a:cxn>
                <a:cxn ang="0">
                  <a:pos x="90" y="611"/>
                </a:cxn>
                <a:cxn ang="0">
                  <a:pos x="80" y="696"/>
                </a:cxn>
                <a:cxn ang="0">
                  <a:pos x="128" y="749"/>
                </a:cxn>
                <a:cxn ang="0">
                  <a:pos x="95" y="821"/>
                </a:cxn>
                <a:cxn ang="0">
                  <a:pos x="189" y="1018"/>
                </a:cxn>
                <a:cxn ang="0">
                  <a:pos x="167" y="1090"/>
                </a:cxn>
                <a:cxn ang="0">
                  <a:pos x="290" y="1146"/>
                </a:cxn>
                <a:cxn ang="0">
                  <a:pos x="335" y="1204"/>
                </a:cxn>
                <a:cxn ang="0">
                  <a:pos x="387" y="1224"/>
                </a:cxn>
                <a:cxn ang="0">
                  <a:pos x="387" y="1259"/>
                </a:cxn>
                <a:cxn ang="0">
                  <a:pos x="420" y="1267"/>
                </a:cxn>
                <a:cxn ang="0">
                  <a:pos x="492" y="1380"/>
                </a:cxn>
                <a:cxn ang="0">
                  <a:pos x="492" y="1459"/>
                </a:cxn>
                <a:cxn ang="0">
                  <a:pos x="808" y="1477"/>
                </a:cxn>
                <a:cxn ang="0">
                  <a:pos x="788" y="1446"/>
                </a:cxn>
                <a:cxn ang="0">
                  <a:pos x="798" y="1397"/>
                </a:cxn>
                <a:cxn ang="0">
                  <a:pos x="848" y="1317"/>
                </a:cxn>
                <a:cxn ang="0">
                  <a:pos x="885" y="1294"/>
                </a:cxn>
                <a:cxn ang="0">
                  <a:pos x="864" y="1265"/>
                </a:cxn>
                <a:cxn ang="0">
                  <a:pos x="850" y="1187"/>
                </a:cxn>
                <a:cxn ang="0">
                  <a:pos x="397" y="508"/>
                </a:cxn>
                <a:cxn ang="0">
                  <a:pos x="504" y="115"/>
                </a:cxn>
                <a:cxn ang="0">
                  <a:pos x="84" y="0"/>
                </a:cxn>
                <a:cxn ang="0">
                  <a:pos x="72" y="23"/>
                </a:cxn>
                <a:cxn ang="0">
                  <a:pos x="0" y="196"/>
                </a:cxn>
                <a:cxn ang="0">
                  <a:pos x="29" y="299"/>
                </a:cxn>
                <a:cxn ang="0">
                  <a:pos x="29" y="299"/>
                </a:cxn>
              </a:cxnLst>
              <a:rect l="0" t="0" r="r" b="b"/>
              <a:pathLst>
                <a:path w="885" h="1477">
                  <a:moveTo>
                    <a:pt x="29" y="299"/>
                  </a:moveTo>
                  <a:lnTo>
                    <a:pt x="4" y="414"/>
                  </a:lnTo>
                  <a:lnTo>
                    <a:pt x="90" y="599"/>
                  </a:lnTo>
                  <a:lnTo>
                    <a:pt x="105" y="587"/>
                  </a:lnTo>
                  <a:lnTo>
                    <a:pt x="132" y="665"/>
                  </a:lnTo>
                  <a:lnTo>
                    <a:pt x="90" y="611"/>
                  </a:lnTo>
                  <a:lnTo>
                    <a:pt x="80" y="696"/>
                  </a:lnTo>
                  <a:lnTo>
                    <a:pt x="128" y="749"/>
                  </a:lnTo>
                  <a:lnTo>
                    <a:pt x="95" y="821"/>
                  </a:lnTo>
                  <a:lnTo>
                    <a:pt x="189" y="1018"/>
                  </a:lnTo>
                  <a:lnTo>
                    <a:pt x="167" y="1090"/>
                  </a:lnTo>
                  <a:lnTo>
                    <a:pt x="290" y="1146"/>
                  </a:lnTo>
                  <a:lnTo>
                    <a:pt x="335" y="1204"/>
                  </a:lnTo>
                  <a:lnTo>
                    <a:pt x="387" y="1224"/>
                  </a:lnTo>
                  <a:lnTo>
                    <a:pt x="387" y="1259"/>
                  </a:lnTo>
                  <a:lnTo>
                    <a:pt x="420" y="1267"/>
                  </a:lnTo>
                  <a:lnTo>
                    <a:pt x="492" y="1380"/>
                  </a:lnTo>
                  <a:lnTo>
                    <a:pt x="492" y="1459"/>
                  </a:lnTo>
                  <a:lnTo>
                    <a:pt x="808" y="1477"/>
                  </a:lnTo>
                  <a:lnTo>
                    <a:pt x="788" y="1446"/>
                  </a:lnTo>
                  <a:lnTo>
                    <a:pt x="798" y="1397"/>
                  </a:lnTo>
                  <a:lnTo>
                    <a:pt x="848" y="1317"/>
                  </a:lnTo>
                  <a:lnTo>
                    <a:pt x="885" y="1294"/>
                  </a:lnTo>
                  <a:lnTo>
                    <a:pt x="864" y="1265"/>
                  </a:lnTo>
                  <a:lnTo>
                    <a:pt x="850" y="1187"/>
                  </a:lnTo>
                  <a:lnTo>
                    <a:pt x="397" y="508"/>
                  </a:lnTo>
                  <a:lnTo>
                    <a:pt x="504" y="115"/>
                  </a:lnTo>
                  <a:lnTo>
                    <a:pt x="84" y="0"/>
                  </a:lnTo>
                  <a:lnTo>
                    <a:pt x="72" y="23"/>
                  </a:lnTo>
                  <a:lnTo>
                    <a:pt x="0" y="196"/>
                  </a:lnTo>
                  <a:lnTo>
                    <a:pt x="29" y="299"/>
                  </a:lnTo>
                  <a:lnTo>
                    <a:pt x="29" y="29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630238" y="2317750"/>
              <a:ext cx="1130300" cy="1701800"/>
            </a:xfrm>
            <a:custGeom>
              <a:avLst/>
              <a:gdLst/>
              <a:ahLst/>
              <a:cxnLst>
                <a:cxn ang="0">
                  <a:pos x="0" y="393"/>
                </a:cxn>
                <a:cxn ang="0">
                  <a:pos x="453" y="1072"/>
                </a:cxn>
                <a:cxn ang="0">
                  <a:pos x="469" y="926"/>
                </a:cxn>
                <a:cxn ang="0">
                  <a:pos x="494" y="918"/>
                </a:cxn>
                <a:cxn ang="0">
                  <a:pos x="537" y="943"/>
                </a:cxn>
                <a:cxn ang="0">
                  <a:pos x="574" y="815"/>
                </a:cxn>
                <a:cxn ang="0">
                  <a:pos x="712" y="136"/>
                </a:cxn>
                <a:cxn ang="0">
                  <a:pos x="407" y="72"/>
                </a:cxn>
                <a:cxn ang="0">
                  <a:pos x="107" y="0"/>
                </a:cxn>
                <a:cxn ang="0">
                  <a:pos x="0" y="393"/>
                </a:cxn>
                <a:cxn ang="0">
                  <a:pos x="0" y="393"/>
                </a:cxn>
              </a:cxnLst>
              <a:rect l="0" t="0" r="r" b="b"/>
              <a:pathLst>
                <a:path w="712" h="1072">
                  <a:moveTo>
                    <a:pt x="0" y="393"/>
                  </a:moveTo>
                  <a:lnTo>
                    <a:pt x="453" y="1072"/>
                  </a:lnTo>
                  <a:lnTo>
                    <a:pt x="469" y="926"/>
                  </a:lnTo>
                  <a:lnTo>
                    <a:pt x="494" y="918"/>
                  </a:lnTo>
                  <a:lnTo>
                    <a:pt x="537" y="943"/>
                  </a:lnTo>
                  <a:lnTo>
                    <a:pt x="574" y="815"/>
                  </a:lnTo>
                  <a:lnTo>
                    <a:pt x="712" y="136"/>
                  </a:lnTo>
                  <a:lnTo>
                    <a:pt x="407" y="72"/>
                  </a:lnTo>
                  <a:lnTo>
                    <a:pt x="107" y="0"/>
                  </a:lnTo>
                  <a:lnTo>
                    <a:pt x="0" y="393"/>
                  </a:lnTo>
                  <a:lnTo>
                    <a:pt x="0" y="393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1276350" y="954088"/>
              <a:ext cx="1062038" cy="1668463"/>
            </a:xfrm>
            <a:custGeom>
              <a:avLst/>
              <a:gdLst/>
              <a:ahLst/>
              <a:cxnLst>
                <a:cxn ang="0">
                  <a:pos x="0" y="931"/>
                </a:cxn>
                <a:cxn ang="0">
                  <a:pos x="54" y="709"/>
                </a:cxn>
                <a:cxn ang="0">
                  <a:pos x="81" y="648"/>
                </a:cxn>
                <a:cxn ang="0">
                  <a:pos x="58" y="619"/>
                </a:cxn>
                <a:cxn ang="0">
                  <a:pos x="64" y="592"/>
                </a:cxn>
                <a:cxn ang="0">
                  <a:pos x="105" y="555"/>
                </a:cxn>
                <a:cxn ang="0">
                  <a:pos x="171" y="456"/>
                </a:cxn>
                <a:cxn ang="0">
                  <a:pos x="148" y="423"/>
                </a:cxn>
                <a:cxn ang="0">
                  <a:pos x="138" y="397"/>
                </a:cxn>
                <a:cxn ang="0">
                  <a:pos x="142" y="341"/>
                </a:cxn>
                <a:cxn ang="0">
                  <a:pos x="223" y="0"/>
                </a:cxn>
                <a:cxn ang="0">
                  <a:pos x="311" y="20"/>
                </a:cxn>
                <a:cxn ang="0">
                  <a:pos x="282" y="152"/>
                </a:cxn>
                <a:cxn ang="0">
                  <a:pos x="301" y="199"/>
                </a:cxn>
                <a:cxn ang="0">
                  <a:pos x="303" y="228"/>
                </a:cxn>
                <a:cxn ang="0">
                  <a:pos x="294" y="234"/>
                </a:cxn>
                <a:cxn ang="0">
                  <a:pos x="327" y="265"/>
                </a:cxn>
                <a:cxn ang="0">
                  <a:pos x="362" y="351"/>
                </a:cxn>
                <a:cxn ang="0">
                  <a:pos x="373" y="427"/>
                </a:cxn>
                <a:cxn ang="0">
                  <a:pos x="379" y="467"/>
                </a:cxn>
                <a:cxn ang="0">
                  <a:pos x="354" y="506"/>
                </a:cxn>
                <a:cxn ang="0">
                  <a:pos x="371" y="524"/>
                </a:cxn>
                <a:cxn ang="0">
                  <a:pos x="418" y="499"/>
                </a:cxn>
                <a:cxn ang="0">
                  <a:pos x="449" y="633"/>
                </a:cxn>
                <a:cxn ang="0">
                  <a:pos x="471" y="641"/>
                </a:cxn>
                <a:cxn ang="0">
                  <a:pos x="475" y="680"/>
                </a:cxn>
                <a:cxn ang="0">
                  <a:pos x="535" y="695"/>
                </a:cxn>
                <a:cxn ang="0">
                  <a:pos x="630" y="695"/>
                </a:cxn>
                <a:cxn ang="0">
                  <a:pos x="669" y="713"/>
                </a:cxn>
                <a:cxn ang="0">
                  <a:pos x="613" y="1051"/>
                </a:cxn>
                <a:cxn ang="0">
                  <a:pos x="305" y="995"/>
                </a:cxn>
                <a:cxn ang="0">
                  <a:pos x="0" y="931"/>
                </a:cxn>
                <a:cxn ang="0">
                  <a:pos x="0" y="931"/>
                </a:cxn>
              </a:cxnLst>
              <a:rect l="0" t="0" r="r" b="b"/>
              <a:pathLst>
                <a:path w="669" h="1051">
                  <a:moveTo>
                    <a:pt x="0" y="931"/>
                  </a:moveTo>
                  <a:lnTo>
                    <a:pt x="54" y="709"/>
                  </a:lnTo>
                  <a:lnTo>
                    <a:pt x="81" y="648"/>
                  </a:lnTo>
                  <a:lnTo>
                    <a:pt x="58" y="619"/>
                  </a:lnTo>
                  <a:lnTo>
                    <a:pt x="64" y="592"/>
                  </a:lnTo>
                  <a:lnTo>
                    <a:pt x="105" y="555"/>
                  </a:lnTo>
                  <a:lnTo>
                    <a:pt x="171" y="456"/>
                  </a:lnTo>
                  <a:lnTo>
                    <a:pt x="148" y="423"/>
                  </a:lnTo>
                  <a:lnTo>
                    <a:pt x="138" y="397"/>
                  </a:lnTo>
                  <a:lnTo>
                    <a:pt x="142" y="341"/>
                  </a:lnTo>
                  <a:lnTo>
                    <a:pt x="223" y="0"/>
                  </a:lnTo>
                  <a:lnTo>
                    <a:pt x="311" y="20"/>
                  </a:lnTo>
                  <a:lnTo>
                    <a:pt x="282" y="152"/>
                  </a:lnTo>
                  <a:lnTo>
                    <a:pt x="301" y="199"/>
                  </a:lnTo>
                  <a:lnTo>
                    <a:pt x="303" y="228"/>
                  </a:lnTo>
                  <a:lnTo>
                    <a:pt x="294" y="234"/>
                  </a:lnTo>
                  <a:lnTo>
                    <a:pt x="327" y="265"/>
                  </a:lnTo>
                  <a:lnTo>
                    <a:pt x="362" y="351"/>
                  </a:lnTo>
                  <a:lnTo>
                    <a:pt x="373" y="427"/>
                  </a:lnTo>
                  <a:lnTo>
                    <a:pt x="379" y="467"/>
                  </a:lnTo>
                  <a:lnTo>
                    <a:pt x="354" y="506"/>
                  </a:lnTo>
                  <a:lnTo>
                    <a:pt x="371" y="524"/>
                  </a:lnTo>
                  <a:lnTo>
                    <a:pt x="418" y="499"/>
                  </a:lnTo>
                  <a:lnTo>
                    <a:pt x="449" y="633"/>
                  </a:lnTo>
                  <a:lnTo>
                    <a:pt x="471" y="641"/>
                  </a:lnTo>
                  <a:lnTo>
                    <a:pt x="475" y="680"/>
                  </a:lnTo>
                  <a:lnTo>
                    <a:pt x="535" y="695"/>
                  </a:lnTo>
                  <a:lnTo>
                    <a:pt x="630" y="695"/>
                  </a:lnTo>
                  <a:lnTo>
                    <a:pt x="669" y="713"/>
                  </a:lnTo>
                  <a:lnTo>
                    <a:pt x="613" y="1051"/>
                  </a:lnTo>
                  <a:lnTo>
                    <a:pt x="305" y="995"/>
                  </a:lnTo>
                  <a:lnTo>
                    <a:pt x="0" y="931"/>
                  </a:lnTo>
                  <a:lnTo>
                    <a:pt x="0" y="931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1724025" y="985838"/>
              <a:ext cx="1816100" cy="1123950"/>
            </a:xfrm>
            <a:custGeom>
              <a:avLst/>
              <a:gdLst/>
              <a:ahLst/>
              <a:cxnLst>
                <a:cxn ang="0">
                  <a:pos x="19" y="179"/>
                </a:cxn>
                <a:cxn ang="0">
                  <a:pos x="21" y="208"/>
                </a:cxn>
                <a:cxn ang="0">
                  <a:pos x="12" y="214"/>
                </a:cxn>
                <a:cxn ang="0">
                  <a:pos x="45" y="245"/>
                </a:cxn>
                <a:cxn ang="0">
                  <a:pos x="80" y="331"/>
                </a:cxn>
                <a:cxn ang="0">
                  <a:pos x="91" y="407"/>
                </a:cxn>
                <a:cxn ang="0">
                  <a:pos x="97" y="447"/>
                </a:cxn>
                <a:cxn ang="0">
                  <a:pos x="72" y="486"/>
                </a:cxn>
                <a:cxn ang="0">
                  <a:pos x="89" y="504"/>
                </a:cxn>
                <a:cxn ang="0">
                  <a:pos x="136" y="479"/>
                </a:cxn>
                <a:cxn ang="0">
                  <a:pos x="167" y="613"/>
                </a:cxn>
                <a:cxn ang="0">
                  <a:pos x="189" y="621"/>
                </a:cxn>
                <a:cxn ang="0">
                  <a:pos x="193" y="660"/>
                </a:cxn>
                <a:cxn ang="0">
                  <a:pos x="210" y="677"/>
                </a:cxn>
                <a:cxn ang="0">
                  <a:pos x="253" y="675"/>
                </a:cxn>
                <a:cxn ang="0">
                  <a:pos x="348" y="675"/>
                </a:cxn>
                <a:cxn ang="0">
                  <a:pos x="387" y="693"/>
                </a:cxn>
                <a:cxn ang="0">
                  <a:pos x="399" y="623"/>
                </a:cxn>
                <a:cxn ang="0">
                  <a:pos x="710" y="669"/>
                </a:cxn>
                <a:cxn ang="0">
                  <a:pos x="1094" y="708"/>
                </a:cxn>
                <a:cxn ang="0">
                  <a:pos x="1105" y="580"/>
                </a:cxn>
                <a:cxn ang="0">
                  <a:pos x="1144" y="165"/>
                </a:cxn>
                <a:cxn ang="0">
                  <a:pos x="636" y="107"/>
                </a:cxn>
                <a:cxn ang="0">
                  <a:pos x="385" y="68"/>
                </a:cxn>
                <a:cxn ang="0">
                  <a:pos x="29" y="0"/>
                </a:cxn>
                <a:cxn ang="0">
                  <a:pos x="0" y="132"/>
                </a:cxn>
                <a:cxn ang="0">
                  <a:pos x="19" y="179"/>
                </a:cxn>
                <a:cxn ang="0">
                  <a:pos x="19" y="179"/>
                </a:cxn>
              </a:cxnLst>
              <a:rect l="0" t="0" r="r" b="b"/>
              <a:pathLst>
                <a:path w="1144" h="708">
                  <a:moveTo>
                    <a:pt x="19" y="179"/>
                  </a:moveTo>
                  <a:lnTo>
                    <a:pt x="21" y="208"/>
                  </a:lnTo>
                  <a:lnTo>
                    <a:pt x="12" y="214"/>
                  </a:lnTo>
                  <a:lnTo>
                    <a:pt x="45" y="245"/>
                  </a:lnTo>
                  <a:lnTo>
                    <a:pt x="80" y="331"/>
                  </a:lnTo>
                  <a:lnTo>
                    <a:pt x="91" y="407"/>
                  </a:lnTo>
                  <a:lnTo>
                    <a:pt x="97" y="447"/>
                  </a:lnTo>
                  <a:lnTo>
                    <a:pt x="72" y="486"/>
                  </a:lnTo>
                  <a:lnTo>
                    <a:pt x="89" y="504"/>
                  </a:lnTo>
                  <a:lnTo>
                    <a:pt x="136" y="479"/>
                  </a:lnTo>
                  <a:lnTo>
                    <a:pt x="167" y="613"/>
                  </a:lnTo>
                  <a:lnTo>
                    <a:pt x="189" y="621"/>
                  </a:lnTo>
                  <a:lnTo>
                    <a:pt x="193" y="660"/>
                  </a:lnTo>
                  <a:lnTo>
                    <a:pt x="210" y="677"/>
                  </a:lnTo>
                  <a:lnTo>
                    <a:pt x="253" y="675"/>
                  </a:lnTo>
                  <a:lnTo>
                    <a:pt x="348" y="675"/>
                  </a:lnTo>
                  <a:lnTo>
                    <a:pt x="387" y="693"/>
                  </a:lnTo>
                  <a:lnTo>
                    <a:pt x="399" y="623"/>
                  </a:lnTo>
                  <a:lnTo>
                    <a:pt x="710" y="669"/>
                  </a:lnTo>
                  <a:lnTo>
                    <a:pt x="1094" y="708"/>
                  </a:lnTo>
                  <a:lnTo>
                    <a:pt x="1105" y="580"/>
                  </a:lnTo>
                  <a:lnTo>
                    <a:pt x="1144" y="165"/>
                  </a:lnTo>
                  <a:lnTo>
                    <a:pt x="636" y="107"/>
                  </a:lnTo>
                  <a:lnTo>
                    <a:pt x="385" y="68"/>
                  </a:lnTo>
                  <a:lnTo>
                    <a:pt x="29" y="0"/>
                  </a:lnTo>
                  <a:lnTo>
                    <a:pt x="0" y="132"/>
                  </a:lnTo>
                  <a:lnTo>
                    <a:pt x="19" y="179"/>
                  </a:lnTo>
                  <a:lnTo>
                    <a:pt x="19" y="17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1204913" y="3611563"/>
              <a:ext cx="1211263" cy="1365250"/>
            </a:xfrm>
            <a:custGeom>
              <a:avLst/>
              <a:gdLst/>
              <a:ahLst/>
              <a:cxnLst>
                <a:cxn ang="0">
                  <a:pos x="49" y="547"/>
                </a:cxn>
                <a:cxn ang="0">
                  <a:pos x="29" y="516"/>
                </a:cxn>
                <a:cxn ang="0">
                  <a:pos x="39" y="467"/>
                </a:cxn>
                <a:cxn ang="0">
                  <a:pos x="89" y="387"/>
                </a:cxn>
                <a:cxn ang="0">
                  <a:pos x="126" y="364"/>
                </a:cxn>
                <a:cxn ang="0">
                  <a:pos x="105" y="335"/>
                </a:cxn>
                <a:cxn ang="0">
                  <a:pos x="91" y="257"/>
                </a:cxn>
                <a:cxn ang="0">
                  <a:pos x="107" y="111"/>
                </a:cxn>
                <a:cxn ang="0">
                  <a:pos x="132" y="103"/>
                </a:cxn>
                <a:cxn ang="0">
                  <a:pos x="175" y="128"/>
                </a:cxn>
                <a:cxn ang="0">
                  <a:pos x="212" y="0"/>
                </a:cxn>
                <a:cxn ang="0">
                  <a:pos x="763" y="91"/>
                </a:cxn>
                <a:cxn ang="0">
                  <a:pos x="648" y="860"/>
                </a:cxn>
                <a:cxn ang="0">
                  <a:pos x="479" y="837"/>
                </a:cxn>
                <a:cxn ang="0">
                  <a:pos x="374" y="808"/>
                </a:cxn>
                <a:cxn ang="0">
                  <a:pos x="158" y="722"/>
                </a:cxn>
                <a:cxn ang="0">
                  <a:pos x="0" y="590"/>
                </a:cxn>
                <a:cxn ang="0">
                  <a:pos x="49" y="547"/>
                </a:cxn>
                <a:cxn ang="0">
                  <a:pos x="49" y="547"/>
                </a:cxn>
              </a:cxnLst>
              <a:rect l="0" t="0" r="r" b="b"/>
              <a:pathLst>
                <a:path w="763" h="860">
                  <a:moveTo>
                    <a:pt x="49" y="547"/>
                  </a:moveTo>
                  <a:lnTo>
                    <a:pt x="29" y="516"/>
                  </a:lnTo>
                  <a:lnTo>
                    <a:pt x="39" y="467"/>
                  </a:lnTo>
                  <a:lnTo>
                    <a:pt x="89" y="387"/>
                  </a:lnTo>
                  <a:lnTo>
                    <a:pt x="126" y="364"/>
                  </a:lnTo>
                  <a:lnTo>
                    <a:pt x="105" y="335"/>
                  </a:lnTo>
                  <a:lnTo>
                    <a:pt x="91" y="257"/>
                  </a:lnTo>
                  <a:lnTo>
                    <a:pt x="107" y="111"/>
                  </a:lnTo>
                  <a:lnTo>
                    <a:pt x="132" y="103"/>
                  </a:lnTo>
                  <a:lnTo>
                    <a:pt x="175" y="128"/>
                  </a:lnTo>
                  <a:lnTo>
                    <a:pt x="212" y="0"/>
                  </a:lnTo>
                  <a:lnTo>
                    <a:pt x="763" y="91"/>
                  </a:lnTo>
                  <a:lnTo>
                    <a:pt x="648" y="860"/>
                  </a:lnTo>
                  <a:lnTo>
                    <a:pt x="479" y="837"/>
                  </a:lnTo>
                  <a:lnTo>
                    <a:pt x="374" y="808"/>
                  </a:lnTo>
                  <a:lnTo>
                    <a:pt x="158" y="722"/>
                  </a:lnTo>
                  <a:lnTo>
                    <a:pt x="0" y="590"/>
                  </a:lnTo>
                  <a:lnTo>
                    <a:pt x="49" y="547"/>
                  </a:lnTo>
                  <a:lnTo>
                    <a:pt x="49" y="54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208213" y="1974850"/>
              <a:ext cx="1252538" cy="1006475"/>
            </a:xfrm>
            <a:custGeom>
              <a:avLst/>
              <a:gdLst/>
              <a:ahLst/>
              <a:cxnLst>
                <a:cxn ang="0">
                  <a:pos x="0" y="542"/>
                </a:cxn>
                <a:cxn ang="0">
                  <a:pos x="94" y="0"/>
                </a:cxn>
                <a:cxn ang="0">
                  <a:pos x="405" y="46"/>
                </a:cxn>
                <a:cxn ang="0">
                  <a:pos x="789" y="85"/>
                </a:cxn>
                <a:cxn ang="0">
                  <a:pos x="761" y="360"/>
                </a:cxn>
                <a:cxn ang="0">
                  <a:pos x="736" y="634"/>
                </a:cxn>
                <a:cxn ang="0">
                  <a:pos x="213" y="576"/>
                </a:cxn>
                <a:cxn ang="0">
                  <a:pos x="0" y="542"/>
                </a:cxn>
                <a:cxn ang="0">
                  <a:pos x="0" y="542"/>
                </a:cxn>
              </a:cxnLst>
              <a:rect l="0" t="0" r="r" b="b"/>
              <a:pathLst>
                <a:path w="789" h="634">
                  <a:moveTo>
                    <a:pt x="0" y="542"/>
                  </a:moveTo>
                  <a:lnTo>
                    <a:pt x="94" y="0"/>
                  </a:lnTo>
                  <a:lnTo>
                    <a:pt x="405" y="46"/>
                  </a:lnTo>
                  <a:lnTo>
                    <a:pt x="789" y="85"/>
                  </a:lnTo>
                  <a:lnTo>
                    <a:pt x="761" y="360"/>
                  </a:lnTo>
                  <a:lnTo>
                    <a:pt x="736" y="634"/>
                  </a:lnTo>
                  <a:lnTo>
                    <a:pt x="213" y="576"/>
                  </a:lnTo>
                  <a:lnTo>
                    <a:pt x="0" y="542"/>
                  </a:lnTo>
                  <a:lnTo>
                    <a:pt x="0" y="542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416175" y="2889250"/>
              <a:ext cx="1293813" cy="993775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605" y="58"/>
                </a:cxn>
                <a:cxn ang="0">
                  <a:pos x="815" y="75"/>
                </a:cxn>
                <a:cxn ang="0">
                  <a:pos x="807" y="212"/>
                </a:cxn>
                <a:cxn ang="0">
                  <a:pos x="778" y="626"/>
                </a:cxn>
                <a:cxn ang="0">
                  <a:pos x="671" y="618"/>
                </a:cxn>
                <a:cxn ang="0">
                  <a:pos x="338" y="589"/>
                </a:cxn>
                <a:cxn ang="0">
                  <a:pos x="0" y="546"/>
                </a:cxn>
                <a:cxn ang="0">
                  <a:pos x="82" y="0"/>
                </a:cxn>
                <a:cxn ang="0">
                  <a:pos x="82" y="0"/>
                </a:cxn>
              </a:cxnLst>
              <a:rect l="0" t="0" r="r" b="b"/>
              <a:pathLst>
                <a:path w="815" h="626">
                  <a:moveTo>
                    <a:pt x="82" y="0"/>
                  </a:moveTo>
                  <a:lnTo>
                    <a:pt x="605" y="58"/>
                  </a:lnTo>
                  <a:lnTo>
                    <a:pt x="815" y="75"/>
                  </a:lnTo>
                  <a:lnTo>
                    <a:pt x="807" y="212"/>
                  </a:lnTo>
                  <a:lnTo>
                    <a:pt x="778" y="626"/>
                  </a:lnTo>
                  <a:lnTo>
                    <a:pt x="671" y="618"/>
                  </a:lnTo>
                  <a:lnTo>
                    <a:pt x="338" y="589"/>
                  </a:lnTo>
                  <a:lnTo>
                    <a:pt x="0" y="546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2233613" y="3756025"/>
              <a:ext cx="1247775" cy="1243013"/>
            </a:xfrm>
            <a:custGeom>
              <a:avLst/>
              <a:gdLst/>
              <a:ahLst/>
              <a:cxnLst>
                <a:cxn ang="0">
                  <a:pos x="99" y="783"/>
                </a:cxn>
                <a:cxn ang="0">
                  <a:pos x="109" y="724"/>
                </a:cxn>
                <a:cxn ang="0">
                  <a:pos x="305" y="750"/>
                </a:cxn>
                <a:cxn ang="0">
                  <a:pos x="298" y="721"/>
                </a:cxn>
                <a:cxn ang="0">
                  <a:pos x="722" y="759"/>
                </a:cxn>
                <a:cxn ang="0">
                  <a:pos x="786" y="72"/>
                </a:cxn>
                <a:cxn ang="0">
                  <a:pos x="453" y="43"/>
                </a:cxn>
                <a:cxn ang="0">
                  <a:pos x="115" y="0"/>
                </a:cxn>
                <a:cxn ang="0">
                  <a:pos x="0" y="769"/>
                </a:cxn>
                <a:cxn ang="0">
                  <a:pos x="99" y="783"/>
                </a:cxn>
                <a:cxn ang="0">
                  <a:pos x="99" y="783"/>
                </a:cxn>
              </a:cxnLst>
              <a:rect l="0" t="0" r="r" b="b"/>
              <a:pathLst>
                <a:path w="786" h="783">
                  <a:moveTo>
                    <a:pt x="99" y="783"/>
                  </a:moveTo>
                  <a:lnTo>
                    <a:pt x="109" y="724"/>
                  </a:lnTo>
                  <a:lnTo>
                    <a:pt x="305" y="750"/>
                  </a:lnTo>
                  <a:lnTo>
                    <a:pt x="298" y="721"/>
                  </a:lnTo>
                  <a:lnTo>
                    <a:pt x="722" y="759"/>
                  </a:lnTo>
                  <a:lnTo>
                    <a:pt x="786" y="72"/>
                  </a:lnTo>
                  <a:lnTo>
                    <a:pt x="453" y="43"/>
                  </a:lnTo>
                  <a:lnTo>
                    <a:pt x="115" y="0"/>
                  </a:lnTo>
                  <a:lnTo>
                    <a:pt x="0" y="769"/>
                  </a:lnTo>
                  <a:lnTo>
                    <a:pt x="99" y="783"/>
                  </a:lnTo>
                  <a:lnTo>
                    <a:pt x="99" y="78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2706688" y="3984625"/>
              <a:ext cx="2479675" cy="2339975"/>
            </a:xfrm>
            <a:custGeom>
              <a:avLst/>
              <a:gdLst/>
              <a:ahLst/>
              <a:cxnLst>
                <a:cxn ang="0">
                  <a:pos x="0" y="577"/>
                </a:cxn>
                <a:cxn ang="0">
                  <a:pos x="424" y="615"/>
                </a:cxn>
                <a:cxn ang="0">
                  <a:pos x="482" y="0"/>
                </a:cxn>
                <a:cxn ang="0">
                  <a:pos x="821" y="20"/>
                </a:cxn>
                <a:cxn ang="0">
                  <a:pos x="809" y="285"/>
                </a:cxn>
                <a:cxn ang="0">
                  <a:pos x="842" y="312"/>
                </a:cxn>
                <a:cxn ang="0">
                  <a:pos x="873" y="312"/>
                </a:cxn>
                <a:cxn ang="0">
                  <a:pos x="899" y="337"/>
                </a:cxn>
                <a:cxn ang="0">
                  <a:pos x="949" y="349"/>
                </a:cxn>
                <a:cxn ang="0">
                  <a:pos x="1052" y="394"/>
                </a:cxn>
                <a:cxn ang="0">
                  <a:pos x="1070" y="374"/>
                </a:cxn>
                <a:cxn ang="0">
                  <a:pos x="1136" y="413"/>
                </a:cxn>
                <a:cxn ang="0">
                  <a:pos x="1224" y="411"/>
                </a:cxn>
                <a:cxn ang="0">
                  <a:pos x="1284" y="394"/>
                </a:cxn>
                <a:cxn ang="0">
                  <a:pos x="1368" y="378"/>
                </a:cxn>
                <a:cxn ang="0">
                  <a:pos x="1444" y="419"/>
                </a:cxn>
                <a:cxn ang="0">
                  <a:pos x="1455" y="432"/>
                </a:cxn>
                <a:cxn ang="0">
                  <a:pos x="1496" y="432"/>
                </a:cxn>
                <a:cxn ang="0">
                  <a:pos x="1504" y="650"/>
                </a:cxn>
                <a:cxn ang="0">
                  <a:pos x="1562" y="757"/>
                </a:cxn>
                <a:cxn ang="0">
                  <a:pos x="1541" y="841"/>
                </a:cxn>
                <a:cxn ang="0">
                  <a:pos x="1545" y="911"/>
                </a:cxn>
                <a:cxn ang="0">
                  <a:pos x="1520" y="946"/>
                </a:cxn>
                <a:cxn ang="0">
                  <a:pos x="1529" y="958"/>
                </a:cxn>
                <a:cxn ang="0">
                  <a:pos x="1465" y="977"/>
                </a:cxn>
                <a:cxn ang="0">
                  <a:pos x="1414" y="983"/>
                </a:cxn>
                <a:cxn ang="0">
                  <a:pos x="1424" y="946"/>
                </a:cxn>
                <a:cxn ang="0">
                  <a:pos x="1397" y="968"/>
                </a:cxn>
                <a:cxn ang="0">
                  <a:pos x="1399" y="1010"/>
                </a:cxn>
                <a:cxn ang="0">
                  <a:pos x="1364" y="1055"/>
                </a:cxn>
                <a:cxn ang="0">
                  <a:pos x="1179" y="1149"/>
                </a:cxn>
                <a:cxn ang="0">
                  <a:pos x="1121" y="1209"/>
                </a:cxn>
                <a:cxn ang="0">
                  <a:pos x="1066" y="1339"/>
                </a:cxn>
                <a:cxn ang="0">
                  <a:pos x="1111" y="1474"/>
                </a:cxn>
                <a:cxn ang="0">
                  <a:pos x="1068" y="1474"/>
                </a:cxn>
                <a:cxn ang="0">
                  <a:pos x="868" y="1404"/>
                </a:cxn>
                <a:cxn ang="0">
                  <a:pos x="846" y="1345"/>
                </a:cxn>
                <a:cxn ang="0">
                  <a:pos x="825" y="1320"/>
                </a:cxn>
                <a:cxn ang="0">
                  <a:pos x="819" y="1242"/>
                </a:cxn>
                <a:cxn ang="0">
                  <a:pos x="780" y="1215"/>
                </a:cxn>
                <a:cxn ang="0">
                  <a:pos x="673" y="1009"/>
                </a:cxn>
                <a:cxn ang="0">
                  <a:pos x="620" y="970"/>
                </a:cxn>
                <a:cxn ang="0">
                  <a:pos x="605" y="937"/>
                </a:cxn>
                <a:cxn ang="0">
                  <a:pos x="447" y="929"/>
                </a:cxn>
                <a:cxn ang="0">
                  <a:pos x="364" y="1026"/>
                </a:cxn>
                <a:cxn ang="0">
                  <a:pos x="222" y="925"/>
                </a:cxn>
                <a:cxn ang="0">
                  <a:pos x="179" y="785"/>
                </a:cxn>
                <a:cxn ang="0">
                  <a:pos x="43" y="654"/>
                </a:cxn>
                <a:cxn ang="0">
                  <a:pos x="27" y="612"/>
                </a:cxn>
                <a:cxn ang="0">
                  <a:pos x="7" y="606"/>
                </a:cxn>
                <a:cxn ang="0">
                  <a:pos x="0" y="577"/>
                </a:cxn>
                <a:cxn ang="0">
                  <a:pos x="0" y="577"/>
                </a:cxn>
              </a:cxnLst>
              <a:rect l="0" t="0" r="r" b="b"/>
              <a:pathLst>
                <a:path w="1562" h="1474">
                  <a:moveTo>
                    <a:pt x="0" y="577"/>
                  </a:moveTo>
                  <a:lnTo>
                    <a:pt x="424" y="615"/>
                  </a:lnTo>
                  <a:lnTo>
                    <a:pt x="482" y="0"/>
                  </a:lnTo>
                  <a:lnTo>
                    <a:pt x="821" y="20"/>
                  </a:lnTo>
                  <a:lnTo>
                    <a:pt x="809" y="285"/>
                  </a:lnTo>
                  <a:lnTo>
                    <a:pt x="842" y="312"/>
                  </a:lnTo>
                  <a:lnTo>
                    <a:pt x="873" y="312"/>
                  </a:lnTo>
                  <a:lnTo>
                    <a:pt x="899" y="337"/>
                  </a:lnTo>
                  <a:lnTo>
                    <a:pt x="949" y="349"/>
                  </a:lnTo>
                  <a:lnTo>
                    <a:pt x="1052" y="394"/>
                  </a:lnTo>
                  <a:lnTo>
                    <a:pt x="1070" y="374"/>
                  </a:lnTo>
                  <a:lnTo>
                    <a:pt x="1136" y="413"/>
                  </a:lnTo>
                  <a:lnTo>
                    <a:pt x="1224" y="411"/>
                  </a:lnTo>
                  <a:lnTo>
                    <a:pt x="1284" y="394"/>
                  </a:lnTo>
                  <a:lnTo>
                    <a:pt x="1368" y="378"/>
                  </a:lnTo>
                  <a:lnTo>
                    <a:pt x="1444" y="419"/>
                  </a:lnTo>
                  <a:lnTo>
                    <a:pt x="1455" y="432"/>
                  </a:lnTo>
                  <a:lnTo>
                    <a:pt x="1496" y="432"/>
                  </a:lnTo>
                  <a:lnTo>
                    <a:pt x="1504" y="650"/>
                  </a:lnTo>
                  <a:lnTo>
                    <a:pt x="1562" y="757"/>
                  </a:lnTo>
                  <a:lnTo>
                    <a:pt x="1541" y="841"/>
                  </a:lnTo>
                  <a:lnTo>
                    <a:pt x="1545" y="911"/>
                  </a:lnTo>
                  <a:lnTo>
                    <a:pt x="1520" y="946"/>
                  </a:lnTo>
                  <a:lnTo>
                    <a:pt x="1529" y="958"/>
                  </a:lnTo>
                  <a:lnTo>
                    <a:pt x="1465" y="977"/>
                  </a:lnTo>
                  <a:lnTo>
                    <a:pt x="1414" y="983"/>
                  </a:lnTo>
                  <a:lnTo>
                    <a:pt x="1424" y="946"/>
                  </a:lnTo>
                  <a:lnTo>
                    <a:pt x="1397" y="968"/>
                  </a:lnTo>
                  <a:lnTo>
                    <a:pt x="1399" y="1010"/>
                  </a:lnTo>
                  <a:lnTo>
                    <a:pt x="1364" y="1055"/>
                  </a:lnTo>
                  <a:lnTo>
                    <a:pt x="1179" y="1149"/>
                  </a:lnTo>
                  <a:lnTo>
                    <a:pt x="1121" y="1209"/>
                  </a:lnTo>
                  <a:lnTo>
                    <a:pt x="1066" y="1339"/>
                  </a:lnTo>
                  <a:lnTo>
                    <a:pt x="1111" y="1474"/>
                  </a:lnTo>
                  <a:lnTo>
                    <a:pt x="1068" y="1474"/>
                  </a:lnTo>
                  <a:lnTo>
                    <a:pt x="868" y="1404"/>
                  </a:lnTo>
                  <a:lnTo>
                    <a:pt x="846" y="1345"/>
                  </a:lnTo>
                  <a:lnTo>
                    <a:pt x="825" y="1320"/>
                  </a:lnTo>
                  <a:lnTo>
                    <a:pt x="819" y="1242"/>
                  </a:lnTo>
                  <a:lnTo>
                    <a:pt x="780" y="1215"/>
                  </a:lnTo>
                  <a:lnTo>
                    <a:pt x="673" y="1009"/>
                  </a:lnTo>
                  <a:lnTo>
                    <a:pt x="620" y="970"/>
                  </a:lnTo>
                  <a:lnTo>
                    <a:pt x="605" y="937"/>
                  </a:lnTo>
                  <a:lnTo>
                    <a:pt x="447" y="929"/>
                  </a:lnTo>
                  <a:lnTo>
                    <a:pt x="364" y="1026"/>
                  </a:lnTo>
                  <a:lnTo>
                    <a:pt x="222" y="925"/>
                  </a:lnTo>
                  <a:lnTo>
                    <a:pt x="179" y="785"/>
                  </a:lnTo>
                  <a:lnTo>
                    <a:pt x="43" y="654"/>
                  </a:lnTo>
                  <a:lnTo>
                    <a:pt x="27" y="612"/>
                  </a:lnTo>
                  <a:lnTo>
                    <a:pt x="7" y="606"/>
                  </a:lnTo>
                  <a:lnTo>
                    <a:pt x="0" y="577"/>
                  </a:lnTo>
                  <a:lnTo>
                    <a:pt x="0" y="577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3478213" y="1247775"/>
              <a:ext cx="1168400" cy="71755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679" y="33"/>
                </a:cxn>
                <a:cxn ang="0">
                  <a:pos x="683" y="146"/>
                </a:cxn>
                <a:cxn ang="0">
                  <a:pos x="712" y="240"/>
                </a:cxn>
                <a:cxn ang="0">
                  <a:pos x="716" y="356"/>
                </a:cxn>
                <a:cxn ang="0">
                  <a:pos x="736" y="452"/>
                </a:cxn>
                <a:cxn ang="0">
                  <a:pos x="349" y="440"/>
                </a:cxn>
                <a:cxn ang="0">
                  <a:pos x="0" y="415"/>
                </a:cxn>
                <a:cxn ang="0">
                  <a:pos x="39" y="0"/>
                </a:cxn>
                <a:cxn ang="0">
                  <a:pos x="39" y="0"/>
                </a:cxn>
              </a:cxnLst>
              <a:rect l="0" t="0" r="r" b="b"/>
              <a:pathLst>
                <a:path w="736" h="452">
                  <a:moveTo>
                    <a:pt x="39" y="0"/>
                  </a:moveTo>
                  <a:lnTo>
                    <a:pt x="679" y="33"/>
                  </a:lnTo>
                  <a:lnTo>
                    <a:pt x="683" y="146"/>
                  </a:lnTo>
                  <a:lnTo>
                    <a:pt x="712" y="240"/>
                  </a:lnTo>
                  <a:lnTo>
                    <a:pt x="716" y="356"/>
                  </a:lnTo>
                  <a:lnTo>
                    <a:pt x="736" y="452"/>
                  </a:lnTo>
                  <a:lnTo>
                    <a:pt x="349" y="440"/>
                  </a:lnTo>
                  <a:lnTo>
                    <a:pt x="0" y="415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3416300" y="1906588"/>
              <a:ext cx="1247775" cy="8143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88" y="25"/>
                </a:cxn>
                <a:cxn ang="0">
                  <a:pos x="775" y="37"/>
                </a:cxn>
                <a:cxn ang="0">
                  <a:pos x="749" y="85"/>
                </a:cxn>
                <a:cxn ang="0">
                  <a:pos x="786" y="120"/>
                </a:cxn>
                <a:cxn ang="0">
                  <a:pos x="785" y="373"/>
                </a:cxn>
                <a:cxn ang="0">
                  <a:pos x="769" y="371"/>
                </a:cxn>
                <a:cxn ang="0">
                  <a:pos x="771" y="405"/>
                </a:cxn>
                <a:cxn ang="0">
                  <a:pos x="783" y="430"/>
                </a:cxn>
                <a:cxn ang="0">
                  <a:pos x="775" y="453"/>
                </a:cxn>
                <a:cxn ang="0">
                  <a:pos x="783" y="513"/>
                </a:cxn>
                <a:cxn ang="0">
                  <a:pos x="765" y="508"/>
                </a:cxn>
                <a:cxn ang="0">
                  <a:pos x="746" y="484"/>
                </a:cxn>
                <a:cxn ang="0">
                  <a:pos x="676" y="461"/>
                </a:cxn>
                <a:cxn ang="0">
                  <a:pos x="607" y="465"/>
                </a:cxn>
                <a:cxn ang="0">
                  <a:pos x="569" y="436"/>
                </a:cxn>
                <a:cxn ang="0">
                  <a:pos x="0" y="403"/>
                </a:cxn>
                <a:cxn ang="0">
                  <a:pos x="39" y="0"/>
                </a:cxn>
                <a:cxn ang="0">
                  <a:pos x="39" y="0"/>
                </a:cxn>
              </a:cxnLst>
              <a:rect l="0" t="0" r="r" b="b"/>
              <a:pathLst>
                <a:path w="786" h="513">
                  <a:moveTo>
                    <a:pt x="39" y="0"/>
                  </a:moveTo>
                  <a:lnTo>
                    <a:pt x="388" y="25"/>
                  </a:lnTo>
                  <a:lnTo>
                    <a:pt x="775" y="37"/>
                  </a:lnTo>
                  <a:lnTo>
                    <a:pt x="749" y="85"/>
                  </a:lnTo>
                  <a:lnTo>
                    <a:pt x="786" y="120"/>
                  </a:lnTo>
                  <a:lnTo>
                    <a:pt x="785" y="373"/>
                  </a:lnTo>
                  <a:lnTo>
                    <a:pt x="769" y="371"/>
                  </a:lnTo>
                  <a:lnTo>
                    <a:pt x="771" y="405"/>
                  </a:lnTo>
                  <a:lnTo>
                    <a:pt x="783" y="430"/>
                  </a:lnTo>
                  <a:lnTo>
                    <a:pt x="775" y="453"/>
                  </a:lnTo>
                  <a:lnTo>
                    <a:pt x="783" y="513"/>
                  </a:lnTo>
                  <a:lnTo>
                    <a:pt x="765" y="508"/>
                  </a:lnTo>
                  <a:lnTo>
                    <a:pt x="746" y="484"/>
                  </a:lnTo>
                  <a:lnTo>
                    <a:pt x="676" y="461"/>
                  </a:lnTo>
                  <a:lnTo>
                    <a:pt x="607" y="465"/>
                  </a:lnTo>
                  <a:lnTo>
                    <a:pt x="569" y="436"/>
                  </a:lnTo>
                  <a:lnTo>
                    <a:pt x="0" y="403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3376613" y="2546350"/>
              <a:ext cx="1463675" cy="71278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594" y="33"/>
                </a:cxn>
                <a:cxn ang="0">
                  <a:pos x="632" y="62"/>
                </a:cxn>
                <a:cxn ang="0">
                  <a:pos x="701" y="58"/>
                </a:cxn>
                <a:cxn ang="0">
                  <a:pos x="771" y="81"/>
                </a:cxn>
                <a:cxn ang="0">
                  <a:pos x="790" y="105"/>
                </a:cxn>
                <a:cxn ang="0">
                  <a:pos x="808" y="110"/>
                </a:cxn>
                <a:cxn ang="0">
                  <a:pos x="839" y="196"/>
                </a:cxn>
                <a:cxn ang="0">
                  <a:pos x="839" y="221"/>
                </a:cxn>
                <a:cxn ang="0">
                  <a:pos x="860" y="262"/>
                </a:cxn>
                <a:cxn ang="0">
                  <a:pos x="870" y="327"/>
                </a:cxn>
                <a:cxn ang="0">
                  <a:pos x="864" y="346"/>
                </a:cxn>
                <a:cxn ang="0">
                  <a:pos x="878" y="367"/>
                </a:cxn>
                <a:cxn ang="0">
                  <a:pos x="922" y="449"/>
                </a:cxn>
                <a:cxn ang="0">
                  <a:pos x="512" y="445"/>
                </a:cxn>
                <a:cxn ang="0">
                  <a:pos x="202" y="428"/>
                </a:cxn>
                <a:cxn ang="0">
                  <a:pos x="210" y="291"/>
                </a:cxn>
                <a:cxn ang="0">
                  <a:pos x="0" y="274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922" h="449">
                  <a:moveTo>
                    <a:pt x="25" y="0"/>
                  </a:moveTo>
                  <a:lnTo>
                    <a:pt x="594" y="33"/>
                  </a:lnTo>
                  <a:lnTo>
                    <a:pt x="632" y="62"/>
                  </a:lnTo>
                  <a:lnTo>
                    <a:pt x="701" y="58"/>
                  </a:lnTo>
                  <a:lnTo>
                    <a:pt x="771" y="81"/>
                  </a:lnTo>
                  <a:lnTo>
                    <a:pt x="790" y="105"/>
                  </a:lnTo>
                  <a:lnTo>
                    <a:pt x="808" y="110"/>
                  </a:lnTo>
                  <a:lnTo>
                    <a:pt x="839" y="196"/>
                  </a:lnTo>
                  <a:lnTo>
                    <a:pt x="839" y="221"/>
                  </a:lnTo>
                  <a:lnTo>
                    <a:pt x="860" y="262"/>
                  </a:lnTo>
                  <a:lnTo>
                    <a:pt x="870" y="327"/>
                  </a:lnTo>
                  <a:lnTo>
                    <a:pt x="864" y="346"/>
                  </a:lnTo>
                  <a:lnTo>
                    <a:pt x="878" y="367"/>
                  </a:lnTo>
                  <a:lnTo>
                    <a:pt x="922" y="449"/>
                  </a:lnTo>
                  <a:lnTo>
                    <a:pt x="512" y="445"/>
                  </a:lnTo>
                  <a:lnTo>
                    <a:pt x="202" y="428"/>
                  </a:lnTo>
                  <a:lnTo>
                    <a:pt x="210" y="291"/>
                  </a:lnTo>
                  <a:lnTo>
                    <a:pt x="0" y="274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1" name="Freeform 80"/>
            <p:cNvSpPr>
              <a:spLocks/>
            </p:cNvSpPr>
            <p:nvPr/>
          </p:nvSpPr>
          <p:spPr bwMode="auto">
            <a:xfrm>
              <a:off x="3651250" y="3225800"/>
              <a:ext cx="1319213" cy="692150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39" y="17"/>
                </a:cxn>
                <a:cxn ang="0">
                  <a:pos x="749" y="21"/>
                </a:cxn>
                <a:cxn ang="0">
                  <a:pos x="773" y="41"/>
                </a:cxn>
                <a:cxn ang="0">
                  <a:pos x="784" y="37"/>
                </a:cxn>
                <a:cxn ang="0">
                  <a:pos x="800" y="58"/>
                </a:cxn>
                <a:cxn ang="0">
                  <a:pos x="786" y="58"/>
                </a:cxn>
                <a:cxn ang="0">
                  <a:pos x="773" y="87"/>
                </a:cxn>
                <a:cxn ang="0">
                  <a:pos x="806" y="134"/>
                </a:cxn>
                <a:cxn ang="0">
                  <a:pos x="831" y="140"/>
                </a:cxn>
                <a:cxn ang="0">
                  <a:pos x="827" y="434"/>
                </a:cxn>
                <a:cxn ang="0">
                  <a:pos x="475" y="436"/>
                </a:cxn>
                <a:cxn ang="0">
                  <a:pos x="0" y="414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831" h="436">
                  <a:moveTo>
                    <a:pt x="29" y="0"/>
                  </a:moveTo>
                  <a:lnTo>
                    <a:pt x="339" y="17"/>
                  </a:lnTo>
                  <a:lnTo>
                    <a:pt x="749" y="21"/>
                  </a:lnTo>
                  <a:lnTo>
                    <a:pt x="773" y="41"/>
                  </a:lnTo>
                  <a:lnTo>
                    <a:pt x="784" y="37"/>
                  </a:lnTo>
                  <a:lnTo>
                    <a:pt x="800" y="58"/>
                  </a:lnTo>
                  <a:lnTo>
                    <a:pt x="786" y="58"/>
                  </a:lnTo>
                  <a:lnTo>
                    <a:pt x="773" y="87"/>
                  </a:lnTo>
                  <a:lnTo>
                    <a:pt x="806" y="134"/>
                  </a:lnTo>
                  <a:lnTo>
                    <a:pt x="831" y="140"/>
                  </a:lnTo>
                  <a:lnTo>
                    <a:pt x="827" y="434"/>
                  </a:lnTo>
                  <a:lnTo>
                    <a:pt x="475" y="436"/>
                  </a:lnTo>
                  <a:lnTo>
                    <a:pt x="0" y="414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3471863" y="3870325"/>
              <a:ext cx="1533525" cy="77946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13" y="8"/>
                </a:cxn>
                <a:cxn ang="0">
                  <a:pos x="588" y="30"/>
                </a:cxn>
                <a:cxn ang="0">
                  <a:pos x="940" y="28"/>
                </a:cxn>
                <a:cxn ang="0">
                  <a:pos x="944" y="100"/>
                </a:cxn>
                <a:cxn ang="0">
                  <a:pos x="966" y="253"/>
                </a:cxn>
                <a:cxn ang="0">
                  <a:pos x="962" y="491"/>
                </a:cxn>
                <a:cxn ang="0">
                  <a:pos x="886" y="450"/>
                </a:cxn>
                <a:cxn ang="0">
                  <a:pos x="802" y="466"/>
                </a:cxn>
                <a:cxn ang="0">
                  <a:pos x="742" y="483"/>
                </a:cxn>
                <a:cxn ang="0">
                  <a:pos x="654" y="485"/>
                </a:cxn>
                <a:cxn ang="0">
                  <a:pos x="588" y="446"/>
                </a:cxn>
                <a:cxn ang="0">
                  <a:pos x="570" y="466"/>
                </a:cxn>
                <a:cxn ang="0">
                  <a:pos x="467" y="421"/>
                </a:cxn>
                <a:cxn ang="0">
                  <a:pos x="417" y="409"/>
                </a:cxn>
                <a:cxn ang="0">
                  <a:pos x="391" y="386"/>
                </a:cxn>
                <a:cxn ang="0">
                  <a:pos x="360" y="384"/>
                </a:cxn>
                <a:cxn ang="0">
                  <a:pos x="327" y="357"/>
                </a:cxn>
                <a:cxn ang="0">
                  <a:pos x="339" y="92"/>
                </a:cxn>
                <a:cxn ang="0">
                  <a:pos x="0" y="72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966" h="491">
                  <a:moveTo>
                    <a:pt x="6" y="0"/>
                  </a:moveTo>
                  <a:lnTo>
                    <a:pt x="113" y="8"/>
                  </a:lnTo>
                  <a:lnTo>
                    <a:pt x="588" y="30"/>
                  </a:lnTo>
                  <a:lnTo>
                    <a:pt x="940" y="28"/>
                  </a:lnTo>
                  <a:lnTo>
                    <a:pt x="944" y="100"/>
                  </a:lnTo>
                  <a:lnTo>
                    <a:pt x="966" y="253"/>
                  </a:lnTo>
                  <a:lnTo>
                    <a:pt x="962" y="491"/>
                  </a:lnTo>
                  <a:lnTo>
                    <a:pt x="886" y="450"/>
                  </a:lnTo>
                  <a:lnTo>
                    <a:pt x="802" y="466"/>
                  </a:lnTo>
                  <a:lnTo>
                    <a:pt x="742" y="483"/>
                  </a:lnTo>
                  <a:lnTo>
                    <a:pt x="654" y="485"/>
                  </a:lnTo>
                  <a:lnTo>
                    <a:pt x="588" y="446"/>
                  </a:lnTo>
                  <a:lnTo>
                    <a:pt x="570" y="466"/>
                  </a:lnTo>
                  <a:lnTo>
                    <a:pt x="467" y="421"/>
                  </a:lnTo>
                  <a:lnTo>
                    <a:pt x="417" y="409"/>
                  </a:lnTo>
                  <a:lnTo>
                    <a:pt x="391" y="386"/>
                  </a:lnTo>
                  <a:lnTo>
                    <a:pt x="360" y="384"/>
                  </a:lnTo>
                  <a:lnTo>
                    <a:pt x="327" y="357"/>
                  </a:lnTo>
                  <a:lnTo>
                    <a:pt x="339" y="92"/>
                  </a:lnTo>
                  <a:lnTo>
                    <a:pt x="0" y="72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4556125" y="1241425"/>
              <a:ext cx="1155700" cy="1257300"/>
            </a:xfrm>
            <a:custGeom>
              <a:avLst/>
              <a:gdLst/>
              <a:ahLst/>
              <a:cxnLst>
                <a:cxn ang="0">
                  <a:pos x="4" y="150"/>
                </a:cxn>
                <a:cxn ang="0">
                  <a:pos x="33" y="244"/>
                </a:cxn>
                <a:cxn ang="0">
                  <a:pos x="37" y="360"/>
                </a:cxn>
                <a:cxn ang="0">
                  <a:pos x="57" y="456"/>
                </a:cxn>
                <a:cxn ang="0">
                  <a:pos x="31" y="504"/>
                </a:cxn>
                <a:cxn ang="0">
                  <a:pos x="68" y="539"/>
                </a:cxn>
                <a:cxn ang="0">
                  <a:pos x="67" y="792"/>
                </a:cxn>
                <a:cxn ang="0">
                  <a:pos x="598" y="783"/>
                </a:cxn>
                <a:cxn ang="0">
                  <a:pos x="590" y="732"/>
                </a:cxn>
                <a:cxn ang="0">
                  <a:pos x="532" y="689"/>
                </a:cxn>
                <a:cxn ang="0">
                  <a:pos x="504" y="658"/>
                </a:cxn>
                <a:cxn ang="0">
                  <a:pos x="432" y="613"/>
                </a:cxn>
                <a:cxn ang="0">
                  <a:pos x="434" y="541"/>
                </a:cxn>
                <a:cxn ang="0">
                  <a:pos x="419" y="493"/>
                </a:cxn>
                <a:cxn ang="0">
                  <a:pos x="477" y="423"/>
                </a:cxn>
                <a:cxn ang="0">
                  <a:pos x="473" y="353"/>
                </a:cxn>
                <a:cxn ang="0">
                  <a:pos x="571" y="281"/>
                </a:cxn>
                <a:cxn ang="0">
                  <a:pos x="594" y="240"/>
                </a:cxn>
                <a:cxn ang="0">
                  <a:pos x="728" y="170"/>
                </a:cxn>
                <a:cxn ang="0">
                  <a:pos x="668" y="144"/>
                </a:cxn>
                <a:cxn ang="0">
                  <a:pos x="615" y="150"/>
                </a:cxn>
                <a:cxn ang="0">
                  <a:pos x="604" y="131"/>
                </a:cxn>
                <a:cxn ang="0">
                  <a:pos x="506" y="129"/>
                </a:cxn>
                <a:cxn ang="0">
                  <a:pos x="442" y="109"/>
                </a:cxn>
                <a:cxn ang="0">
                  <a:pos x="308" y="96"/>
                </a:cxn>
                <a:cxn ang="0">
                  <a:pos x="288" y="72"/>
                </a:cxn>
                <a:cxn ang="0">
                  <a:pos x="234" y="51"/>
                </a:cxn>
                <a:cxn ang="0">
                  <a:pos x="224" y="0"/>
                </a:cxn>
                <a:cxn ang="0">
                  <a:pos x="191" y="0"/>
                </a:cxn>
                <a:cxn ang="0">
                  <a:pos x="191" y="37"/>
                </a:cxn>
                <a:cxn ang="0">
                  <a:pos x="0" y="37"/>
                </a:cxn>
                <a:cxn ang="0">
                  <a:pos x="4" y="150"/>
                </a:cxn>
                <a:cxn ang="0">
                  <a:pos x="4" y="150"/>
                </a:cxn>
              </a:cxnLst>
              <a:rect l="0" t="0" r="r" b="b"/>
              <a:pathLst>
                <a:path w="728" h="792">
                  <a:moveTo>
                    <a:pt x="4" y="150"/>
                  </a:moveTo>
                  <a:lnTo>
                    <a:pt x="33" y="244"/>
                  </a:lnTo>
                  <a:lnTo>
                    <a:pt x="37" y="360"/>
                  </a:lnTo>
                  <a:lnTo>
                    <a:pt x="57" y="456"/>
                  </a:lnTo>
                  <a:lnTo>
                    <a:pt x="31" y="504"/>
                  </a:lnTo>
                  <a:lnTo>
                    <a:pt x="68" y="539"/>
                  </a:lnTo>
                  <a:lnTo>
                    <a:pt x="67" y="792"/>
                  </a:lnTo>
                  <a:lnTo>
                    <a:pt x="598" y="783"/>
                  </a:lnTo>
                  <a:lnTo>
                    <a:pt x="590" y="732"/>
                  </a:lnTo>
                  <a:lnTo>
                    <a:pt x="532" y="689"/>
                  </a:lnTo>
                  <a:lnTo>
                    <a:pt x="504" y="658"/>
                  </a:lnTo>
                  <a:lnTo>
                    <a:pt x="432" y="613"/>
                  </a:lnTo>
                  <a:lnTo>
                    <a:pt x="434" y="541"/>
                  </a:lnTo>
                  <a:lnTo>
                    <a:pt x="419" y="493"/>
                  </a:lnTo>
                  <a:lnTo>
                    <a:pt x="477" y="423"/>
                  </a:lnTo>
                  <a:lnTo>
                    <a:pt x="473" y="353"/>
                  </a:lnTo>
                  <a:lnTo>
                    <a:pt x="571" y="281"/>
                  </a:lnTo>
                  <a:lnTo>
                    <a:pt x="594" y="240"/>
                  </a:lnTo>
                  <a:lnTo>
                    <a:pt x="728" y="170"/>
                  </a:lnTo>
                  <a:lnTo>
                    <a:pt x="668" y="144"/>
                  </a:lnTo>
                  <a:lnTo>
                    <a:pt x="615" y="150"/>
                  </a:lnTo>
                  <a:lnTo>
                    <a:pt x="604" y="131"/>
                  </a:lnTo>
                  <a:lnTo>
                    <a:pt x="506" y="129"/>
                  </a:lnTo>
                  <a:lnTo>
                    <a:pt x="442" y="109"/>
                  </a:lnTo>
                  <a:lnTo>
                    <a:pt x="308" y="96"/>
                  </a:lnTo>
                  <a:lnTo>
                    <a:pt x="288" y="72"/>
                  </a:lnTo>
                  <a:lnTo>
                    <a:pt x="234" y="51"/>
                  </a:lnTo>
                  <a:lnTo>
                    <a:pt x="224" y="0"/>
                  </a:lnTo>
                  <a:lnTo>
                    <a:pt x="191" y="0"/>
                  </a:lnTo>
                  <a:lnTo>
                    <a:pt x="191" y="37"/>
                  </a:lnTo>
                  <a:lnTo>
                    <a:pt x="0" y="37"/>
                  </a:lnTo>
                  <a:lnTo>
                    <a:pt x="4" y="150"/>
                  </a:lnTo>
                  <a:lnTo>
                    <a:pt x="4" y="150"/>
                  </a:lnTo>
                  <a:close/>
                </a:path>
              </a:pathLst>
            </a:custGeom>
            <a:solidFill>
              <a:srgbClr val="FFFF00">
                <a:alpha val="80000"/>
              </a:srgb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4637088" y="2484438"/>
              <a:ext cx="1058863" cy="682625"/>
            </a:xfrm>
            <a:custGeom>
              <a:avLst/>
              <a:gdLst/>
              <a:ahLst/>
              <a:cxnLst>
                <a:cxn ang="0">
                  <a:pos x="2" y="41"/>
                </a:cxn>
                <a:cxn ang="0">
                  <a:pos x="14" y="66"/>
                </a:cxn>
                <a:cxn ang="0">
                  <a:pos x="6" y="89"/>
                </a:cxn>
                <a:cxn ang="0">
                  <a:pos x="14" y="149"/>
                </a:cxn>
                <a:cxn ang="0">
                  <a:pos x="45" y="235"/>
                </a:cxn>
                <a:cxn ang="0">
                  <a:pos x="45" y="260"/>
                </a:cxn>
                <a:cxn ang="0">
                  <a:pos x="66" y="301"/>
                </a:cxn>
                <a:cxn ang="0">
                  <a:pos x="76" y="366"/>
                </a:cxn>
                <a:cxn ang="0">
                  <a:pos x="70" y="385"/>
                </a:cxn>
                <a:cxn ang="0">
                  <a:pos x="84" y="406"/>
                </a:cxn>
                <a:cxn ang="0">
                  <a:pos x="516" y="397"/>
                </a:cxn>
                <a:cxn ang="0">
                  <a:pos x="547" y="430"/>
                </a:cxn>
                <a:cxn ang="0">
                  <a:pos x="592" y="332"/>
                </a:cxn>
                <a:cxn ang="0">
                  <a:pos x="578" y="295"/>
                </a:cxn>
                <a:cxn ang="0">
                  <a:pos x="654" y="237"/>
                </a:cxn>
                <a:cxn ang="0">
                  <a:pos x="667" y="194"/>
                </a:cxn>
                <a:cxn ang="0">
                  <a:pos x="613" y="132"/>
                </a:cxn>
                <a:cxn ang="0">
                  <a:pos x="558" y="68"/>
                </a:cxn>
                <a:cxn ang="0">
                  <a:pos x="547" y="0"/>
                </a:cxn>
                <a:cxn ang="0">
                  <a:pos x="16" y="9"/>
                </a:cxn>
                <a:cxn ang="0">
                  <a:pos x="0" y="7"/>
                </a:cxn>
                <a:cxn ang="0">
                  <a:pos x="2" y="41"/>
                </a:cxn>
                <a:cxn ang="0">
                  <a:pos x="2" y="41"/>
                </a:cxn>
              </a:cxnLst>
              <a:rect l="0" t="0" r="r" b="b"/>
              <a:pathLst>
                <a:path w="667" h="430">
                  <a:moveTo>
                    <a:pt x="2" y="41"/>
                  </a:moveTo>
                  <a:lnTo>
                    <a:pt x="14" y="66"/>
                  </a:lnTo>
                  <a:lnTo>
                    <a:pt x="6" y="89"/>
                  </a:lnTo>
                  <a:lnTo>
                    <a:pt x="14" y="149"/>
                  </a:lnTo>
                  <a:lnTo>
                    <a:pt x="45" y="235"/>
                  </a:lnTo>
                  <a:lnTo>
                    <a:pt x="45" y="260"/>
                  </a:lnTo>
                  <a:lnTo>
                    <a:pt x="66" y="301"/>
                  </a:lnTo>
                  <a:lnTo>
                    <a:pt x="76" y="366"/>
                  </a:lnTo>
                  <a:lnTo>
                    <a:pt x="70" y="385"/>
                  </a:lnTo>
                  <a:lnTo>
                    <a:pt x="84" y="406"/>
                  </a:lnTo>
                  <a:lnTo>
                    <a:pt x="516" y="397"/>
                  </a:lnTo>
                  <a:lnTo>
                    <a:pt x="547" y="430"/>
                  </a:lnTo>
                  <a:lnTo>
                    <a:pt x="592" y="332"/>
                  </a:lnTo>
                  <a:lnTo>
                    <a:pt x="578" y="295"/>
                  </a:lnTo>
                  <a:lnTo>
                    <a:pt x="654" y="237"/>
                  </a:lnTo>
                  <a:lnTo>
                    <a:pt x="667" y="194"/>
                  </a:lnTo>
                  <a:lnTo>
                    <a:pt x="613" y="132"/>
                  </a:lnTo>
                  <a:lnTo>
                    <a:pt x="558" y="68"/>
                  </a:lnTo>
                  <a:lnTo>
                    <a:pt x="547" y="0"/>
                  </a:lnTo>
                  <a:lnTo>
                    <a:pt x="16" y="9"/>
                  </a:lnTo>
                  <a:lnTo>
                    <a:pt x="0" y="7"/>
                  </a:lnTo>
                  <a:lnTo>
                    <a:pt x="2" y="41"/>
                  </a:lnTo>
                  <a:lnTo>
                    <a:pt x="2" y="41"/>
                  </a:lnTo>
                  <a:close/>
                </a:path>
              </a:pathLst>
            </a:custGeom>
            <a:solidFill>
              <a:srgbClr val="FFFF00">
                <a:alpha val="80000"/>
              </a:srgb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4770438" y="3114675"/>
              <a:ext cx="1179513" cy="1000125"/>
            </a:xfrm>
            <a:custGeom>
              <a:avLst/>
              <a:gdLst/>
              <a:ahLst/>
              <a:cxnLst>
                <a:cxn ang="0">
                  <a:pos x="44" y="91"/>
                </a:cxn>
                <a:cxn ang="0">
                  <a:pos x="68" y="111"/>
                </a:cxn>
                <a:cxn ang="0">
                  <a:pos x="79" y="107"/>
                </a:cxn>
                <a:cxn ang="0">
                  <a:pos x="95" y="128"/>
                </a:cxn>
                <a:cxn ang="0">
                  <a:pos x="81" y="128"/>
                </a:cxn>
                <a:cxn ang="0">
                  <a:pos x="68" y="157"/>
                </a:cxn>
                <a:cxn ang="0">
                  <a:pos x="101" y="204"/>
                </a:cxn>
                <a:cxn ang="0">
                  <a:pos x="126" y="210"/>
                </a:cxn>
                <a:cxn ang="0">
                  <a:pos x="122" y="504"/>
                </a:cxn>
                <a:cxn ang="0">
                  <a:pos x="126" y="576"/>
                </a:cxn>
                <a:cxn ang="0">
                  <a:pos x="620" y="560"/>
                </a:cxn>
                <a:cxn ang="0">
                  <a:pos x="626" y="603"/>
                </a:cxn>
                <a:cxn ang="0">
                  <a:pos x="605" y="630"/>
                </a:cxn>
                <a:cxn ang="0">
                  <a:pos x="681" y="626"/>
                </a:cxn>
                <a:cxn ang="0">
                  <a:pos x="694" y="603"/>
                </a:cxn>
                <a:cxn ang="0">
                  <a:pos x="694" y="576"/>
                </a:cxn>
                <a:cxn ang="0">
                  <a:pos x="714" y="556"/>
                </a:cxn>
                <a:cxn ang="0">
                  <a:pos x="718" y="535"/>
                </a:cxn>
                <a:cxn ang="0">
                  <a:pos x="737" y="533"/>
                </a:cxn>
                <a:cxn ang="0">
                  <a:pos x="743" y="490"/>
                </a:cxn>
                <a:cxn ang="0">
                  <a:pos x="716" y="484"/>
                </a:cxn>
                <a:cxn ang="0">
                  <a:pos x="698" y="453"/>
                </a:cxn>
                <a:cxn ang="0">
                  <a:pos x="671" y="377"/>
                </a:cxn>
                <a:cxn ang="0">
                  <a:pos x="640" y="367"/>
                </a:cxn>
                <a:cxn ang="0">
                  <a:pos x="605" y="338"/>
                </a:cxn>
                <a:cxn ang="0">
                  <a:pos x="591" y="299"/>
                </a:cxn>
                <a:cxn ang="0">
                  <a:pos x="613" y="239"/>
                </a:cxn>
                <a:cxn ang="0">
                  <a:pos x="595" y="227"/>
                </a:cxn>
                <a:cxn ang="0">
                  <a:pos x="552" y="227"/>
                </a:cxn>
                <a:cxn ang="0">
                  <a:pos x="543" y="190"/>
                </a:cxn>
                <a:cxn ang="0">
                  <a:pos x="473" y="116"/>
                </a:cxn>
                <a:cxn ang="0">
                  <a:pos x="455" y="56"/>
                </a:cxn>
                <a:cxn ang="0">
                  <a:pos x="463" y="33"/>
                </a:cxn>
                <a:cxn ang="0">
                  <a:pos x="432" y="0"/>
                </a:cxn>
                <a:cxn ang="0">
                  <a:pos x="0" y="9"/>
                </a:cxn>
                <a:cxn ang="0">
                  <a:pos x="44" y="91"/>
                </a:cxn>
                <a:cxn ang="0">
                  <a:pos x="44" y="91"/>
                </a:cxn>
              </a:cxnLst>
              <a:rect l="0" t="0" r="r" b="b"/>
              <a:pathLst>
                <a:path w="743" h="630">
                  <a:moveTo>
                    <a:pt x="44" y="91"/>
                  </a:moveTo>
                  <a:lnTo>
                    <a:pt x="68" y="111"/>
                  </a:lnTo>
                  <a:lnTo>
                    <a:pt x="79" y="107"/>
                  </a:lnTo>
                  <a:lnTo>
                    <a:pt x="95" y="128"/>
                  </a:lnTo>
                  <a:lnTo>
                    <a:pt x="81" y="128"/>
                  </a:lnTo>
                  <a:lnTo>
                    <a:pt x="68" y="157"/>
                  </a:lnTo>
                  <a:lnTo>
                    <a:pt x="101" y="204"/>
                  </a:lnTo>
                  <a:lnTo>
                    <a:pt x="126" y="210"/>
                  </a:lnTo>
                  <a:lnTo>
                    <a:pt x="122" y="504"/>
                  </a:lnTo>
                  <a:lnTo>
                    <a:pt x="126" y="576"/>
                  </a:lnTo>
                  <a:lnTo>
                    <a:pt x="620" y="560"/>
                  </a:lnTo>
                  <a:lnTo>
                    <a:pt x="626" y="603"/>
                  </a:lnTo>
                  <a:lnTo>
                    <a:pt x="605" y="630"/>
                  </a:lnTo>
                  <a:lnTo>
                    <a:pt x="681" y="626"/>
                  </a:lnTo>
                  <a:lnTo>
                    <a:pt x="694" y="603"/>
                  </a:lnTo>
                  <a:lnTo>
                    <a:pt x="694" y="576"/>
                  </a:lnTo>
                  <a:lnTo>
                    <a:pt x="714" y="556"/>
                  </a:lnTo>
                  <a:lnTo>
                    <a:pt x="718" y="535"/>
                  </a:lnTo>
                  <a:lnTo>
                    <a:pt x="737" y="533"/>
                  </a:lnTo>
                  <a:lnTo>
                    <a:pt x="743" y="490"/>
                  </a:lnTo>
                  <a:lnTo>
                    <a:pt x="716" y="484"/>
                  </a:lnTo>
                  <a:lnTo>
                    <a:pt x="698" y="453"/>
                  </a:lnTo>
                  <a:lnTo>
                    <a:pt x="671" y="377"/>
                  </a:lnTo>
                  <a:lnTo>
                    <a:pt x="640" y="367"/>
                  </a:lnTo>
                  <a:lnTo>
                    <a:pt x="605" y="338"/>
                  </a:lnTo>
                  <a:lnTo>
                    <a:pt x="591" y="299"/>
                  </a:lnTo>
                  <a:lnTo>
                    <a:pt x="613" y="239"/>
                  </a:lnTo>
                  <a:lnTo>
                    <a:pt x="595" y="227"/>
                  </a:lnTo>
                  <a:lnTo>
                    <a:pt x="552" y="227"/>
                  </a:lnTo>
                  <a:lnTo>
                    <a:pt x="543" y="190"/>
                  </a:lnTo>
                  <a:lnTo>
                    <a:pt x="473" y="116"/>
                  </a:lnTo>
                  <a:lnTo>
                    <a:pt x="455" y="56"/>
                  </a:lnTo>
                  <a:lnTo>
                    <a:pt x="463" y="33"/>
                  </a:lnTo>
                  <a:lnTo>
                    <a:pt x="432" y="0"/>
                  </a:lnTo>
                  <a:lnTo>
                    <a:pt x="0" y="9"/>
                  </a:lnTo>
                  <a:lnTo>
                    <a:pt x="44" y="91"/>
                  </a:lnTo>
                  <a:lnTo>
                    <a:pt x="44" y="9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4970463" y="4003675"/>
              <a:ext cx="895350" cy="781050"/>
            </a:xfrm>
            <a:custGeom>
              <a:avLst/>
              <a:gdLst/>
              <a:ahLst/>
              <a:cxnLst>
                <a:cxn ang="0">
                  <a:pos x="22" y="169"/>
                </a:cxn>
                <a:cxn ang="0">
                  <a:pos x="18" y="407"/>
                </a:cxn>
                <a:cxn ang="0">
                  <a:pos x="29" y="420"/>
                </a:cxn>
                <a:cxn ang="0">
                  <a:pos x="70" y="420"/>
                </a:cxn>
                <a:cxn ang="0">
                  <a:pos x="72" y="492"/>
                </a:cxn>
                <a:cxn ang="0">
                  <a:pos x="407" y="489"/>
                </a:cxn>
                <a:cxn ang="0">
                  <a:pos x="401" y="415"/>
                </a:cxn>
                <a:cxn ang="0">
                  <a:pos x="428" y="333"/>
                </a:cxn>
                <a:cxn ang="0">
                  <a:pos x="471" y="276"/>
                </a:cxn>
                <a:cxn ang="0">
                  <a:pos x="467" y="261"/>
                </a:cxn>
                <a:cxn ang="0">
                  <a:pos x="498" y="208"/>
                </a:cxn>
                <a:cxn ang="0">
                  <a:pos x="516" y="152"/>
                </a:cxn>
                <a:cxn ang="0">
                  <a:pos x="510" y="148"/>
                </a:cxn>
                <a:cxn ang="0">
                  <a:pos x="537" y="127"/>
                </a:cxn>
                <a:cxn ang="0">
                  <a:pos x="564" y="78"/>
                </a:cxn>
                <a:cxn ang="0">
                  <a:pos x="555" y="66"/>
                </a:cxn>
                <a:cxn ang="0">
                  <a:pos x="479" y="70"/>
                </a:cxn>
                <a:cxn ang="0">
                  <a:pos x="500" y="43"/>
                </a:cxn>
                <a:cxn ang="0">
                  <a:pos x="494" y="0"/>
                </a:cxn>
                <a:cxn ang="0">
                  <a:pos x="0" y="16"/>
                </a:cxn>
                <a:cxn ang="0">
                  <a:pos x="22" y="169"/>
                </a:cxn>
                <a:cxn ang="0">
                  <a:pos x="22" y="169"/>
                </a:cxn>
              </a:cxnLst>
              <a:rect l="0" t="0" r="r" b="b"/>
              <a:pathLst>
                <a:path w="564" h="492">
                  <a:moveTo>
                    <a:pt x="22" y="169"/>
                  </a:moveTo>
                  <a:lnTo>
                    <a:pt x="18" y="407"/>
                  </a:lnTo>
                  <a:lnTo>
                    <a:pt x="29" y="420"/>
                  </a:lnTo>
                  <a:lnTo>
                    <a:pt x="70" y="420"/>
                  </a:lnTo>
                  <a:lnTo>
                    <a:pt x="72" y="492"/>
                  </a:lnTo>
                  <a:lnTo>
                    <a:pt x="407" y="489"/>
                  </a:lnTo>
                  <a:lnTo>
                    <a:pt x="401" y="415"/>
                  </a:lnTo>
                  <a:lnTo>
                    <a:pt x="428" y="333"/>
                  </a:lnTo>
                  <a:lnTo>
                    <a:pt x="471" y="276"/>
                  </a:lnTo>
                  <a:lnTo>
                    <a:pt x="467" y="261"/>
                  </a:lnTo>
                  <a:lnTo>
                    <a:pt x="498" y="208"/>
                  </a:lnTo>
                  <a:lnTo>
                    <a:pt x="516" y="152"/>
                  </a:lnTo>
                  <a:lnTo>
                    <a:pt x="510" y="148"/>
                  </a:lnTo>
                  <a:lnTo>
                    <a:pt x="537" y="127"/>
                  </a:lnTo>
                  <a:lnTo>
                    <a:pt x="564" y="78"/>
                  </a:lnTo>
                  <a:lnTo>
                    <a:pt x="555" y="66"/>
                  </a:lnTo>
                  <a:lnTo>
                    <a:pt x="479" y="70"/>
                  </a:lnTo>
                  <a:lnTo>
                    <a:pt x="500" y="43"/>
                  </a:lnTo>
                  <a:lnTo>
                    <a:pt x="494" y="0"/>
                  </a:lnTo>
                  <a:lnTo>
                    <a:pt x="0" y="16"/>
                  </a:lnTo>
                  <a:lnTo>
                    <a:pt x="22" y="169"/>
                  </a:lnTo>
                  <a:lnTo>
                    <a:pt x="22" y="169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5084763" y="4779963"/>
              <a:ext cx="1012825" cy="85883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6" y="149"/>
                </a:cxn>
                <a:cxn ang="0">
                  <a:pos x="64" y="256"/>
                </a:cxn>
                <a:cxn ang="0">
                  <a:pos x="43" y="340"/>
                </a:cxn>
                <a:cxn ang="0">
                  <a:pos x="47" y="410"/>
                </a:cxn>
                <a:cxn ang="0">
                  <a:pos x="22" y="445"/>
                </a:cxn>
                <a:cxn ang="0">
                  <a:pos x="31" y="457"/>
                </a:cxn>
                <a:cxn ang="0">
                  <a:pos x="117" y="447"/>
                </a:cxn>
                <a:cxn ang="0">
                  <a:pos x="222" y="474"/>
                </a:cxn>
                <a:cxn ang="0">
                  <a:pos x="257" y="447"/>
                </a:cxn>
                <a:cxn ang="0">
                  <a:pos x="360" y="490"/>
                </a:cxn>
                <a:cxn ang="0">
                  <a:pos x="368" y="513"/>
                </a:cxn>
                <a:cxn ang="0">
                  <a:pos x="407" y="531"/>
                </a:cxn>
                <a:cxn ang="0">
                  <a:pos x="428" y="509"/>
                </a:cxn>
                <a:cxn ang="0">
                  <a:pos x="477" y="529"/>
                </a:cxn>
                <a:cxn ang="0">
                  <a:pos x="508" y="513"/>
                </a:cxn>
                <a:cxn ang="0">
                  <a:pos x="502" y="482"/>
                </a:cxn>
                <a:cxn ang="0">
                  <a:pos x="586" y="509"/>
                </a:cxn>
                <a:cxn ang="0">
                  <a:pos x="582" y="541"/>
                </a:cxn>
                <a:cxn ang="0">
                  <a:pos x="638" y="502"/>
                </a:cxn>
                <a:cxn ang="0">
                  <a:pos x="588" y="496"/>
                </a:cxn>
                <a:cxn ang="0">
                  <a:pos x="551" y="455"/>
                </a:cxn>
                <a:cxn ang="0">
                  <a:pos x="598" y="404"/>
                </a:cxn>
                <a:cxn ang="0">
                  <a:pos x="598" y="375"/>
                </a:cxn>
                <a:cxn ang="0">
                  <a:pos x="545" y="418"/>
                </a:cxn>
                <a:cxn ang="0">
                  <a:pos x="520" y="404"/>
                </a:cxn>
                <a:cxn ang="0">
                  <a:pos x="541" y="381"/>
                </a:cxn>
                <a:cxn ang="0">
                  <a:pos x="483" y="399"/>
                </a:cxn>
                <a:cxn ang="0">
                  <a:pos x="446" y="383"/>
                </a:cxn>
                <a:cxn ang="0">
                  <a:pos x="455" y="358"/>
                </a:cxn>
                <a:cxn ang="0">
                  <a:pos x="555" y="375"/>
                </a:cxn>
                <a:cxn ang="0">
                  <a:pos x="516" y="311"/>
                </a:cxn>
                <a:cxn ang="0">
                  <a:pos x="522" y="264"/>
                </a:cxn>
                <a:cxn ang="0">
                  <a:pos x="296" y="274"/>
                </a:cxn>
                <a:cxn ang="0">
                  <a:pos x="323" y="173"/>
                </a:cxn>
                <a:cxn ang="0">
                  <a:pos x="362" y="122"/>
                </a:cxn>
                <a:cxn ang="0">
                  <a:pos x="350" y="109"/>
                </a:cxn>
                <a:cxn ang="0">
                  <a:pos x="335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638" h="541">
                  <a:moveTo>
                    <a:pt x="0" y="3"/>
                  </a:moveTo>
                  <a:lnTo>
                    <a:pt x="6" y="149"/>
                  </a:lnTo>
                  <a:lnTo>
                    <a:pt x="64" y="256"/>
                  </a:lnTo>
                  <a:lnTo>
                    <a:pt x="43" y="340"/>
                  </a:lnTo>
                  <a:lnTo>
                    <a:pt x="47" y="410"/>
                  </a:lnTo>
                  <a:lnTo>
                    <a:pt x="22" y="445"/>
                  </a:lnTo>
                  <a:lnTo>
                    <a:pt x="31" y="457"/>
                  </a:lnTo>
                  <a:lnTo>
                    <a:pt x="117" y="447"/>
                  </a:lnTo>
                  <a:lnTo>
                    <a:pt x="222" y="474"/>
                  </a:lnTo>
                  <a:lnTo>
                    <a:pt x="257" y="447"/>
                  </a:lnTo>
                  <a:lnTo>
                    <a:pt x="360" y="490"/>
                  </a:lnTo>
                  <a:lnTo>
                    <a:pt x="368" y="513"/>
                  </a:lnTo>
                  <a:lnTo>
                    <a:pt x="407" y="531"/>
                  </a:lnTo>
                  <a:lnTo>
                    <a:pt x="428" y="509"/>
                  </a:lnTo>
                  <a:lnTo>
                    <a:pt x="477" y="529"/>
                  </a:lnTo>
                  <a:lnTo>
                    <a:pt x="508" y="513"/>
                  </a:lnTo>
                  <a:lnTo>
                    <a:pt x="502" y="482"/>
                  </a:lnTo>
                  <a:lnTo>
                    <a:pt x="586" y="509"/>
                  </a:lnTo>
                  <a:lnTo>
                    <a:pt x="582" y="541"/>
                  </a:lnTo>
                  <a:lnTo>
                    <a:pt x="638" y="502"/>
                  </a:lnTo>
                  <a:lnTo>
                    <a:pt x="588" y="496"/>
                  </a:lnTo>
                  <a:lnTo>
                    <a:pt x="551" y="455"/>
                  </a:lnTo>
                  <a:lnTo>
                    <a:pt x="598" y="404"/>
                  </a:lnTo>
                  <a:lnTo>
                    <a:pt x="598" y="375"/>
                  </a:lnTo>
                  <a:lnTo>
                    <a:pt x="545" y="418"/>
                  </a:lnTo>
                  <a:lnTo>
                    <a:pt x="520" y="404"/>
                  </a:lnTo>
                  <a:lnTo>
                    <a:pt x="541" y="381"/>
                  </a:lnTo>
                  <a:lnTo>
                    <a:pt x="483" y="399"/>
                  </a:lnTo>
                  <a:lnTo>
                    <a:pt x="446" y="383"/>
                  </a:lnTo>
                  <a:lnTo>
                    <a:pt x="455" y="358"/>
                  </a:lnTo>
                  <a:lnTo>
                    <a:pt x="555" y="375"/>
                  </a:lnTo>
                  <a:lnTo>
                    <a:pt x="516" y="311"/>
                  </a:lnTo>
                  <a:lnTo>
                    <a:pt x="522" y="264"/>
                  </a:lnTo>
                  <a:lnTo>
                    <a:pt x="296" y="274"/>
                  </a:lnTo>
                  <a:lnTo>
                    <a:pt x="323" y="173"/>
                  </a:lnTo>
                  <a:lnTo>
                    <a:pt x="362" y="122"/>
                  </a:lnTo>
                  <a:lnTo>
                    <a:pt x="350" y="109"/>
                  </a:lnTo>
                  <a:lnTo>
                    <a:pt x="335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5600700" y="1593850"/>
              <a:ext cx="1009650" cy="503238"/>
            </a:xfrm>
            <a:custGeom>
              <a:avLst/>
              <a:gdLst/>
              <a:ahLst/>
              <a:cxnLst>
                <a:cxn ang="0">
                  <a:pos x="230" y="208"/>
                </a:cxn>
                <a:cxn ang="0">
                  <a:pos x="238" y="228"/>
                </a:cxn>
                <a:cxn ang="0">
                  <a:pos x="259" y="234"/>
                </a:cxn>
                <a:cxn ang="0">
                  <a:pos x="290" y="317"/>
                </a:cxn>
                <a:cxn ang="0">
                  <a:pos x="346" y="203"/>
                </a:cxn>
                <a:cxn ang="0">
                  <a:pos x="376" y="206"/>
                </a:cxn>
                <a:cxn ang="0">
                  <a:pos x="413" y="189"/>
                </a:cxn>
                <a:cxn ang="0">
                  <a:pos x="473" y="189"/>
                </a:cxn>
                <a:cxn ang="0">
                  <a:pos x="494" y="162"/>
                </a:cxn>
                <a:cxn ang="0">
                  <a:pos x="613" y="166"/>
                </a:cxn>
                <a:cxn ang="0">
                  <a:pos x="636" y="148"/>
                </a:cxn>
                <a:cxn ang="0">
                  <a:pos x="598" y="103"/>
                </a:cxn>
                <a:cxn ang="0">
                  <a:pos x="526" y="105"/>
                </a:cxn>
                <a:cxn ang="0">
                  <a:pos x="467" y="97"/>
                </a:cxn>
                <a:cxn ang="0">
                  <a:pos x="393" y="97"/>
                </a:cxn>
                <a:cxn ang="0">
                  <a:pos x="368" y="134"/>
                </a:cxn>
                <a:cxn ang="0">
                  <a:pos x="331" y="113"/>
                </a:cxn>
                <a:cxn ang="0">
                  <a:pos x="292" y="117"/>
                </a:cxn>
                <a:cxn ang="0">
                  <a:pos x="278" y="78"/>
                </a:cxn>
                <a:cxn ang="0">
                  <a:pos x="195" y="72"/>
                </a:cxn>
                <a:cxn ang="0">
                  <a:pos x="185" y="59"/>
                </a:cxn>
                <a:cxn ang="0">
                  <a:pos x="222" y="18"/>
                </a:cxn>
                <a:cxn ang="0">
                  <a:pos x="253" y="16"/>
                </a:cxn>
                <a:cxn ang="0">
                  <a:pos x="222" y="0"/>
                </a:cxn>
                <a:cxn ang="0">
                  <a:pos x="175" y="12"/>
                </a:cxn>
                <a:cxn ang="0">
                  <a:pos x="97" y="90"/>
                </a:cxn>
                <a:cxn ang="0">
                  <a:pos x="58" y="97"/>
                </a:cxn>
                <a:cxn ang="0">
                  <a:pos x="0" y="136"/>
                </a:cxn>
                <a:cxn ang="0">
                  <a:pos x="230" y="208"/>
                </a:cxn>
                <a:cxn ang="0">
                  <a:pos x="230" y="208"/>
                </a:cxn>
              </a:cxnLst>
              <a:rect l="0" t="0" r="r" b="b"/>
              <a:pathLst>
                <a:path w="636" h="317">
                  <a:moveTo>
                    <a:pt x="230" y="208"/>
                  </a:moveTo>
                  <a:lnTo>
                    <a:pt x="238" y="228"/>
                  </a:lnTo>
                  <a:lnTo>
                    <a:pt x="259" y="234"/>
                  </a:lnTo>
                  <a:lnTo>
                    <a:pt x="290" y="317"/>
                  </a:lnTo>
                  <a:lnTo>
                    <a:pt x="346" y="203"/>
                  </a:lnTo>
                  <a:lnTo>
                    <a:pt x="376" y="206"/>
                  </a:lnTo>
                  <a:lnTo>
                    <a:pt x="413" y="189"/>
                  </a:lnTo>
                  <a:lnTo>
                    <a:pt x="473" y="189"/>
                  </a:lnTo>
                  <a:lnTo>
                    <a:pt x="494" y="162"/>
                  </a:lnTo>
                  <a:lnTo>
                    <a:pt x="613" y="166"/>
                  </a:lnTo>
                  <a:lnTo>
                    <a:pt x="636" y="148"/>
                  </a:lnTo>
                  <a:lnTo>
                    <a:pt x="598" y="103"/>
                  </a:lnTo>
                  <a:lnTo>
                    <a:pt x="526" y="105"/>
                  </a:lnTo>
                  <a:lnTo>
                    <a:pt x="467" y="97"/>
                  </a:lnTo>
                  <a:lnTo>
                    <a:pt x="393" y="97"/>
                  </a:lnTo>
                  <a:lnTo>
                    <a:pt x="368" y="134"/>
                  </a:lnTo>
                  <a:lnTo>
                    <a:pt x="331" y="113"/>
                  </a:lnTo>
                  <a:lnTo>
                    <a:pt x="292" y="117"/>
                  </a:lnTo>
                  <a:lnTo>
                    <a:pt x="278" y="78"/>
                  </a:lnTo>
                  <a:lnTo>
                    <a:pt x="195" y="72"/>
                  </a:lnTo>
                  <a:lnTo>
                    <a:pt x="185" y="59"/>
                  </a:lnTo>
                  <a:lnTo>
                    <a:pt x="222" y="18"/>
                  </a:lnTo>
                  <a:lnTo>
                    <a:pt x="253" y="16"/>
                  </a:lnTo>
                  <a:lnTo>
                    <a:pt x="222" y="0"/>
                  </a:lnTo>
                  <a:lnTo>
                    <a:pt x="175" y="12"/>
                  </a:lnTo>
                  <a:lnTo>
                    <a:pt x="97" y="90"/>
                  </a:lnTo>
                  <a:lnTo>
                    <a:pt x="58" y="97"/>
                  </a:lnTo>
                  <a:lnTo>
                    <a:pt x="0" y="136"/>
                  </a:lnTo>
                  <a:lnTo>
                    <a:pt x="230" y="208"/>
                  </a:lnTo>
                  <a:lnTo>
                    <a:pt x="230" y="208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6253163" y="1906588"/>
              <a:ext cx="685800" cy="908050"/>
            </a:xfrm>
            <a:custGeom>
              <a:avLst/>
              <a:gdLst/>
              <a:ahLst/>
              <a:cxnLst>
                <a:cxn ang="0">
                  <a:pos x="48" y="475"/>
                </a:cxn>
                <a:cxn ang="0">
                  <a:pos x="43" y="379"/>
                </a:cxn>
                <a:cxn ang="0">
                  <a:pos x="6" y="309"/>
                </a:cxn>
                <a:cxn ang="0">
                  <a:pos x="21" y="163"/>
                </a:cxn>
                <a:cxn ang="0">
                  <a:pos x="83" y="87"/>
                </a:cxn>
                <a:cxn ang="0">
                  <a:pos x="79" y="144"/>
                </a:cxn>
                <a:cxn ang="0">
                  <a:pos x="99" y="132"/>
                </a:cxn>
                <a:cxn ang="0">
                  <a:pos x="99" y="85"/>
                </a:cxn>
                <a:cxn ang="0">
                  <a:pos x="122" y="58"/>
                </a:cxn>
                <a:cxn ang="0">
                  <a:pos x="130" y="8"/>
                </a:cxn>
                <a:cxn ang="0">
                  <a:pos x="151" y="0"/>
                </a:cxn>
                <a:cxn ang="0">
                  <a:pos x="282" y="44"/>
                </a:cxn>
                <a:cxn ang="0">
                  <a:pos x="294" y="81"/>
                </a:cxn>
                <a:cxn ang="0">
                  <a:pos x="311" y="116"/>
                </a:cxn>
                <a:cxn ang="0">
                  <a:pos x="315" y="179"/>
                </a:cxn>
                <a:cxn ang="0">
                  <a:pos x="270" y="233"/>
                </a:cxn>
                <a:cxn ang="0">
                  <a:pos x="268" y="274"/>
                </a:cxn>
                <a:cxn ang="0">
                  <a:pos x="294" y="288"/>
                </a:cxn>
                <a:cxn ang="0">
                  <a:pos x="329" y="231"/>
                </a:cxn>
                <a:cxn ang="0">
                  <a:pos x="364" y="212"/>
                </a:cxn>
                <a:cxn ang="0">
                  <a:pos x="387" y="224"/>
                </a:cxn>
                <a:cxn ang="0">
                  <a:pos x="432" y="350"/>
                </a:cxn>
                <a:cxn ang="0">
                  <a:pos x="401" y="405"/>
                </a:cxn>
                <a:cxn ang="0">
                  <a:pos x="393" y="443"/>
                </a:cxn>
                <a:cxn ang="0">
                  <a:pos x="375" y="455"/>
                </a:cxn>
                <a:cxn ang="0">
                  <a:pos x="375" y="490"/>
                </a:cxn>
                <a:cxn ang="0">
                  <a:pos x="352" y="537"/>
                </a:cxn>
                <a:cxn ang="0">
                  <a:pos x="210" y="556"/>
                </a:cxn>
                <a:cxn ang="0">
                  <a:pos x="206" y="549"/>
                </a:cxn>
                <a:cxn ang="0">
                  <a:pos x="0" y="572"/>
                </a:cxn>
                <a:cxn ang="0">
                  <a:pos x="48" y="475"/>
                </a:cxn>
                <a:cxn ang="0">
                  <a:pos x="48" y="475"/>
                </a:cxn>
              </a:cxnLst>
              <a:rect l="0" t="0" r="r" b="b"/>
              <a:pathLst>
                <a:path w="432" h="572">
                  <a:moveTo>
                    <a:pt x="48" y="475"/>
                  </a:moveTo>
                  <a:lnTo>
                    <a:pt x="43" y="379"/>
                  </a:lnTo>
                  <a:lnTo>
                    <a:pt x="6" y="309"/>
                  </a:lnTo>
                  <a:lnTo>
                    <a:pt x="21" y="163"/>
                  </a:lnTo>
                  <a:lnTo>
                    <a:pt x="83" y="87"/>
                  </a:lnTo>
                  <a:lnTo>
                    <a:pt x="79" y="144"/>
                  </a:lnTo>
                  <a:lnTo>
                    <a:pt x="99" y="132"/>
                  </a:lnTo>
                  <a:lnTo>
                    <a:pt x="99" y="85"/>
                  </a:lnTo>
                  <a:lnTo>
                    <a:pt x="122" y="58"/>
                  </a:lnTo>
                  <a:lnTo>
                    <a:pt x="130" y="8"/>
                  </a:lnTo>
                  <a:lnTo>
                    <a:pt x="151" y="0"/>
                  </a:lnTo>
                  <a:lnTo>
                    <a:pt x="282" y="44"/>
                  </a:lnTo>
                  <a:lnTo>
                    <a:pt x="294" y="81"/>
                  </a:lnTo>
                  <a:lnTo>
                    <a:pt x="311" y="116"/>
                  </a:lnTo>
                  <a:lnTo>
                    <a:pt x="315" y="179"/>
                  </a:lnTo>
                  <a:lnTo>
                    <a:pt x="270" y="233"/>
                  </a:lnTo>
                  <a:lnTo>
                    <a:pt x="268" y="274"/>
                  </a:lnTo>
                  <a:lnTo>
                    <a:pt x="294" y="288"/>
                  </a:lnTo>
                  <a:lnTo>
                    <a:pt x="329" y="231"/>
                  </a:lnTo>
                  <a:lnTo>
                    <a:pt x="364" y="212"/>
                  </a:lnTo>
                  <a:lnTo>
                    <a:pt x="387" y="224"/>
                  </a:lnTo>
                  <a:lnTo>
                    <a:pt x="432" y="350"/>
                  </a:lnTo>
                  <a:lnTo>
                    <a:pt x="401" y="405"/>
                  </a:lnTo>
                  <a:lnTo>
                    <a:pt x="393" y="443"/>
                  </a:lnTo>
                  <a:lnTo>
                    <a:pt x="375" y="455"/>
                  </a:lnTo>
                  <a:lnTo>
                    <a:pt x="375" y="490"/>
                  </a:lnTo>
                  <a:lnTo>
                    <a:pt x="352" y="537"/>
                  </a:lnTo>
                  <a:lnTo>
                    <a:pt x="210" y="556"/>
                  </a:lnTo>
                  <a:lnTo>
                    <a:pt x="206" y="549"/>
                  </a:lnTo>
                  <a:lnTo>
                    <a:pt x="0" y="572"/>
                  </a:lnTo>
                  <a:lnTo>
                    <a:pt x="48" y="475"/>
                  </a:lnTo>
                  <a:lnTo>
                    <a:pt x="48" y="475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5221288" y="1733550"/>
              <a:ext cx="938213" cy="960438"/>
            </a:xfrm>
            <a:custGeom>
              <a:avLst/>
              <a:gdLst/>
              <a:ahLst/>
              <a:cxnLst>
                <a:cxn ang="0">
                  <a:pos x="15" y="231"/>
                </a:cxn>
                <a:cxn ang="0">
                  <a:pos x="13" y="303"/>
                </a:cxn>
                <a:cxn ang="0">
                  <a:pos x="85" y="348"/>
                </a:cxn>
                <a:cxn ang="0">
                  <a:pos x="113" y="379"/>
                </a:cxn>
                <a:cxn ang="0">
                  <a:pos x="171" y="422"/>
                </a:cxn>
                <a:cxn ang="0">
                  <a:pos x="179" y="473"/>
                </a:cxn>
                <a:cxn ang="0">
                  <a:pos x="190" y="541"/>
                </a:cxn>
                <a:cxn ang="0">
                  <a:pos x="245" y="605"/>
                </a:cxn>
                <a:cxn ang="0">
                  <a:pos x="539" y="587"/>
                </a:cxn>
                <a:cxn ang="0">
                  <a:pos x="523" y="494"/>
                </a:cxn>
                <a:cxn ang="0">
                  <a:pos x="549" y="352"/>
                </a:cxn>
                <a:cxn ang="0">
                  <a:pos x="549" y="313"/>
                </a:cxn>
                <a:cxn ang="0">
                  <a:pos x="591" y="202"/>
                </a:cxn>
                <a:cxn ang="0">
                  <a:pos x="580" y="198"/>
                </a:cxn>
                <a:cxn ang="0">
                  <a:pos x="552" y="262"/>
                </a:cxn>
                <a:cxn ang="0">
                  <a:pos x="529" y="266"/>
                </a:cxn>
                <a:cxn ang="0">
                  <a:pos x="519" y="294"/>
                </a:cxn>
                <a:cxn ang="0">
                  <a:pos x="494" y="311"/>
                </a:cxn>
                <a:cxn ang="0">
                  <a:pos x="512" y="253"/>
                </a:cxn>
                <a:cxn ang="0">
                  <a:pos x="529" y="229"/>
                </a:cxn>
                <a:cxn ang="0">
                  <a:pos x="498" y="146"/>
                </a:cxn>
                <a:cxn ang="0">
                  <a:pos x="477" y="140"/>
                </a:cxn>
                <a:cxn ang="0">
                  <a:pos x="469" y="120"/>
                </a:cxn>
                <a:cxn ang="0">
                  <a:pos x="239" y="48"/>
                </a:cxn>
                <a:cxn ang="0">
                  <a:pos x="210" y="35"/>
                </a:cxn>
                <a:cxn ang="0">
                  <a:pos x="194" y="48"/>
                </a:cxn>
                <a:cxn ang="0">
                  <a:pos x="189" y="44"/>
                </a:cxn>
                <a:cxn ang="0">
                  <a:pos x="196" y="19"/>
                </a:cxn>
                <a:cxn ang="0">
                  <a:pos x="202" y="4"/>
                </a:cxn>
                <a:cxn ang="0">
                  <a:pos x="194" y="0"/>
                </a:cxn>
                <a:cxn ang="0">
                  <a:pos x="101" y="39"/>
                </a:cxn>
                <a:cxn ang="0">
                  <a:pos x="91" y="41"/>
                </a:cxn>
                <a:cxn ang="0">
                  <a:pos x="72" y="31"/>
                </a:cxn>
                <a:cxn ang="0">
                  <a:pos x="54" y="43"/>
                </a:cxn>
                <a:cxn ang="0">
                  <a:pos x="58" y="113"/>
                </a:cxn>
                <a:cxn ang="0">
                  <a:pos x="0" y="183"/>
                </a:cxn>
                <a:cxn ang="0">
                  <a:pos x="15" y="231"/>
                </a:cxn>
                <a:cxn ang="0">
                  <a:pos x="15" y="231"/>
                </a:cxn>
              </a:cxnLst>
              <a:rect l="0" t="0" r="r" b="b"/>
              <a:pathLst>
                <a:path w="591" h="605">
                  <a:moveTo>
                    <a:pt x="15" y="231"/>
                  </a:moveTo>
                  <a:lnTo>
                    <a:pt x="13" y="303"/>
                  </a:lnTo>
                  <a:lnTo>
                    <a:pt x="85" y="348"/>
                  </a:lnTo>
                  <a:lnTo>
                    <a:pt x="113" y="379"/>
                  </a:lnTo>
                  <a:lnTo>
                    <a:pt x="171" y="422"/>
                  </a:lnTo>
                  <a:lnTo>
                    <a:pt x="179" y="473"/>
                  </a:lnTo>
                  <a:lnTo>
                    <a:pt x="190" y="541"/>
                  </a:lnTo>
                  <a:lnTo>
                    <a:pt x="245" y="605"/>
                  </a:lnTo>
                  <a:lnTo>
                    <a:pt x="539" y="587"/>
                  </a:lnTo>
                  <a:lnTo>
                    <a:pt x="523" y="494"/>
                  </a:lnTo>
                  <a:lnTo>
                    <a:pt x="549" y="352"/>
                  </a:lnTo>
                  <a:lnTo>
                    <a:pt x="549" y="313"/>
                  </a:lnTo>
                  <a:lnTo>
                    <a:pt x="591" y="202"/>
                  </a:lnTo>
                  <a:lnTo>
                    <a:pt x="580" y="198"/>
                  </a:lnTo>
                  <a:lnTo>
                    <a:pt x="552" y="262"/>
                  </a:lnTo>
                  <a:lnTo>
                    <a:pt x="529" y="266"/>
                  </a:lnTo>
                  <a:lnTo>
                    <a:pt x="519" y="294"/>
                  </a:lnTo>
                  <a:lnTo>
                    <a:pt x="494" y="311"/>
                  </a:lnTo>
                  <a:lnTo>
                    <a:pt x="512" y="253"/>
                  </a:lnTo>
                  <a:lnTo>
                    <a:pt x="529" y="229"/>
                  </a:lnTo>
                  <a:lnTo>
                    <a:pt x="498" y="146"/>
                  </a:lnTo>
                  <a:lnTo>
                    <a:pt x="477" y="140"/>
                  </a:lnTo>
                  <a:lnTo>
                    <a:pt x="469" y="120"/>
                  </a:lnTo>
                  <a:lnTo>
                    <a:pt x="239" y="48"/>
                  </a:lnTo>
                  <a:lnTo>
                    <a:pt x="210" y="35"/>
                  </a:lnTo>
                  <a:lnTo>
                    <a:pt x="194" y="48"/>
                  </a:lnTo>
                  <a:lnTo>
                    <a:pt x="189" y="44"/>
                  </a:lnTo>
                  <a:lnTo>
                    <a:pt x="196" y="19"/>
                  </a:lnTo>
                  <a:lnTo>
                    <a:pt x="202" y="4"/>
                  </a:lnTo>
                  <a:lnTo>
                    <a:pt x="194" y="0"/>
                  </a:lnTo>
                  <a:lnTo>
                    <a:pt x="101" y="39"/>
                  </a:lnTo>
                  <a:lnTo>
                    <a:pt x="91" y="41"/>
                  </a:lnTo>
                  <a:lnTo>
                    <a:pt x="72" y="31"/>
                  </a:lnTo>
                  <a:lnTo>
                    <a:pt x="54" y="43"/>
                  </a:lnTo>
                  <a:lnTo>
                    <a:pt x="58" y="113"/>
                  </a:lnTo>
                  <a:lnTo>
                    <a:pt x="0" y="183"/>
                  </a:lnTo>
                  <a:lnTo>
                    <a:pt x="15" y="231"/>
                  </a:lnTo>
                  <a:lnTo>
                    <a:pt x="15" y="231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5492750" y="2665413"/>
              <a:ext cx="698500" cy="1223963"/>
            </a:xfrm>
            <a:custGeom>
              <a:avLst/>
              <a:gdLst/>
              <a:ahLst/>
              <a:cxnLst>
                <a:cxn ang="0">
                  <a:pos x="8" y="316"/>
                </a:cxn>
                <a:cxn ang="0">
                  <a:pos x="53" y="218"/>
                </a:cxn>
                <a:cxn ang="0">
                  <a:pos x="39" y="181"/>
                </a:cxn>
                <a:cxn ang="0">
                  <a:pos x="115" y="123"/>
                </a:cxn>
                <a:cxn ang="0">
                  <a:pos x="128" y="80"/>
                </a:cxn>
                <a:cxn ang="0">
                  <a:pos x="74" y="18"/>
                </a:cxn>
                <a:cxn ang="0">
                  <a:pos x="368" y="0"/>
                </a:cxn>
                <a:cxn ang="0">
                  <a:pos x="376" y="45"/>
                </a:cxn>
                <a:cxn ang="0">
                  <a:pos x="405" y="104"/>
                </a:cxn>
                <a:cxn ang="0">
                  <a:pos x="430" y="397"/>
                </a:cxn>
                <a:cxn ang="0">
                  <a:pos x="424" y="458"/>
                </a:cxn>
                <a:cxn ang="0">
                  <a:pos x="440" y="493"/>
                </a:cxn>
                <a:cxn ang="0">
                  <a:pos x="422" y="559"/>
                </a:cxn>
                <a:cxn ang="0">
                  <a:pos x="399" y="588"/>
                </a:cxn>
                <a:cxn ang="0">
                  <a:pos x="387" y="637"/>
                </a:cxn>
                <a:cxn ang="0">
                  <a:pos x="401" y="652"/>
                </a:cxn>
                <a:cxn ang="0">
                  <a:pos x="389" y="680"/>
                </a:cxn>
                <a:cxn ang="0">
                  <a:pos x="395" y="689"/>
                </a:cxn>
                <a:cxn ang="0">
                  <a:pos x="360" y="703"/>
                </a:cxn>
                <a:cxn ang="0">
                  <a:pos x="352" y="752"/>
                </a:cxn>
                <a:cxn ang="0">
                  <a:pos x="302" y="736"/>
                </a:cxn>
                <a:cxn ang="0">
                  <a:pos x="276" y="771"/>
                </a:cxn>
                <a:cxn ang="0">
                  <a:pos x="261" y="767"/>
                </a:cxn>
                <a:cxn ang="0">
                  <a:pos x="243" y="736"/>
                </a:cxn>
                <a:cxn ang="0">
                  <a:pos x="216" y="660"/>
                </a:cxn>
                <a:cxn ang="0">
                  <a:pos x="150" y="621"/>
                </a:cxn>
                <a:cxn ang="0">
                  <a:pos x="136" y="582"/>
                </a:cxn>
                <a:cxn ang="0">
                  <a:pos x="158" y="522"/>
                </a:cxn>
                <a:cxn ang="0">
                  <a:pos x="140" y="510"/>
                </a:cxn>
                <a:cxn ang="0">
                  <a:pos x="97" y="510"/>
                </a:cxn>
                <a:cxn ang="0">
                  <a:pos x="88" y="473"/>
                </a:cxn>
                <a:cxn ang="0">
                  <a:pos x="18" y="399"/>
                </a:cxn>
                <a:cxn ang="0">
                  <a:pos x="0" y="339"/>
                </a:cxn>
                <a:cxn ang="0">
                  <a:pos x="8" y="316"/>
                </a:cxn>
                <a:cxn ang="0">
                  <a:pos x="8" y="316"/>
                </a:cxn>
              </a:cxnLst>
              <a:rect l="0" t="0" r="r" b="b"/>
              <a:pathLst>
                <a:path w="440" h="771">
                  <a:moveTo>
                    <a:pt x="8" y="316"/>
                  </a:moveTo>
                  <a:lnTo>
                    <a:pt x="53" y="218"/>
                  </a:lnTo>
                  <a:lnTo>
                    <a:pt x="39" y="181"/>
                  </a:lnTo>
                  <a:lnTo>
                    <a:pt x="115" y="123"/>
                  </a:lnTo>
                  <a:lnTo>
                    <a:pt x="128" y="80"/>
                  </a:lnTo>
                  <a:lnTo>
                    <a:pt x="74" y="18"/>
                  </a:lnTo>
                  <a:lnTo>
                    <a:pt x="368" y="0"/>
                  </a:lnTo>
                  <a:lnTo>
                    <a:pt x="376" y="45"/>
                  </a:lnTo>
                  <a:lnTo>
                    <a:pt x="405" y="104"/>
                  </a:lnTo>
                  <a:lnTo>
                    <a:pt x="430" y="397"/>
                  </a:lnTo>
                  <a:lnTo>
                    <a:pt x="424" y="458"/>
                  </a:lnTo>
                  <a:lnTo>
                    <a:pt x="440" y="493"/>
                  </a:lnTo>
                  <a:lnTo>
                    <a:pt x="422" y="559"/>
                  </a:lnTo>
                  <a:lnTo>
                    <a:pt x="399" y="588"/>
                  </a:lnTo>
                  <a:lnTo>
                    <a:pt x="387" y="637"/>
                  </a:lnTo>
                  <a:lnTo>
                    <a:pt x="401" y="652"/>
                  </a:lnTo>
                  <a:lnTo>
                    <a:pt x="389" y="680"/>
                  </a:lnTo>
                  <a:lnTo>
                    <a:pt x="395" y="689"/>
                  </a:lnTo>
                  <a:lnTo>
                    <a:pt x="360" y="703"/>
                  </a:lnTo>
                  <a:lnTo>
                    <a:pt x="352" y="752"/>
                  </a:lnTo>
                  <a:lnTo>
                    <a:pt x="302" y="736"/>
                  </a:lnTo>
                  <a:lnTo>
                    <a:pt x="276" y="771"/>
                  </a:lnTo>
                  <a:lnTo>
                    <a:pt x="261" y="767"/>
                  </a:lnTo>
                  <a:lnTo>
                    <a:pt x="243" y="736"/>
                  </a:lnTo>
                  <a:lnTo>
                    <a:pt x="216" y="660"/>
                  </a:lnTo>
                  <a:lnTo>
                    <a:pt x="150" y="621"/>
                  </a:lnTo>
                  <a:lnTo>
                    <a:pt x="136" y="582"/>
                  </a:lnTo>
                  <a:lnTo>
                    <a:pt x="158" y="522"/>
                  </a:lnTo>
                  <a:lnTo>
                    <a:pt x="140" y="510"/>
                  </a:lnTo>
                  <a:lnTo>
                    <a:pt x="97" y="510"/>
                  </a:lnTo>
                  <a:lnTo>
                    <a:pt x="88" y="473"/>
                  </a:lnTo>
                  <a:lnTo>
                    <a:pt x="18" y="399"/>
                  </a:lnTo>
                  <a:lnTo>
                    <a:pt x="0" y="339"/>
                  </a:lnTo>
                  <a:lnTo>
                    <a:pt x="8" y="316"/>
                  </a:lnTo>
                  <a:lnTo>
                    <a:pt x="8" y="316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6107113" y="2778125"/>
              <a:ext cx="550863" cy="919163"/>
            </a:xfrm>
            <a:custGeom>
              <a:avLst/>
              <a:gdLst/>
              <a:ahLst/>
              <a:cxnLst>
                <a:cxn ang="0">
                  <a:pos x="12" y="579"/>
                </a:cxn>
                <a:cxn ang="0">
                  <a:pos x="22" y="562"/>
                </a:cxn>
                <a:cxn ang="0">
                  <a:pos x="88" y="558"/>
                </a:cxn>
                <a:cxn ang="0">
                  <a:pos x="142" y="541"/>
                </a:cxn>
                <a:cxn ang="0">
                  <a:pos x="197" y="507"/>
                </a:cxn>
                <a:cxn ang="0">
                  <a:pos x="242" y="506"/>
                </a:cxn>
                <a:cxn ang="0">
                  <a:pos x="292" y="422"/>
                </a:cxn>
                <a:cxn ang="0">
                  <a:pos x="308" y="428"/>
                </a:cxn>
                <a:cxn ang="0">
                  <a:pos x="347" y="398"/>
                </a:cxn>
                <a:cxn ang="0">
                  <a:pos x="337" y="377"/>
                </a:cxn>
                <a:cxn ang="0">
                  <a:pos x="341" y="365"/>
                </a:cxn>
                <a:cxn ang="0">
                  <a:pos x="302" y="7"/>
                </a:cxn>
                <a:cxn ang="0">
                  <a:pos x="298" y="0"/>
                </a:cxn>
                <a:cxn ang="0">
                  <a:pos x="92" y="23"/>
                </a:cxn>
                <a:cxn ang="0">
                  <a:pos x="53" y="42"/>
                </a:cxn>
                <a:cxn ang="0">
                  <a:pos x="18" y="33"/>
                </a:cxn>
                <a:cxn ang="0">
                  <a:pos x="43" y="326"/>
                </a:cxn>
                <a:cxn ang="0">
                  <a:pos x="37" y="387"/>
                </a:cxn>
                <a:cxn ang="0">
                  <a:pos x="53" y="422"/>
                </a:cxn>
                <a:cxn ang="0">
                  <a:pos x="35" y="488"/>
                </a:cxn>
                <a:cxn ang="0">
                  <a:pos x="12" y="517"/>
                </a:cxn>
                <a:cxn ang="0">
                  <a:pos x="0" y="566"/>
                </a:cxn>
                <a:cxn ang="0">
                  <a:pos x="12" y="579"/>
                </a:cxn>
                <a:cxn ang="0">
                  <a:pos x="12" y="579"/>
                </a:cxn>
              </a:cxnLst>
              <a:rect l="0" t="0" r="r" b="b"/>
              <a:pathLst>
                <a:path w="347" h="579">
                  <a:moveTo>
                    <a:pt x="12" y="579"/>
                  </a:moveTo>
                  <a:lnTo>
                    <a:pt x="22" y="562"/>
                  </a:lnTo>
                  <a:lnTo>
                    <a:pt x="88" y="558"/>
                  </a:lnTo>
                  <a:lnTo>
                    <a:pt x="142" y="541"/>
                  </a:lnTo>
                  <a:lnTo>
                    <a:pt x="197" y="507"/>
                  </a:lnTo>
                  <a:lnTo>
                    <a:pt x="242" y="506"/>
                  </a:lnTo>
                  <a:lnTo>
                    <a:pt x="292" y="422"/>
                  </a:lnTo>
                  <a:lnTo>
                    <a:pt x="308" y="428"/>
                  </a:lnTo>
                  <a:lnTo>
                    <a:pt x="347" y="398"/>
                  </a:lnTo>
                  <a:lnTo>
                    <a:pt x="337" y="377"/>
                  </a:lnTo>
                  <a:lnTo>
                    <a:pt x="341" y="365"/>
                  </a:lnTo>
                  <a:lnTo>
                    <a:pt x="302" y="7"/>
                  </a:lnTo>
                  <a:lnTo>
                    <a:pt x="298" y="0"/>
                  </a:lnTo>
                  <a:lnTo>
                    <a:pt x="92" y="23"/>
                  </a:lnTo>
                  <a:lnTo>
                    <a:pt x="53" y="42"/>
                  </a:lnTo>
                  <a:lnTo>
                    <a:pt x="18" y="33"/>
                  </a:lnTo>
                  <a:lnTo>
                    <a:pt x="43" y="326"/>
                  </a:lnTo>
                  <a:lnTo>
                    <a:pt x="37" y="387"/>
                  </a:lnTo>
                  <a:lnTo>
                    <a:pt x="53" y="422"/>
                  </a:lnTo>
                  <a:lnTo>
                    <a:pt x="35" y="488"/>
                  </a:lnTo>
                  <a:lnTo>
                    <a:pt x="12" y="517"/>
                  </a:lnTo>
                  <a:lnTo>
                    <a:pt x="0" y="566"/>
                  </a:lnTo>
                  <a:lnTo>
                    <a:pt x="12" y="579"/>
                  </a:lnTo>
                  <a:lnTo>
                    <a:pt x="12" y="579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5903913" y="3354388"/>
              <a:ext cx="1284288" cy="642938"/>
            </a:xfrm>
            <a:custGeom>
              <a:avLst/>
              <a:gdLst/>
              <a:ahLst/>
              <a:cxnLst>
                <a:cxn ang="0">
                  <a:pos x="4" y="384"/>
                </a:cxn>
                <a:cxn ang="0">
                  <a:pos x="23" y="382"/>
                </a:cxn>
                <a:cxn ang="0">
                  <a:pos x="29" y="339"/>
                </a:cxn>
                <a:cxn ang="0">
                  <a:pos x="17" y="337"/>
                </a:cxn>
                <a:cxn ang="0">
                  <a:pos x="43" y="302"/>
                </a:cxn>
                <a:cxn ang="0">
                  <a:pos x="93" y="318"/>
                </a:cxn>
                <a:cxn ang="0">
                  <a:pos x="101" y="269"/>
                </a:cxn>
                <a:cxn ang="0">
                  <a:pos x="136" y="255"/>
                </a:cxn>
                <a:cxn ang="0">
                  <a:pos x="130" y="246"/>
                </a:cxn>
                <a:cxn ang="0">
                  <a:pos x="150" y="199"/>
                </a:cxn>
                <a:cxn ang="0">
                  <a:pos x="216" y="195"/>
                </a:cxn>
                <a:cxn ang="0">
                  <a:pos x="270" y="178"/>
                </a:cxn>
                <a:cxn ang="0">
                  <a:pos x="305" y="154"/>
                </a:cxn>
                <a:cxn ang="0">
                  <a:pos x="325" y="144"/>
                </a:cxn>
                <a:cxn ang="0">
                  <a:pos x="370" y="143"/>
                </a:cxn>
                <a:cxn ang="0">
                  <a:pos x="420" y="59"/>
                </a:cxn>
                <a:cxn ang="0">
                  <a:pos x="436" y="65"/>
                </a:cxn>
                <a:cxn ang="0">
                  <a:pos x="475" y="35"/>
                </a:cxn>
                <a:cxn ang="0">
                  <a:pos x="465" y="14"/>
                </a:cxn>
                <a:cxn ang="0">
                  <a:pos x="469" y="2"/>
                </a:cxn>
                <a:cxn ang="0">
                  <a:pos x="504" y="0"/>
                </a:cxn>
                <a:cxn ang="0">
                  <a:pos x="527" y="8"/>
                </a:cxn>
                <a:cxn ang="0">
                  <a:pos x="597" y="49"/>
                </a:cxn>
                <a:cxn ang="0">
                  <a:pos x="648" y="47"/>
                </a:cxn>
                <a:cxn ang="0">
                  <a:pos x="671" y="32"/>
                </a:cxn>
                <a:cxn ang="0">
                  <a:pos x="728" y="67"/>
                </a:cxn>
                <a:cxn ang="0">
                  <a:pos x="745" y="133"/>
                </a:cxn>
                <a:cxn ang="0">
                  <a:pos x="809" y="179"/>
                </a:cxn>
                <a:cxn ang="0">
                  <a:pos x="778" y="216"/>
                </a:cxn>
                <a:cxn ang="0">
                  <a:pos x="724" y="269"/>
                </a:cxn>
                <a:cxn ang="0">
                  <a:pos x="722" y="281"/>
                </a:cxn>
                <a:cxn ang="0">
                  <a:pos x="642" y="331"/>
                </a:cxn>
                <a:cxn ang="0">
                  <a:pos x="194" y="374"/>
                </a:cxn>
                <a:cxn ang="0">
                  <a:pos x="146" y="370"/>
                </a:cxn>
                <a:cxn ang="0">
                  <a:pos x="148" y="394"/>
                </a:cxn>
                <a:cxn ang="0">
                  <a:pos x="0" y="405"/>
                </a:cxn>
                <a:cxn ang="0">
                  <a:pos x="4" y="384"/>
                </a:cxn>
                <a:cxn ang="0">
                  <a:pos x="4" y="384"/>
                </a:cxn>
              </a:cxnLst>
              <a:rect l="0" t="0" r="r" b="b"/>
              <a:pathLst>
                <a:path w="809" h="405">
                  <a:moveTo>
                    <a:pt x="4" y="384"/>
                  </a:moveTo>
                  <a:lnTo>
                    <a:pt x="23" y="382"/>
                  </a:lnTo>
                  <a:lnTo>
                    <a:pt x="29" y="339"/>
                  </a:lnTo>
                  <a:lnTo>
                    <a:pt x="17" y="337"/>
                  </a:lnTo>
                  <a:lnTo>
                    <a:pt x="43" y="302"/>
                  </a:lnTo>
                  <a:lnTo>
                    <a:pt x="93" y="318"/>
                  </a:lnTo>
                  <a:lnTo>
                    <a:pt x="101" y="269"/>
                  </a:lnTo>
                  <a:lnTo>
                    <a:pt x="136" y="255"/>
                  </a:lnTo>
                  <a:lnTo>
                    <a:pt x="130" y="246"/>
                  </a:lnTo>
                  <a:lnTo>
                    <a:pt x="150" y="199"/>
                  </a:lnTo>
                  <a:lnTo>
                    <a:pt x="216" y="195"/>
                  </a:lnTo>
                  <a:lnTo>
                    <a:pt x="270" y="178"/>
                  </a:lnTo>
                  <a:lnTo>
                    <a:pt x="305" y="154"/>
                  </a:lnTo>
                  <a:lnTo>
                    <a:pt x="325" y="144"/>
                  </a:lnTo>
                  <a:lnTo>
                    <a:pt x="370" y="143"/>
                  </a:lnTo>
                  <a:lnTo>
                    <a:pt x="420" y="59"/>
                  </a:lnTo>
                  <a:lnTo>
                    <a:pt x="436" y="65"/>
                  </a:lnTo>
                  <a:lnTo>
                    <a:pt x="475" y="35"/>
                  </a:lnTo>
                  <a:lnTo>
                    <a:pt x="465" y="14"/>
                  </a:lnTo>
                  <a:lnTo>
                    <a:pt x="469" y="2"/>
                  </a:lnTo>
                  <a:lnTo>
                    <a:pt x="504" y="0"/>
                  </a:lnTo>
                  <a:lnTo>
                    <a:pt x="527" y="8"/>
                  </a:lnTo>
                  <a:lnTo>
                    <a:pt x="597" y="49"/>
                  </a:lnTo>
                  <a:lnTo>
                    <a:pt x="648" y="47"/>
                  </a:lnTo>
                  <a:lnTo>
                    <a:pt x="671" y="32"/>
                  </a:lnTo>
                  <a:lnTo>
                    <a:pt x="728" y="67"/>
                  </a:lnTo>
                  <a:lnTo>
                    <a:pt x="745" y="133"/>
                  </a:lnTo>
                  <a:lnTo>
                    <a:pt x="809" y="179"/>
                  </a:lnTo>
                  <a:lnTo>
                    <a:pt x="778" y="216"/>
                  </a:lnTo>
                  <a:lnTo>
                    <a:pt x="724" y="269"/>
                  </a:lnTo>
                  <a:lnTo>
                    <a:pt x="722" y="281"/>
                  </a:lnTo>
                  <a:lnTo>
                    <a:pt x="642" y="331"/>
                  </a:lnTo>
                  <a:lnTo>
                    <a:pt x="194" y="374"/>
                  </a:lnTo>
                  <a:lnTo>
                    <a:pt x="146" y="370"/>
                  </a:lnTo>
                  <a:lnTo>
                    <a:pt x="148" y="394"/>
                  </a:lnTo>
                  <a:lnTo>
                    <a:pt x="0" y="405"/>
                  </a:lnTo>
                  <a:lnTo>
                    <a:pt x="4" y="384"/>
                  </a:lnTo>
                  <a:lnTo>
                    <a:pt x="4" y="38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5761038" y="3833813"/>
              <a:ext cx="1514475" cy="500063"/>
            </a:xfrm>
            <a:custGeom>
              <a:avLst/>
              <a:gdLst/>
              <a:ahLst/>
              <a:cxnLst>
                <a:cxn ang="0">
                  <a:pos x="18" y="259"/>
                </a:cxn>
                <a:cxn ang="0">
                  <a:pos x="12" y="255"/>
                </a:cxn>
                <a:cxn ang="0">
                  <a:pos x="39" y="234"/>
                </a:cxn>
                <a:cxn ang="0">
                  <a:pos x="66" y="185"/>
                </a:cxn>
                <a:cxn ang="0">
                  <a:pos x="57" y="173"/>
                </a:cxn>
                <a:cxn ang="0">
                  <a:pos x="70" y="150"/>
                </a:cxn>
                <a:cxn ang="0">
                  <a:pos x="70" y="123"/>
                </a:cxn>
                <a:cxn ang="0">
                  <a:pos x="90" y="103"/>
                </a:cxn>
                <a:cxn ang="0">
                  <a:pos x="238" y="92"/>
                </a:cxn>
                <a:cxn ang="0">
                  <a:pos x="236" y="68"/>
                </a:cxn>
                <a:cxn ang="0">
                  <a:pos x="284" y="72"/>
                </a:cxn>
                <a:cxn ang="0">
                  <a:pos x="732" y="29"/>
                </a:cxn>
                <a:cxn ang="0">
                  <a:pos x="954" y="0"/>
                </a:cxn>
                <a:cxn ang="0">
                  <a:pos x="915" y="76"/>
                </a:cxn>
                <a:cxn ang="0">
                  <a:pos x="855" y="90"/>
                </a:cxn>
                <a:cxn ang="0">
                  <a:pos x="825" y="129"/>
                </a:cxn>
                <a:cxn ang="0">
                  <a:pos x="716" y="191"/>
                </a:cxn>
                <a:cxn ang="0">
                  <a:pos x="711" y="214"/>
                </a:cxn>
                <a:cxn ang="0">
                  <a:pos x="683" y="228"/>
                </a:cxn>
                <a:cxn ang="0">
                  <a:pos x="683" y="259"/>
                </a:cxn>
                <a:cxn ang="0">
                  <a:pos x="535" y="276"/>
                </a:cxn>
                <a:cxn ang="0">
                  <a:pos x="240" y="302"/>
                </a:cxn>
                <a:cxn ang="0">
                  <a:pos x="0" y="315"/>
                </a:cxn>
                <a:cxn ang="0">
                  <a:pos x="18" y="259"/>
                </a:cxn>
                <a:cxn ang="0">
                  <a:pos x="18" y="259"/>
                </a:cxn>
              </a:cxnLst>
              <a:rect l="0" t="0" r="r" b="b"/>
              <a:pathLst>
                <a:path w="954" h="315">
                  <a:moveTo>
                    <a:pt x="18" y="259"/>
                  </a:moveTo>
                  <a:lnTo>
                    <a:pt x="12" y="255"/>
                  </a:lnTo>
                  <a:lnTo>
                    <a:pt x="39" y="234"/>
                  </a:lnTo>
                  <a:lnTo>
                    <a:pt x="66" y="185"/>
                  </a:lnTo>
                  <a:lnTo>
                    <a:pt x="57" y="173"/>
                  </a:lnTo>
                  <a:lnTo>
                    <a:pt x="70" y="150"/>
                  </a:lnTo>
                  <a:lnTo>
                    <a:pt x="70" y="123"/>
                  </a:lnTo>
                  <a:lnTo>
                    <a:pt x="90" y="103"/>
                  </a:lnTo>
                  <a:lnTo>
                    <a:pt x="238" y="92"/>
                  </a:lnTo>
                  <a:lnTo>
                    <a:pt x="236" y="68"/>
                  </a:lnTo>
                  <a:lnTo>
                    <a:pt x="284" y="72"/>
                  </a:lnTo>
                  <a:lnTo>
                    <a:pt x="732" y="29"/>
                  </a:lnTo>
                  <a:lnTo>
                    <a:pt x="954" y="0"/>
                  </a:lnTo>
                  <a:lnTo>
                    <a:pt x="915" y="76"/>
                  </a:lnTo>
                  <a:lnTo>
                    <a:pt x="855" y="90"/>
                  </a:lnTo>
                  <a:lnTo>
                    <a:pt x="825" y="129"/>
                  </a:lnTo>
                  <a:lnTo>
                    <a:pt x="716" y="191"/>
                  </a:lnTo>
                  <a:lnTo>
                    <a:pt x="711" y="214"/>
                  </a:lnTo>
                  <a:lnTo>
                    <a:pt x="683" y="228"/>
                  </a:lnTo>
                  <a:lnTo>
                    <a:pt x="683" y="259"/>
                  </a:lnTo>
                  <a:lnTo>
                    <a:pt x="535" y="276"/>
                  </a:lnTo>
                  <a:lnTo>
                    <a:pt x="240" y="302"/>
                  </a:lnTo>
                  <a:lnTo>
                    <a:pt x="0" y="315"/>
                  </a:lnTo>
                  <a:lnTo>
                    <a:pt x="18" y="259"/>
                  </a:lnTo>
                  <a:lnTo>
                    <a:pt x="18" y="259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5554663" y="4313238"/>
              <a:ext cx="630238" cy="1062038"/>
            </a:xfrm>
            <a:custGeom>
              <a:avLst/>
              <a:gdLst/>
              <a:ahLst/>
              <a:cxnLst>
                <a:cxn ang="0">
                  <a:pos x="27" y="467"/>
                </a:cxn>
                <a:cxn ang="0">
                  <a:pos x="66" y="416"/>
                </a:cxn>
                <a:cxn ang="0">
                  <a:pos x="54" y="403"/>
                </a:cxn>
                <a:cxn ang="0">
                  <a:pos x="39" y="294"/>
                </a:cxn>
                <a:cxn ang="0">
                  <a:pos x="33" y="220"/>
                </a:cxn>
                <a:cxn ang="0">
                  <a:pos x="60" y="138"/>
                </a:cxn>
                <a:cxn ang="0">
                  <a:pos x="103" y="81"/>
                </a:cxn>
                <a:cxn ang="0">
                  <a:pos x="99" y="66"/>
                </a:cxn>
                <a:cxn ang="0">
                  <a:pos x="130" y="13"/>
                </a:cxn>
                <a:cxn ang="0">
                  <a:pos x="370" y="0"/>
                </a:cxn>
                <a:cxn ang="0">
                  <a:pos x="381" y="11"/>
                </a:cxn>
                <a:cxn ang="0">
                  <a:pos x="370" y="428"/>
                </a:cxn>
                <a:cxn ang="0">
                  <a:pos x="397" y="628"/>
                </a:cxn>
                <a:cxn ang="0">
                  <a:pos x="387" y="638"/>
                </a:cxn>
                <a:cxn ang="0">
                  <a:pos x="337" y="626"/>
                </a:cxn>
                <a:cxn ang="0">
                  <a:pos x="259" y="669"/>
                </a:cxn>
                <a:cxn ang="0">
                  <a:pos x="220" y="605"/>
                </a:cxn>
                <a:cxn ang="0">
                  <a:pos x="226" y="558"/>
                </a:cxn>
                <a:cxn ang="0">
                  <a:pos x="0" y="568"/>
                </a:cxn>
                <a:cxn ang="0">
                  <a:pos x="27" y="467"/>
                </a:cxn>
                <a:cxn ang="0">
                  <a:pos x="27" y="467"/>
                </a:cxn>
              </a:cxnLst>
              <a:rect l="0" t="0" r="r" b="b"/>
              <a:pathLst>
                <a:path w="397" h="669">
                  <a:moveTo>
                    <a:pt x="27" y="467"/>
                  </a:moveTo>
                  <a:lnTo>
                    <a:pt x="66" y="416"/>
                  </a:lnTo>
                  <a:lnTo>
                    <a:pt x="54" y="403"/>
                  </a:lnTo>
                  <a:lnTo>
                    <a:pt x="39" y="294"/>
                  </a:lnTo>
                  <a:lnTo>
                    <a:pt x="33" y="220"/>
                  </a:lnTo>
                  <a:lnTo>
                    <a:pt x="60" y="138"/>
                  </a:lnTo>
                  <a:lnTo>
                    <a:pt x="103" y="81"/>
                  </a:lnTo>
                  <a:lnTo>
                    <a:pt x="99" y="66"/>
                  </a:lnTo>
                  <a:lnTo>
                    <a:pt x="130" y="13"/>
                  </a:lnTo>
                  <a:lnTo>
                    <a:pt x="370" y="0"/>
                  </a:lnTo>
                  <a:lnTo>
                    <a:pt x="381" y="11"/>
                  </a:lnTo>
                  <a:lnTo>
                    <a:pt x="370" y="428"/>
                  </a:lnTo>
                  <a:lnTo>
                    <a:pt x="397" y="628"/>
                  </a:lnTo>
                  <a:lnTo>
                    <a:pt x="387" y="638"/>
                  </a:lnTo>
                  <a:lnTo>
                    <a:pt x="337" y="626"/>
                  </a:lnTo>
                  <a:lnTo>
                    <a:pt x="259" y="669"/>
                  </a:lnTo>
                  <a:lnTo>
                    <a:pt x="220" y="605"/>
                  </a:lnTo>
                  <a:lnTo>
                    <a:pt x="226" y="558"/>
                  </a:lnTo>
                  <a:lnTo>
                    <a:pt x="0" y="568"/>
                  </a:lnTo>
                  <a:lnTo>
                    <a:pt x="27" y="467"/>
                  </a:lnTo>
                  <a:lnTo>
                    <a:pt x="27" y="46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6142038" y="4271963"/>
              <a:ext cx="676275" cy="1073150"/>
            </a:xfrm>
            <a:custGeom>
              <a:avLst/>
              <a:gdLst/>
              <a:ahLst/>
              <a:cxnLst>
                <a:cxn ang="0">
                  <a:pos x="11" y="37"/>
                </a:cxn>
                <a:cxn ang="0">
                  <a:pos x="0" y="454"/>
                </a:cxn>
                <a:cxn ang="0">
                  <a:pos x="27" y="654"/>
                </a:cxn>
                <a:cxn ang="0">
                  <a:pos x="56" y="662"/>
                </a:cxn>
                <a:cxn ang="0">
                  <a:pos x="83" y="647"/>
                </a:cxn>
                <a:cxn ang="0">
                  <a:pos x="99" y="662"/>
                </a:cxn>
                <a:cxn ang="0">
                  <a:pos x="76" y="676"/>
                </a:cxn>
                <a:cxn ang="0">
                  <a:pos x="134" y="660"/>
                </a:cxn>
                <a:cxn ang="0">
                  <a:pos x="146" y="643"/>
                </a:cxn>
                <a:cxn ang="0">
                  <a:pos x="138" y="631"/>
                </a:cxn>
                <a:cxn ang="0">
                  <a:pos x="142" y="613"/>
                </a:cxn>
                <a:cxn ang="0">
                  <a:pos x="114" y="588"/>
                </a:cxn>
                <a:cxn ang="0">
                  <a:pos x="114" y="567"/>
                </a:cxn>
                <a:cxn ang="0">
                  <a:pos x="426" y="540"/>
                </a:cxn>
                <a:cxn ang="0">
                  <a:pos x="401" y="432"/>
                </a:cxn>
                <a:cxn ang="0">
                  <a:pos x="416" y="368"/>
                </a:cxn>
                <a:cxn ang="0">
                  <a:pos x="377" y="285"/>
                </a:cxn>
                <a:cxn ang="0">
                  <a:pos x="295" y="0"/>
                </a:cxn>
                <a:cxn ang="0">
                  <a:pos x="0" y="26"/>
                </a:cxn>
                <a:cxn ang="0">
                  <a:pos x="11" y="37"/>
                </a:cxn>
                <a:cxn ang="0">
                  <a:pos x="11" y="37"/>
                </a:cxn>
              </a:cxnLst>
              <a:rect l="0" t="0" r="r" b="b"/>
              <a:pathLst>
                <a:path w="426" h="676">
                  <a:moveTo>
                    <a:pt x="11" y="37"/>
                  </a:moveTo>
                  <a:lnTo>
                    <a:pt x="0" y="454"/>
                  </a:lnTo>
                  <a:lnTo>
                    <a:pt x="27" y="654"/>
                  </a:lnTo>
                  <a:lnTo>
                    <a:pt x="56" y="662"/>
                  </a:lnTo>
                  <a:lnTo>
                    <a:pt x="83" y="647"/>
                  </a:lnTo>
                  <a:lnTo>
                    <a:pt x="99" y="662"/>
                  </a:lnTo>
                  <a:lnTo>
                    <a:pt x="76" y="676"/>
                  </a:lnTo>
                  <a:lnTo>
                    <a:pt x="134" y="660"/>
                  </a:lnTo>
                  <a:lnTo>
                    <a:pt x="146" y="643"/>
                  </a:lnTo>
                  <a:lnTo>
                    <a:pt x="138" y="631"/>
                  </a:lnTo>
                  <a:lnTo>
                    <a:pt x="142" y="613"/>
                  </a:lnTo>
                  <a:lnTo>
                    <a:pt x="114" y="588"/>
                  </a:lnTo>
                  <a:lnTo>
                    <a:pt x="114" y="567"/>
                  </a:lnTo>
                  <a:lnTo>
                    <a:pt x="426" y="540"/>
                  </a:lnTo>
                  <a:lnTo>
                    <a:pt x="401" y="432"/>
                  </a:lnTo>
                  <a:lnTo>
                    <a:pt x="416" y="368"/>
                  </a:lnTo>
                  <a:lnTo>
                    <a:pt x="377" y="285"/>
                  </a:lnTo>
                  <a:lnTo>
                    <a:pt x="295" y="0"/>
                  </a:lnTo>
                  <a:lnTo>
                    <a:pt x="0" y="26"/>
                  </a:lnTo>
                  <a:lnTo>
                    <a:pt x="11" y="37"/>
                  </a:lnTo>
                  <a:lnTo>
                    <a:pt x="11" y="3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6621118" y="4143955"/>
              <a:ext cx="955675" cy="979488"/>
            </a:xfrm>
            <a:custGeom>
              <a:avLst/>
              <a:gdLst/>
              <a:ahLst/>
              <a:cxnLst>
                <a:cxn ang="0">
                  <a:pos x="82" y="320"/>
                </a:cxn>
                <a:cxn ang="0">
                  <a:pos x="121" y="403"/>
                </a:cxn>
                <a:cxn ang="0">
                  <a:pos x="106" y="467"/>
                </a:cxn>
                <a:cxn ang="0">
                  <a:pos x="131" y="575"/>
                </a:cxn>
                <a:cxn ang="0">
                  <a:pos x="154" y="610"/>
                </a:cxn>
                <a:cxn ang="0">
                  <a:pos x="475" y="592"/>
                </a:cxn>
                <a:cxn ang="0">
                  <a:pos x="479" y="613"/>
                </a:cxn>
                <a:cxn ang="0">
                  <a:pos x="499" y="617"/>
                </a:cxn>
                <a:cxn ang="0">
                  <a:pos x="491" y="565"/>
                </a:cxn>
                <a:cxn ang="0">
                  <a:pos x="504" y="551"/>
                </a:cxn>
                <a:cxn ang="0">
                  <a:pos x="551" y="561"/>
                </a:cxn>
                <a:cxn ang="0">
                  <a:pos x="559" y="524"/>
                </a:cxn>
                <a:cxn ang="0">
                  <a:pos x="553" y="475"/>
                </a:cxn>
                <a:cxn ang="0">
                  <a:pos x="573" y="462"/>
                </a:cxn>
                <a:cxn ang="0">
                  <a:pos x="602" y="368"/>
                </a:cxn>
                <a:cxn ang="0">
                  <a:pos x="582" y="364"/>
                </a:cxn>
                <a:cxn ang="0">
                  <a:pos x="504" y="244"/>
                </a:cxn>
                <a:cxn ang="0">
                  <a:pos x="335" y="92"/>
                </a:cxn>
                <a:cxn ang="0">
                  <a:pos x="261" y="45"/>
                </a:cxn>
                <a:cxn ang="0">
                  <a:pos x="287" y="0"/>
                </a:cxn>
                <a:cxn ang="0">
                  <a:pos x="148" y="18"/>
                </a:cxn>
                <a:cxn ang="0">
                  <a:pos x="0" y="35"/>
                </a:cxn>
                <a:cxn ang="0">
                  <a:pos x="82" y="320"/>
                </a:cxn>
                <a:cxn ang="0">
                  <a:pos x="82" y="320"/>
                </a:cxn>
              </a:cxnLst>
              <a:rect l="0" t="0" r="r" b="b"/>
              <a:pathLst>
                <a:path w="602" h="617">
                  <a:moveTo>
                    <a:pt x="82" y="320"/>
                  </a:moveTo>
                  <a:lnTo>
                    <a:pt x="121" y="403"/>
                  </a:lnTo>
                  <a:lnTo>
                    <a:pt x="106" y="467"/>
                  </a:lnTo>
                  <a:lnTo>
                    <a:pt x="131" y="575"/>
                  </a:lnTo>
                  <a:lnTo>
                    <a:pt x="154" y="610"/>
                  </a:lnTo>
                  <a:lnTo>
                    <a:pt x="475" y="592"/>
                  </a:lnTo>
                  <a:lnTo>
                    <a:pt x="479" y="613"/>
                  </a:lnTo>
                  <a:lnTo>
                    <a:pt x="499" y="617"/>
                  </a:lnTo>
                  <a:lnTo>
                    <a:pt x="491" y="565"/>
                  </a:lnTo>
                  <a:lnTo>
                    <a:pt x="504" y="551"/>
                  </a:lnTo>
                  <a:lnTo>
                    <a:pt x="551" y="561"/>
                  </a:lnTo>
                  <a:lnTo>
                    <a:pt x="559" y="524"/>
                  </a:lnTo>
                  <a:lnTo>
                    <a:pt x="553" y="475"/>
                  </a:lnTo>
                  <a:lnTo>
                    <a:pt x="573" y="462"/>
                  </a:lnTo>
                  <a:lnTo>
                    <a:pt x="602" y="368"/>
                  </a:lnTo>
                  <a:lnTo>
                    <a:pt x="582" y="364"/>
                  </a:lnTo>
                  <a:lnTo>
                    <a:pt x="504" y="244"/>
                  </a:lnTo>
                  <a:lnTo>
                    <a:pt x="335" y="92"/>
                  </a:lnTo>
                  <a:lnTo>
                    <a:pt x="261" y="45"/>
                  </a:lnTo>
                  <a:lnTo>
                    <a:pt x="287" y="0"/>
                  </a:lnTo>
                  <a:lnTo>
                    <a:pt x="148" y="18"/>
                  </a:lnTo>
                  <a:lnTo>
                    <a:pt x="0" y="35"/>
                  </a:lnTo>
                  <a:lnTo>
                    <a:pt x="82" y="320"/>
                  </a:lnTo>
                  <a:lnTo>
                    <a:pt x="82" y="32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6323013" y="5091113"/>
              <a:ext cx="1609725" cy="1189038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8" y="97"/>
                </a:cxn>
                <a:cxn ang="0">
                  <a:pos x="24" y="115"/>
                </a:cxn>
                <a:cxn ang="0">
                  <a:pos x="32" y="127"/>
                </a:cxn>
                <a:cxn ang="0">
                  <a:pos x="20" y="144"/>
                </a:cxn>
                <a:cxn ang="0">
                  <a:pos x="139" y="103"/>
                </a:cxn>
                <a:cxn ang="0">
                  <a:pos x="290" y="199"/>
                </a:cxn>
                <a:cxn ang="0">
                  <a:pos x="415" y="132"/>
                </a:cxn>
                <a:cxn ang="0">
                  <a:pos x="487" y="148"/>
                </a:cxn>
                <a:cxn ang="0">
                  <a:pos x="578" y="238"/>
                </a:cxn>
                <a:cxn ang="0">
                  <a:pos x="612" y="238"/>
                </a:cxn>
                <a:cxn ang="0">
                  <a:pos x="641" y="300"/>
                </a:cxn>
                <a:cxn ang="0">
                  <a:pos x="633" y="419"/>
                </a:cxn>
                <a:cxn ang="0">
                  <a:pos x="654" y="432"/>
                </a:cxn>
                <a:cxn ang="0">
                  <a:pos x="658" y="411"/>
                </a:cxn>
                <a:cxn ang="0">
                  <a:pos x="687" y="411"/>
                </a:cxn>
                <a:cxn ang="0">
                  <a:pos x="658" y="467"/>
                </a:cxn>
                <a:cxn ang="0">
                  <a:pos x="736" y="545"/>
                </a:cxn>
                <a:cxn ang="0">
                  <a:pos x="748" y="524"/>
                </a:cxn>
                <a:cxn ang="0">
                  <a:pos x="754" y="578"/>
                </a:cxn>
                <a:cxn ang="0">
                  <a:pos x="779" y="590"/>
                </a:cxn>
                <a:cxn ang="0">
                  <a:pos x="806" y="656"/>
                </a:cxn>
                <a:cxn ang="0">
                  <a:pos x="833" y="656"/>
                </a:cxn>
                <a:cxn ang="0">
                  <a:pos x="892" y="718"/>
                </a:cxn>
                <a:cxn ang="0">
                  <a:pos x="925" y="722"/>
                </a:cxn>
                <a:cxn ang="0">
                  <a:pos x="925" y="732"/>
                </a:cxn>
                <a:cxn ang="0">
                  <a:pos x="901" y="749"/>
                </a:cxn>
                <a:cxn ang="0">
                  <a:pos x="954" y="742"/>
                </a:cxn>
                <a:cxn ang="0">
                  <a:pos x="987" y="728"/>
                </a:cxn>
                <a:cxn ang="0">
                  <a:pos x="1005" y="640"/>
                </a:cxn>
                <a:cxn ang="0">
                  <a:pos x="1014" y="644"/>
                </a:cxn>
                <a:cxn ang="0">
                  <a:pos x="1007" y="524"/>
                </a:cxn>
                <a:cxn ang="0">
                  <a:pos x="993" y="489"/>
                </a:cxn>
                <a:cxn ang="0">
                  <a:pos x="884" y="313"/>
                </a:cxn>
                <a:cxn ang="0">
                  <a:pos x="798" y="148"/>
                </a:cxn>
                <a:cxn ang="0">
                  <a:pos x="746" y="12"/>
                </a:cxn>
                <a:cxn ang="0">
                  <a:pos x="732" y="10"/>
                </a:cxn>
                <a:cxn ang="0">
                  <a:pos x="685" y="0"/>
                </a:cxn>
                <a:cxn ang="0">
                  <a:pos x="672" y="14"/>
                </a:cxn>
                <a:cxn ang="0">
                  <a:pos x="680" y="66"/>
                </a:cxn>
                <a:cxn ang="0">
                  <a:pos x="660" y="62"/>
                </a:cxn>
                <a:cxn ang="0">
                  <a:pos x="656" y="41"/>
                </a:cxn>
                <a:cxn ang="0">
                  <a:pos x="335" y="59"/>
                </a:cxn>
                <a:cxn ang="0">
                  <a:pos x="312" y="24"/>
                </a:cxn>
                <a:cxn ang="0">
                  <a:pos x="0" y="51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1014" h="749">
                  <a:moveTo>
                    <a:pt x="0" y="72"/>
                  </a:moveTo>
                  <a:lnTo>
                    <a:pt x="28" y="97"/>
                  </a:lnTo>
                  <a:lnTo>
                    <a:pt x="24" y="115"/>
                  </a:lnTo>
                  <a:lnTo>
                    <a:pt x="32" y="127"/>
                  </a:lnTo>
                  <a:lnTo>
                    <a:pt x="20" y="144"/>
                  </a:lnTo>
                  <a:lnTo>
                    <a:pt x="139" y="103"/>
                  </a:lnTo>
                  <a:lnTo>
                    <a:pt x="290" y="199"/>
                  </a:lnTo>
                  <a:lnTo>
                    <a:pt x="415" y="132"/>
                  </a:lnTo>
                  <a:lnTo>
                    <a:pt x="487" y="148"/>
                  </a:lnTo>
                  <a:lnTo>
                    <a:pt x="578" y="238"/>
                  </a:lnTo>
                  <a:lnTo>
                    <a:pt x="612" y="238"/>
                  </a:lnTo>
                  <a:lnTo>
                    <a:pt x="641" y="300"/>
                  </a:lnTo>
                  <a:lnTo>
                    <a:pt x="633" y="419"/>
                  </a:lnTo>
                  <a:lnTo>
                    <a:pt x="654" y="432"/>
                  </a:lnTo>
                  <a:lnTo>
                    <a:pt x="658" y="411"/>
                  </a:lnTo>
                  <a:lnTo>
                    <a:pt x="687" y="411"/>
                  </a:lnTo>
                  <a:lnTo>
                    <a:pt x="658" y="467"/>
                  </a:lnTo>
                  <a:lnTo>
                    <a:pt x="736" y="545"/>
                  </a:lnTo>
                  <a:lnTo>
                    <a:pt x="748" y="524"/>
                  </a:lnTo>
                  <a:lnTo>
                    <a:pt x="754" y="578"/>
                  </a:lnTo>
                  <a:lnTo>
                    <a:pt x="779" y="590"/>
                  </a:lnTo>
                  <a:lnTo>
                    <a:pt x="806" y="656"/>
                  </a:lnTo>
                  <a:lnTo>
                    <a:pt x="833" y="656"/>
                  </a:lnTo>
                  <a:lnTo>
                    <a:pt x="892" y="718"/>
                  </a:lnTo>
                  <a:lnTo>
                    <a:pt x="925" y="722"/>
                  </a:lnTo>
                  <a:lnTo>
                    <a:pt x="925" y="732"/>
                  </a:lnTo>
                  <a:lnTo>
                    <a:pt x="901" y="749"/>
                  </a:lnTo>
                  <a:lnTo>
                    <a:pt x="954" y="742"/>
                  </a:lnTo>
                  <a:lnTo>
                    <a:pt x="987" y="728"/>
                  </a:lnTo>
                  <a:lnTo>
                    <a:pt x="1005" y="640"/>
                  </a:lnTo>
                  <a:lnTo>
                    <a:pt x="1014" y="644"/>
                  </a:lnTo>
                  <a:lnTo>
                    <a:pt x="1007" y="524"/>
                  </a:lnTo>
                  <a:lnTo>
                    <a:pt x="993" y="489"/>
                  </a:lnTo>
                  <a:lnTo>
                    <a:pt x="884" y="313"/>
                  </a:lnTo>
                  <a:lnTo>
                    <a:pt x="798" y="148"/>
                  </a:lnTo>
                  <a:lnTo>
                    <a:pt x="746" y="12"/>
                  </a:lnTo>
                  <a:lnTo>
                    <a:pt x="732" y="10"/>
                  </a:lnTo>
                  <a:lnTo>
                    <a:pt x="685" y="0"/>
                  </a:lnTo>
                  <a:lnTo>
                    <a:pt x="672" y="14"/>
                  </a:lnTo>
                  <a:lnTo>
                    <a:pt x="680" y="66"/>
                  </a:lnTo>
                  <a:lnTo>
                    <a:pt x="660" y="62"/>
                  </a:lnTo>
                  <a:lnTo>
                    <a:pt x="656" y="41"/>
                  </a:lnTo>
                  <a:lnTo>
                    <a:pt x="335" y="59"/>
                  </a:lnTo>
                  <a:lnTo>
                    <a:pt x="312" y="24"/>
                  </a:lnTo>
                  <a:lnTo>
                    <a:pt x="0" y="51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7648575" y="6376988"/>
              <a:ext cx="87313" cy="49213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4" y="15"/>
                </a:cxn>
                <a:cxn ang="0">
                  <a:pos x="22" y="11"/>
                </a:cxn>
                <a:cxn ang="0">
                  <a:pos x="47" y="0"/>
                </a:cxn>
                <a:cxn ang="0">
                  <a:pos x="55" y="9"/>
                </a:cxn>
                <a:cxn ang="0">
                  <a:pos x="26" y="17"/>
                </a:cxn>
                <a:cxn ang="0">
                  <a:pos x="18" y="17"/>
                </a:cxn>
                <a:cxn ang="0">
                  <a:pos x="18" y="31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55" h="31">
                  <a:moveTo>
                    <a:pt x="0" y="29"/>
                  </a:moveTo>
                  <a:lnTo>
                    <a:pt x="4" y="15"/>
                  </a:lnTo>
                  <a:lnTo>
                    <a:pt x="22" y="11"/>
                  </a:lnTo>
                  <a:lnTo>
                    <a:pt x="47" y="0"/>
                  </a:lnTo>
                  <a:lnTo>
                    <a:pt x="55" y="9"/>
                  </a:lnTo>
                  <a:lnTo>
                    <a:pt x="26" y="17"/>
                  </a:lnTo>
                  <a:lnTo>
                    <a:pt x="18" y="17"/>
                  </a:lnTo>
                  <a:lnTo>
                    <a:pt x="18" y="31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7753350" y="6311900"/>
              <a:ext cx="112713" cy="74613"/>
            </a:xfrm>
            <a:custGeom>
              <a:avLst/>
              <a:gdLst/>
              <a:ahLst/>
              <a:cxnLst>
                <a:cxn ang="0">
                  <a:pos x="6" y="47"/>
                </a:cxn>
                <a:cxn ang="0">
                  <a:pos x="71" y="0"/>
                </a:cxn>
                <a:cxn ang="0">
                  <a:pos x="0" y="41"/>
                </a:cxn>
                <a:cxn ang="0">
                  <a:pos x="6" y="47"/>
                </a:cxn>
                <a:cxn ang="0">
                  <a:pos x="6" y="47"/>
                </a:cxn>
              </a:cxnLst>
              <a:rect l="0" t="0" r="r" b="b"/>
              <a:pathLst>
                <a:path w="71" h="47">
                  <a:moveTo>
                    <a:pt x="6" y="47"/>
                  </a:moveTo>
                  <a:lnTo>
                    <a:pt x="71" y="0"/>
                  </a:lnTo>
                  <a:lnTo>
                    <a:pt x="0" y="41"/>
                  </a:lnTo>
                  <a:lnTo>
                    <a:pt x="6" y="47"/>
                  </a:lnTo>
                  <a:lnTo>
                    <a:pt x="6" y="4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7867650" y="6246813"/>
              <a:ext cx="31750" cy="61913"/>
            </a:xfrm>
            <a:custGeom>
              <a:avLst/>
              <a:gdLst/>
              <a:ahLst/>
              <a:cxnLst>
                <a:cxn ang="0">
                  <a:pos x="6" y="39"/>
                </a:cxn>
                <a:cxn ang="0">
                  <a:pos x="16" y="29"/>
                </a:cxn>
                <a:cxn ang="0">
                  <a:pos x="20" y="0"/>
                </a:cxn>
                <a:cxn ang="0">
                  <a:pos x="10" y="27"/>
                </a:cxn>
                <a:cxn ang="0">
                  <a:pos x="0" y="35"/>
                </a:cxn>
                <a:cxn ang="0">
                  <a:pos x="6" y="39"/>
                </a:cxn>
                <a:cxn ang="0">
                  <a:pos x="6" y="39"/>
                </a:cxn>
              </a:cxnLst>
              <a:rect l="0" t="0" r="r" b="b"/>
              <a:pathLst>
                <a:path w="20" h="39">
                  <a:moveTo>
                    <a:pt x="6" y="39"/>
                  </a:moveTo>
                  <a:lnTo>
                    <a:pt x="16" y="29"/>
                  </a:lnTo>
                  <a:lnTo>
                    <a:pt x="20" y="0"/>
                  </a:lnTo>
                  <a:lnTo>
                    <a:pt x="10" y="27"/>
                  </a:lnTo>
                  <a:lnTo>
                    <a:pt x="0" y="35"/>
                  </a:lnTo>
                  <a:lnTo>
                    <a:pt x="6" y="39"/>
                  </a:lnTo>
                  <a:lnTo>
                    <a:pt x="6" y="3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6586538" y="2641600"/>
              <a:ext cx="744538" cy="819150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39" y="451"/>
                </a:cxn>
                <a:cxn ang="0">
                  <a:pos x="97" y="457"/>
                </a:cxn>
                <a:cxn ang="0">
                  <a:pos x="167" y="498"/>
                </a:cxn>
                <a:cxn ang="0">
                  <a:pos x="218" y="496"/>
                </a:cxn>
                <a:cxn ang="0">
                  <a:pos x="241" y="481"/>
                </a:cxn>
                <a:cxn ang="0">
                  <a:pos x="298" y="516"/>
                </a:cxn>
                <a:cxn ang="0">
                  <a:pos x="331" y="486"/>
                </a:cxn>
                <a:cxn ang="0">
                  <a:pos x="338" y="430"/>
                </a:cxn>
                <a:cxn ang="0">
                  <a:pos x="360" y="442"/>
                </a:cxn>
                <a:cxn ang="0">
                  <a:pos x="372" y="395"/>
                </a:cxn>
                <a:cxn ang="0">
                  <a:pos x="449" y="327"/>
                </a:cxn>
                <a:cxn ang="0">
                  <a:pos x="463" y="216"/>
                </a:cxn>
                <a:cxn ang="0">
                  <a:pos x="453" y="193"/>
                </a:cxn>
                <a:cxn ang="0">
                  <a:pos x="469" y="181"/>
                </a:cxn>
                <a:cxn ang="0">
                  <a:pos x="440" y="0"/>
                </a:cxn>
                <a:cxn ang="0">
                  <a:pos x="360" y="41"/>
                </a:cxn>
                <a:cxn ang="0">
                  <a:pos x="319" y="84"/>
                </a:cxn>
                <a:cxn ang="0">
                  <a:pos x="290" y="86"/>
                </a:cxn>
                <a:cxn ang="0">
                  <a:pos x="245" y="109"/>
                </a:cxn>
                <a:cxn ang="0">
                  <a:pos x="142" y="74"/>
                </a:cxn>
                <a:cxn ang="0">
                  <a:pos x="0" y="93"/>
                </a:cxn>
                <a:cxn ang="0">
                  <a:pos x="0" y="93"/>
                </a:cxn>
              </a:cxnLst>
              <a:rect l="0" t="0" r="r" b="b"/>
              <a:pathLst>
                <a:path w="469" h="516">
                  <a:moveTo>
                    <a:pt x="0" y="93"/>
                  </a:moveTo>
                  <a:lnTo>
                    <a:pt x="39" y="451"/>
                  </a:lnTo>
                  <a:lnTo>
                    <a:pt x="97" y="457"/>
                  </a:lnTo>
                  <a:lnTo>
                    <a:pt x="167" y="498"/>
                  </a:lnTo>
                  <a:lnTo>
                    <a:pt x="218" y="496"/>
                  </a:lnTo>
                  <a:lnTo>
                    <a:pt x="241" y="481"/>
                  </a:lnTo>
                  <a:lnTo>
                    <a:pt x="298" y="516"/>
                  </a:lnTo>
                  <a:lnTo>
                    <a:pt x="331" y="486"/>
                  </a:lnTo>
                  <a:lnTo>
                    <a:pt x="338" y="430"/>
                  </a:lnTo>
                  <a:lnTo>
                    <a:pt x="360" y="442"/>
                  </a:lnTo>
                  <a:lnTo>
                    <a:pt x="372" y="395"/>
                  </a:lnTo>
                  <a:lnTo>
                    <a:pt x="449" y="327"/>
                  </a:lnTo>
                  <a:lnTo>
                    <a:pt x="463" y="216"/>
                  </a:lnTo>
                  <a:lnTo>
                    <a:pt x="453" y="193"/>
                  </a:lnTo>
                  <a:lnTo>
                    <a:pt x="469" y="181"/>
                  </a:lnTo>
                  <a:lnTo>
                    <a:pt x="440" y="0"/>
                  </a:lnTo>
                  <a:lnTo>
                    <a:pt x="360" y="41"/>
                  </a:lnTo>
                  <a:lnTo>
                    <a:pt x="319" y="84"/>
                  </a:lnTo>
                  <a:lnTo>
                    <a:pt x="290" y="86"/>
                  </a:lnTo>
                  <a:lnTo>
                    <a:pt x="245" y="109"/>
                  </a:lnTo>
                  <a:lnTo>
                    <a:pt x="142" y="74"/>
                  </a:lnTo>
                  <a:lnTo>
                    <a:pt x="0" y="93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7059613" y="2928938"/>
              <a:ext cx="793750" cy="768350"/>
            </a:xfrm>
            <a:custGeom>
              <a:avLst/>
              <a:gdLst/>
              <a:ahLst/>
              <a:cxnLst>
                <a:cxn ang="0">
                  <a:pos x="0" y="335"/>
                </a:cxn>
                <a:cxn ang="0">
                  <a:pos x="17" y="401"/>
                </a:cxn>
                <a:cxn ang="0">
                  <a:pos x="81" y="447"/>
                </a:cxn>
                <a:cxn ang="0">
                  <a:pos x="112" y="484"/>
                </a:cxn>
                <a:cxn ang="0">
                  <a:pos x="208" y="446"/>
                </a:cxn>
                <a:cxn ang="0">
                  <a:pos x="251" y="440"/>
                </a:cxn>
                <a:cxn ang="0">
                  <a:pos x="274" y="411"/>
                </a:cxn>
                <a:cxn ang="0">
                  <a:pos x="311" y="265"/>
                </a:cxn>
                <a:cxn ang="0">
                  <a:pos x="352" y="282"/>
                </a:cxn>
                <a:cxn ang="0">
                  <a:pos x="430" y="124"/>
                </a:cxn>
                <a:cxn ang="0">
                  <a:pos x="490" y="158"/>
                </a:cxn>
                <a:cxn ang="0">
                  <a:pos x="500" y="130"/>
                </a:cxn>
                <a:cxn ang="0">
                  <a:pos x="457" y="95"/>
                </a:cxn>
                <a:cxn ang="0">
                  <a:pos x="424" y="99"/>
                </a:cxn>
                <a:cxn ang="0">
                  <a:pos x="412" y="117"/>
                </a:cxn>
                <a:cxn ang="0">
                  <a:pos x="352" y="134"/>
                </a:cxn>
                <a:cxn ang="0">
                  <a:pos x="313" y="177"/>
                </a:cxn>
                <a:cxn ang="0">
                  <a:pos x="301" y="109"/>
                </a:cxn>
                <a:cxn ang="0">
                  <a:pos x="192" y="126"/>
                </a:cxn>
                <a:cxn ang="0">
                  <a:pos x="171" y="0"/>
                </a:cxn>
                <a:cxn ang="0">
                  <a:pos x="155" y="12"/>
                </a:cxn>
                <a:cxn ang="0">
                  <a:pos x="165" y="35"/>
                </a:cxn>
                <a:cxn ang="0">
                  <a:pos x="151" y="146"/>
                </a:cxn>
                <a:cxn ang="0">
                  <a:pos x="74" y="214"/>
                </a:cxn>
                <a:cxn ang="0">
                  <a:pos x="62" y="261"/>
                </a:cxn>
                <a:cxn ang="0">
                  <a:pos x="40" y="249"/>
                </a:cxn>
                <a:cxn ang="0">
                  <a:pos x="33" y="305"/>
                </a:cxn>
                <a:cxn ang="0">
                  <a:pos x="0" y="335"/>
                </a:cxn>
                <a:cxn ang="0">
                  <a:pos x="0" y="335"/>
                </a:cxn>
                <a:cxn ang="0">
                  <a:pos x="0" y="335"/>
                </a:cxn>
              </a:cxnLst>
              <a:rect l="0" t="0" r="r" b="b"/>
              <a:pathLst>
                <a:path w="500" h="484">
                  <a:moveTo>
                    <a:pt x="0" y="335"/>
                  </a:moveTo>
                  <a:lnTo>
                    <a:pt x="17" y="401"/>
                  </a:lnTo>
                  <a:lnTo>
                    <a:pt x="81" y="447"/>
                  </a:lnTo>
                  <a:lnTo>
                    <a:pt x="112" y="484"/>
                  </a:lnTo>
                  <a:lnTo>
                    <a:pt x="208" y="446"/>
                  </a:lnTo>
                  <a:lnTo>
                    <a:pt x="251" y="440"/>
                  </a:lnTo>
                  <a:lnTo>
                    <a:pt x="274" y="411"/>
                  </a:lnTo>
                  <a:lnTo>
                    <a:pt x="311" y="265"/>
                  </a:lnTo>
                  <a:lnTo>
                    <a:pt x="352" y="282"/>
                  </a:lnTo>
                  <a:lnTo>
                    <a:pt x="430" y="124"/>
                  </a:lnTo>
                  <a:lnTo>
                    <a:pt x="490" y="158"/>
                  </a:lnTo>
                  <a:lnTo>
                    <a:pt x="500" y="130"/>
                  </a:lnTo>
                  <a:lnTo>
                    <a:pt x="457" y="95"/>
                  </a:lnTo>
                  <a:lnTo>
                    <a:pt x="424" y="99"/>
                  </a:lnTo>
                  <a:lnTo>
                    <a:pt x="412" y="117"/>
                  </a:lnTo>
                  <a:lnTo>
                    <a:pt x="352" y="134"/>
                  </a:lnTo>
                  <a:lnTo>
                    <a:pt x="313" y="177"/>
                  </a:lnTo>
                  <a:lnTo>
                    <a:pt x="301" y="109"/>
                  </a:lnTo>
                  <a:lnTo>
                    <a:pt x="192" y="126"/>
                  </a:lnTo>
                  <a:lnTo>
                    <a:pt x="171" y="0"/>
                  </a:lnTo>
                  <a:lnTo>
                    <a:pt x="155" y="12"/>
                  </a:lnTo>
                  <a:lnTo>
                    <a:pt x="165" y="35"/>
                  </a:lnTo>
                  <a:lnTo>
                    <a:pt x="151" y="146"/>
                  </a:lnTo>
                  <a:lnTo>
                    <a:pt x="74" y="214"/>
                  </a:lnTo>
                  <a:lnTo>
                    <a:pt x="62" y="261"/>
                  </a:lnTo>
                  <a:lnTo>
                    <a:pt x="40" y="249"/>
                  </a:lnTo>
                  <a:lnTo>
                    <a:pt x="33" y="305"/>
                  </a:lnTo>
                  <a:lnTo>
                    <a:pt x="0" y="335"/>
                  </a:lnTo>
                  <a:lnTo>
                    <a:pt x="0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7537450" y="2984500"/>
              <a:ext cx="806450" cy="388938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2" y="142"/>
                </a:cxn>
                <a:cxn ang="0">
                  <a:pos x="51" y="99"/>
                </a:cxn>
                <a:cxn ang="0">
                  <a:pos x="111" y="82"/>
                </a:cxn>
                <a:cxn ang="0">
                  <a:pos x="123" y="64"/>
                </a:cxn>
                <a:cxn ang="0">
                  <a:pos x="156" y="60"/>
                </a:cxn>
                <a:cxn ang="0">
                  <a:pos x="199" y="95"/>
                </a:cxn>
                <a:cxn ang="0">
                  <a:pos x="228" y="103"/>
                </a:cxn>
                <a:cxn ang="0">
                  <a:pos x="282" y="152"/>
                </a:cxn>
                <a:cxn ang="0">
                  <a:pos x="263" y="198"/>
                </a:cxn>
                <a:cxn ang="0">
                  <a:pos x="271" y="220"/>
                </a:cxn>
                <a:cxn ang="0">
                  <a:pos x="294" y="210"/>
                </a:cxn>
                <a:cxn ang="0">
                  <a:pos x="315" y="210"/>
                </a:cxn>
                <a:cxn ang="0">
                  <a:pos x="327" y="226"/>
                </a:cxn>
                <a:cxn ang="0">
                  <a:pos x="352" y="226"/>
                </a:cxn>
                <a:cxn ang="0">
                  <a:pos x="362" y="220"/>
                </a:cxn>
                <a:cxn ang="0">
                  <a:pos x="347" y="177"/>
                </a:cxn>
                <a:cxn ang="0">
                  <a:pos x="343" y="99"/>
                </a:cxn>
                <a:cxn ang="0">
                  <a:pos x="323" y="87"/>
                </a:cxn>
                <a:cxn ang="0">
                  <a:pos x="362" y="52"/>
                </a:cxn>
                <a:cxn ang="0">
                  <a:pos x="364" y="29"/>
                </a:cxn>
                <a:cxn ang="0">
                  <a:pos x="389" y="31"/>
                </a:cxn>
                <a:cxn ang="0">
                  <a:pos x="358" y="80"/>
                </a:cxn>
                <a:cxn ang="0">
                  <a:pos x="376" y="138"/>
                </a:cxn>
                <a:cxn ang="0">
                  <a:pos x="384" y="154"/>
                </a:cxn>
                <a:cxn ang="0">
                  <a:pos x="395" y="161"/>
                </a:cxn>
                <a:cxn ang="0">
                  <a:pos x="372" y="159"/>
                </a:cxn>
                <a:cxn ang="0">
                  <a:pos x="380" y="196"/>
                </a:cxn>
                <a:cxn ang="0">
                  <a:pos x="421" y="220"/>
                </a:cxn>
                <a:cxn ang="0">
                  <a:pos x="430" y="226"/>
                </a:cxn>
                <a:cxn ang="0">
                  <a:pos x="442" y="226"/>
                </a:cxn>
                <a:cxn ang="0">
                  <a:pos x="436" y="245"/>
                </a:cxn>
                <a:cxn ang="0">
                  <a:pos x="487" y="220"/>
                </a:cxn>
                <a:cxn ang="0">
                  <a:pos x="496" y="189"/>
                </a:cxn>
                <a:cxn ang="0">
                  <a:pos x="508" y="156"/>
                </a:cxn>
                <a:cxn ang="0">
                  <a:pos x="436" y="171"/>
                </a:cxn>
                <a:cxn ang="0">
                  <a:pos x="389" y="0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508" h="245">
                  <a:moveTo>
                    <a:pt x="0" y="74"/>
                  </a:moveTo>
                  <a:lnTo>
                    <a:pt x="12" y="142"/>
                  </a:lnTo>
                  <a:lnTo>
                    <a:pt x="51" y="99"/>
                  </a:lnTo>
                  <a:lnTo>
                    <a:pt x="111" y="82"/>
                  </a:lnTo>
                  <a:lnTo>
                    <a:pt x="123" y="64"/>
                  </a:lnTo>
                  <a:lnTo>
                    <a:pt x="156" y="60"/>
                  </a:lnTo>
                  <a:lnTo>
                    <a:pt x="199" y="95"/>
                  </a:lnTo>
                  <a:lnTo>
                    <a:pt x="228" y="103"/>
                  </a:lnTo>
                  <a:lnTo>
                    <a:pt x="282" y="152"/>
                  </a:lnTo>
                  <a:lnTo>
                    <a:pt x="263" y="198"/>
                  </a:lnTo>
                  <a:lnTo>
                    <a:pt x="271" y="220"/>
                  </a:lnTo>
                  <a:lnTo>
                    <a:pt x="294" y="210"/>
                  </a:lnTo>
                  <a:lnTo>
                    <a:pt x="315" y="210"/>
                  </a:lnTo>
                  <a:lnTo>
                    <a:pt x="327" y="226"/>
                  </a:lnTo>
                  <a:lnTo>
                    <a:pt x="352" y="226"/>
                  </a:lnTo>
                  <a:lnTo>
                    <a:pt x="362" y="220"/>
                  </a:lnTo>
                  <a:lnTo>
                    <a:pt x="347" y="177"/>
                  </a:lnTo>
                  <a:lnTo>
                    <a:pt x="343" y="99"/>
                  </a:lnTo>
                  <a:lnTo>
                    <a:pt x="323" y="87"/>
                  </a:lnTo>
                  <a:lnTo>
                    <a:pt x="362" y="52"/>
                  </a:lnTo>
                  <a:lnTo>
                    <a:pt x="364" y="29"/>
                  </a:lnTo>
                  <a:lnTo>
                    <a:pt x="389" y="31"/>
                  </a:lnTo>
                  <a:lnTo>
                    <a:pt x="358" y="80"/>
                  </a:lnTo>
                  <a:lnTo>
                    <a:pt x="376" y="138"/>
                  </a:lnTo>
                  <a:lnTo>
                    <a:pt x="384" y="154"/>
                  </a:lnTo>
                  <a:lnTo>
                    <a:pt x="395" y="161"/>
                  </a:lnTo>
                  <a:lnTo>
                    <a:pt x="372" y="159"/>
                  </a:lnTo>
                  <a:lnTo>
                    <a:pt x="380" y="196"/>
                  </a:lnTo>
                  <a:lnTo>
                    <a:pt x="421" y="220"/>
                  </a:lnTo>
                  <a:lnTo>
                    <a:pt x="430" y="226"/>
                  </a:lnTo>
                  <a:lnTo>
                    <a:pt x="442" y="226"/>
                  </a:lnTo>
                  <a:lnTo>
                    <a:pt x="436" y="245"/>
                  </a:lnTo>
                  <a:lnTo>
                    <a:pt x="487" y="220"/>
                  </a:lnTo>
                  <a:lnTo>
                    <a:pt x="496" y="189"/>
                  </a:lnTo>
                  <a:lnTo>
                    <a:pt x="508" y="156"/>
                  </a:lnTo>
                  <a:lnTo>
                    <a:pt x="436" y="171"/>
                  </a:lnTo>
                  <a:lnTo>
                    <a:pt x="389" y="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6923088" y="3125788"/>
              <a:ext cx="1371600" cy="754063"/>
            </a:xfrm>
            <a:custGeom>
              <a:avLst/>
              <a:gdLst/>
              <a:ahLst/>
              <a:cxnLst>
                <a:cxn ang="0">
                  <a:pos x="80" y="425"/>
                </a:cxn>
                <a:cxn ang="0">
                  <a:pos x="82" y="413"/>
                </a:cxn>
                <a:cxn ang="0">
                  <a:pos x="136" y="360"/>
                </a:cxn>
                <a:cxn ang="0">
                  <a:pos x="167" y="323"/>
                </a:cxn>
                <a:cxn ang="0">
                  <a:pos x="198" y="360"/>
                </a:cxn>
                <a:cxn ang="0">
                  <a:pos x="294" y="322"/>
                </a:cxn>
                <a:cxn ang="0">
                  <a:pos x="337" y="316"/>
                </a:cxn>
                <a:cxn ang="0">
                  <a:pos x="360" y="287"/>
                </a:cxn>
                <a:cxn ang="0">
                  <a:pos x="397" y="141"/>
                </a:cxn>
                <a:cxn ang="0">
                  <a:pos x="438" y="158"/>
                </a:cxn>
                <a:cxn ang="0">
                  <a:pos x="516" y="0"/>
                </a:cxn>
                <a:cxn ang="0">
                  <a:pos x="576" y="34"/>
                </a:cxn>
                <a:cxn ang="0">
                  <a:pos x="586" y="6"/>
                </a:cxn>
                <a:cxn ang="0">
                  <a:pos x="615" y="14"/>
                </a:cxn>
                <a:cxn ang="0">
                  <a:pos x="669" y="63"/>
                </a:cxn>
                <a:cxn ang="0">
                  <a:pos x="650" y="109"/>
                </a:cxn>
                <a:cxn ang="0">
                  <a:pos x="658" y="131"/>
                </a:cxn>
                <a:cxn ang="0">
                  <a:pos x="681" y="121"/>
                </a:cxn>
                <a:cxn ang="0">
                  <a:pos x="699" y="142"/>
                </a:cxn>
                <a:cxn ang="0">
                  <a:pos x="782" y="170"/>
                </a:cxn>
                <a:cxn ang="0">
                  <a:pos x="704" y="166"/>
                </a:cxn>
                <a:cxn ang="0">
                  <a:pos x="786" y="238"/>
                </a:cxn>
                <a:cxn ang="0">
                  <a:pos x="736" y="230"/>
                </a:cxn>
                <a:cxn ang="0">
                  <a:pos x="839" y="296"/>
                </a:cxn>
                <a:cxn ang="0">
                  <a:pos x="864" y="341"/>
                </a:cxn>
                <a:cxn ang="0">
                  <a:pos x="846" y="335"/>
                </a:cxn>
                <a:cxn ang="0">
                  <a:pos x="843" y="347"/>
                </a:cxn>
                <a:cxn ang="0">
                  <a:pos x="504" y="411"/>
                </a:cxn>
                <a:cxn ang="0">
                  <a:pos x="222" y="446"/>
                </a:cxn>
                <a:cxn ang="0">
                  <a:pos x="0" y="475"/>
                </a:cxn>
                <a:cxn ang="0">
                  <a:pos x="80" y="425"/>
                </a:cxn>
                <a:cxn ang="0">
                  <a:pos x="80" y="425"/>
                </a:cxn>
              </a:cxnLst>
              <a:rect l="0" t="0" r="r" b="b"/>
              <a:pathLst>
                <a:path w="864" h="475">
                  <a:moveTo>
                    <a:pt x="80" y="425"/>
                  </a:moveTo>
                  <a:lnTo>
                    <a:pt x="82" y="413"/>
                  </a:lnTo>
                  <a:lnTo>
                    <a:pt x="136" y="360"/>
                  </a:lnTo>
                  <a:lnTo>
                    <a:pt x="167" y="323"/>
                  </a:lnTo>
                  <a:lnTo>
                    <a:pt x="198" y="360"/>
                  </a:lnTo>
                  <a:lnTo>
                    <a:pt x="294" y="322"/>
                  </a:lnTo>
                  <a:lnTo>
                    <a:pt x="337" y="316"/>
                  </a:lnTo>
                  <a:lnTo>
                    <a:pt x="360" y="287"/>
                  </a:lnTo>
                  <a:lnTo>
                    <a:pt x="397" y="141"/>
                  </a:lnTo>
                  <a:lnTo>
                    <a:pt x="438" y="158"/>
                  </a:lnTo>
                  <a:lnTo>
                    <a:pt x="516" y="0"/>
                  </a:lnTo>
                  <a:lnTo>
                    <a:pt x="576" y="34"/>
                  </a:lnTo>
                  <a:lnTo>
                    <a:pt x="586" y="6"/>
                  </a:lnTo>
                  <a:lnTo>
                    <a:pt x="615" y="14"/>
                  </a:lnTo>
                  <a:lnTo>
                    <a:pt x="669" y="63"/>
                  </a:lnTo>
                  <a:lnTo>
                    <a:pt x="650" y="109"/>
                  </a:lnTo>
                  <a:lnTo>
                    <a:pt x="658" y="131"/>
                  </a:lnTo>
                  <a:lnTo>
                    <a:pt x="681" y="121"/>
                  </a:lnTo>
                  <a:lnTo>
                    <a:pt x="699" y="142"/>
                  </a:lnTo>
                  <a:lnTo>
                    <a:pt x="782" y="170"/>
                  </a:lnTo>
                  <a:lnTo>
                    <a:pt x="704" y="166"/>
                  </a:lnTo>
                  <a:lnTo>
                    <a:pt x="786" y="238"/>
                  </a:lnTo>
                  <a:lnTo>
                    <a:pt x="736" y="230"/>
                  </a:lnTo>
                  <a:lnTo>
                    <a:pt x="839" y="296"/>
                  </a:lnTo>
                  <a:lnTo>
                    <a:pt x="864" y="341"/>
                  </a:lnTo>
                  <a:lnTo>
                    <a:pt x="846" y="335"/>
                  </a:lnTo>
                  <a:lnTo>
                    <a:pt x="843" y="347"/>
                  </a:lnTo>
                  <a:lnTo>
                    <a:pt x="504" y="411"/>
                  </a:lnTo>
                  <a:lnTo>
                    <a:pt x="222" y="446"/>
                  </a:lnTo>
                  <a:lnTo>
                    <a:pt x="0" y="475"/>
                  </a:lnTo>
                  <a:lnTo>
                    <a:pt x="80" y="425"/>
                  </a:lnTo>
                  <a:lnTo>
                    <a:pt x="80" y="42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8235950" y="3333750"/>
              <a:ext cx="74613" cy="188913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16" y="85"/>
                </a:cxn>
                <a:cxn ang="0">
                  <a:pos x="33" y="66"/>
                </a:cxn>
                <a:cxn ang="0">
                  <a:pos x="47" y="0"/>
                </a:cxn>
                <a:cxn ang="0">
                  <a:pos x="19" y="15"/>
                </a:cxn>
                <a:cxn ang="0">
                  <a:pos x="0" y="78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47" h="119">
                  <a:moveTo>
                    <a:pt x="0" y="119"/>
                  </a:moveTo>
                  <a:lnTo>
                    <a:pt x="16" y="85"/>
                  </a:lnTo>
                  <a:lnTo>
                    <a:pt x="33" y="66"/>
                  </a:lnTo>
                  <a:lnTo>
                    <a:pt x="47" y="0"/>
                  </a:lnTo>
                  <a:lnTo>
                    <a:pt x="19" y="15"/>
                  </a:lnTo>
                  <a:lnTo>
                    <a:pt x="0" y="78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6845300" y="3676650"/>
              <a:ext cx="1514475" cy="660400"/>
            </a:xfrm>
            <a:custGeom>
              <a:avLst/>
              <a:gdLst/>
              <a:ahLst/>
              <a:cxnLst>
                <a:cxn ang="0">
                  <a:pos x="0" y="358"/>
                </a:cxn>
                <a:cxn ang="0">
                  <a:pos x="139" y="340"/>
                </a:cxn>
                <a:cxn ang="0">
                  <a:pos x="218" y="301"/>
                </a:cxn>
                <a:cxn ang="0">
                  <a:pos x="370" y="286"/>
                </a:cxn>
                <a:cxn ang="0">
                  <a:pos x="432" y="325"/>
                </a:cxn>
                <a:cxn ang="0">
                  <a:pos x="532" y="311"/>
                </a:cxn>
                <a:cxn ang="0">
                  <a:pos x="681" y="416"/>
                </a:cxn>
                <a:cxn ang="0">
                  <a:pos x="740" y="403"/>
                </a:cxn>
                <a:cxn ang="0">
                  <a:pos x="823" y="282"/>
                </a:cxn>
                <a:cxn ang="0">
                  <a:pos x="892" y="257"/>
                </a:cxn>
                <a:cxn ang="0">
                  <a:pos x="913" y="222"/>
                </a:cxn>
                <a:cxn ang="0">
                  <a:pos x="839" y="235"/>
                </a:cxn>
                <a:cxn ang="0">
                  <a:pos x="820" y="210"/>
                </a:cxn>
                <a:cxn ang="0">
                  <a:pos x="864" y="198"/>
                </a:cxn>
                <a:cxn ang="0">
                  <a:pos x="864" y="183"/>
                </a:cxn>
                <a:cxn ang="0">
                  <a:pos x="814" y="165"/>
                </a:cxn>
                <a:cxn ang="0">
                  <a:pos x="878" y="142"/>
                </a:cxn>
                <a:cxn ang="0">
                  <a:pos x="874" y="167"/>
                </a:cxn>
                <a:cxn ang="0">
                  <a:pos x="915" y="167"/>
                </a:cxn>
                <a:cxn ang="0">
                  <a:pos x="938" y="124"/>
                </a:cxn>
                <a:cxn ang="0">
                  <a:pos x="954" y="122"/>
                </a:cxn>
                <a:cxn ang="0">
                  <a:pos x="944" y="84"/>
                </a:cxn>
                <a:cxn ang="0">
                  <a:pos x="915" y="122"/>
                </a:cxn>
                <a:cxn ang="0">
                  <a:pos x="886" y="37"/>
                </a:cxn>
                <a:cxn ang="0">
                  <a:pos x="905" y="33"/>
                </a:cxn>
                <a:cxn ang="0">
                  <a:pos x="932" y="56"/>
                </a:cxn>
                <a:cxn ang="0">
                  <a:pos x="913" y="17"/>
                </a:cxn>
                <a:cxn ang="0">
                  <a:pos x="892" y="0"/>
                </a:cxn>
                <a:cxn ang="0">
                  <a:pos x="553" y="64"/>
                </a:cxn>
                <a:cxn ang="0">
                  <a:pos x="271" y="99"/>
                </a:cxn>
                <a:cxn ang="0">
                  <a:pos x="232" y="175"/>
                </a:cxn>
                <a:cxn ang="0">
                  <a:pos x="172" y="189"/>
                </a:cxn>
                <a:cxn ang="0">
                  <a:pos x="142" y="228"/>
                </a:cxn>
                <a:cxn ang="0">
                  <a:pos x="33" y="290"/>
                </a:cxn>
                <a:cxn ang="0">
                  <a:pos x="28" y="313"/>
                </a:cxn>
                <a:cxn ang="0">
                  <a:pos x="0" y="327"/>
                </a:cxn>
                <a:cxn ang="0">
                  <a:pos x="0" y="358"/>
                </a:cxn>
                <a:cxn ang="0">
                  <a:pos x="0" y="358"/>
                </a:cxn>
              </a:cxnLst>
              <a:rect l="0" t="0" r="r" b="b"/>
              <a:pathLst>
                <a:path w="954" h="416">
                  <a:moveTo>
                    <a:pt x="0" y="358"/>
                  </a:moveTo>
                  <a:lnTo>
                    <a:pt x="139" y="340"/>
                  </a:lnTo>
                  <a:lnTo>
                    <a:pt x="218" y="301"/>
                  </a:lnTo>
                  <a:lnTo>
                    <a:pt x="370" y="286"/>
                  </a:lnTo>
                  <a:lnTo>
                    <a:pt x="432" y="325"/>
                  </a:lnTo>
                  <a:lnTo>
                    <a:pt x="532" y="311"/>
                  </a:lnTo>
                  <a:lnTo>
                    <a:pt x="681" y="416"/>
                  </a:lnTo>
                  <a:lnTo>
                    <a:pt x="740" y="403"/>
                  </a:lnTo>
                  <a:lnTo>
                    <a:pt x="823" y="282"/>
                  </a:lnTo>
                  <a:lnTo>
                    <a:pt x="892" y="257"/>
                  </a:lnTo>
                  <a:lnTo>
                    <a:pt x="913" y="222"/>
                  </a:lnTo>
                  <a:lnTo>
                    <a:pt x="839" y="235"/>
                  </a:lnTo>
                  <a:lnTo>
                    <a:pt x="820" y="210"/>
                  </a:lnTo>
                  <a:lnTo>
                    <a:pt x="864" y="198"/>
                  </a:lnTo>
                  <a:lnTo>
                    <a:pt x="864" y="183"/>
                  </a:lnTo>
                  <a:lnTo>
                    <a:pt x="814" y="165"/>
                  </a:lnTo>
                  <a:lnTo>
                    <a:pt x="878" y="142"/>
                  </a:lnTo>
                  <a:lnTo>
                    <a:pt x="874" y="167"/>
                  </a:lnTo>
                  <a:lnTo>
                    <a:pt x="915" y="167"/>
                  </a:lnTo>
                  <a:lnTo>
                    <a:pt x="938" y="124"/>
                  </a:lnTo>
                  <a:lnTo>
                    <a:pt x="954" y="122"/>
                  </a:lnTo>
                  <a:lnTo>
                    <a:pt x="944" y="84"/>
                  </a:lnTo>
                  <a:lnTo>
                    <a:pt x="915" y="122"/>
                  </a:lnTo>
                  <a:lnTo>
                    <a:pt x="886" y="37"/>
                  </a:lnTo>
                  <a:lnTo>
                    <a:pt x="905" y="33"/>
                  </a:lnTo>
                  <a:lnTo>
                    <a:pt x="932" y="56"/>
                  </a:lnTo>
                  <a:lnTo>
                    <a:pt x="913" y="17"/>
                  </a:lnTo>
                  <a:lnTo>
                    <a:pt x="892" y="0"/>
                  </a:lnTo>
                  <a:lnTo>
                    <a:pt x="553" y="64"/>
                  </a:lnTo>
                  <a:lnTo>
                    <a:pt x="271" y="99"/>
                  </a:lnTo>
                  <a:lnTo>
                    <a:pt x="232" y="175"/>
                  </a:lnTo>
                  <a:lnTo>
                    <a:pt x="172" y="189"/>
                  </a:lnTo>
                  <a:lnTo>
                    <a:pt x="142" y="228"/>
                  </a:lnTo>
                  <a:lnTo>
                    <a:pt x="33" y="290"/>
                  </a:lnTo>
                  <a:lnTo>
                    <a:pt x="28" y="313"/>
                  </a:lnTo>
                  <a:lnTo>
                    <a:pt x="0" y="327"/>
                  </a:lnTo>
                  <a:lnTo>
                    <a:pt x="0" y="358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7024688" y="4130675"/>
              <a:ext cx="901700" cy="669925"/>
            </a:xfrm>
            <a:custGeom>
              <a:avLst/>
              <a:gdLst/>
              <a:ahLst/>
              <a:cxnLst>
                <a:cxn ang="0">
                  <a:pos x="26" y="54"/>
                </a:cxn>
                <a:cxn ang="0">
                  <a:pos x="105" y="15"/>
                </a:cxn>
                <a:cxn ang="0">
                  <a:pos x="257" y="0"/>
                </a:cxn>
                <a:cxn ang="0">
                  <a:pos x="319" y="39"/>
                </a:cxn>
                <a:cxn ang="0">
                  <a:pos x="419" y="25"/>
                </a:cxn>
                <a:cxn ang="0">
                  <a:pos x="568" y="130"/>
                </a:cxn>
                <a:cxn ang="0">
                  <a:pos x="502" y="210"/>
                </a:cxn>
                <a:cxn ang="0">
                  <a:pos x="506" y="245"/>
                </a:cxn>
                <a:cxn ang="0">
                  <a:pos x="393" y="348"/>
                </a:cxn>
                <a:cxn ang="0">
                  <a:pos x="374" y="352"/>
                </a:cxn>
                <a:cxn ang="0">
                  <a:pos x="366" y="383"/>
                </a:cxn>
                <a:cxn ang="0">
                  <a:pos x="341" y="366"/>
                </a:cxn>
                <a:cxn ang="0">
                  <a:pos x="362" y="395"/>
                </a:cxn>
                <a:cxn ang="0">
                  <a:pos x="341" y="422"/>
                </a:cxn>
                <a:cxn ang="0">
                  <a:pos x="321" y="418"/>
                </a:cxn>
                <a:cxn ang="0">
                  <a:pos x="243" y="298"/>
                </a:cxn>
                <a:cxn ang="0">
                  <a:pos x="74" y="146"/>
                </a:cxn>
                <a:cxn ang="0">
                  <a:pos x="0" y="99"/>
                </a:cxn>
                <a:cxn ang="0">
                  <a:pos x="26" y="54"/>
                </a:cxn>
                <a:cxn ang="0">
                  <a:pos x="26" y="54"/>
                </a:cxn>
              </a:cxnLst>
              <a:rect l="0" t="0" r="r" b="b"/>
              <a:pathLst>
                <a:path w="568" h="422">
                  <a:moveTo>
                    <a:pt x="26" y="54"/>
                  </a:moveTo>
                  <a:lnTo>
                    <a:pt x="105" y="15"/>
                  </a:lnTo>
                  <a:lnTo>
                    <a:pt x="257" y="0"/>
                  </a:lnTo>
                  <a:lnTo>
                    <a:pt x="319" y="39"/>
                  </a:lnTo>
                  <a:lnTo>
                    <a:pt x="419" y="25"/>
                  </a:lnTo>
                  <a:lnTo>
                    <a:pt x="568" y="130"/>
                  </a:lnTo>
                  <a:lnTo>
                    <a:pt x="502" y="210"/>
                  </a:lnTo>
                  <a:lnTo>
                    <a:pt x="506" y="245"/>
                  </a:lnTo>
                  <a:lnTo>
                    <a:pt x="393" y="348"/>
                  </a:lnTo>
                  <a:lnTo>
                    <a:pt x="374" y="352"/>
                  </a:lnTo>
                  <a:lnTo>
                    <a:pt x="366" y="383"/>
                  </a:lnTo>
                  <a:lnTo>
                    <a:pt x="341" y="366"/>
                  </a:lnTo>
                  <a:lnTo>
                    <a:pt x="362" y="395"/>
                  </a:lnTo>
                  <a:lnTo>
                    <a:pt x="341" y="422"/>
                  </a:lnTo>
                  <a:lnTo>
                    <a:pt x="321" y="418"/>
                  </a:lnTo>
                  <a:lnTo>
                    <a:pt x="243" y="298"/>
                  </a:lnTo>
                  <a:lnTo>
                    <a:pt x="74" y="146"/>
                  </a:lnTo>
                  <a:lnTo>
                    <a:pt x="0" y="99"/>
                  </a:lnTo>
                  <a:lnTo>
                    <a:pt x="26" y="54"/>
                  </a:lnTo>
                  <a:lnTo>
                    <a:pt x="26" y="54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8154988" y="2955925"/>
              <a:ext cx="188913" cy="300038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8" y="0"/>
                </a:cxn>
                <a:cxn ang="0">
                  <a:pos x="39" y="0"/>
                </a:cxn>
                <a:cxn ang="0">
                  <a:pos x="32" y="20"/>
                </a:cxn>
                <a:cxn ang="0">
                  <a:pos x="26" y="26"/>
                </a:cxn>
                <a:cxn ang="0">
                  <a:pos x="32" y="47"/>
                </a:cxn>
                <a:cxn ang="0">
                  <a:pos x="59" y="76"/>
                </a:cxn>
                <a:cxn ang="0">
                  <a:pos x="65" y="100"/>
                </a:cxn>
                <a:cxn ang="0">
                  <a:pos x="88" y="125"/>
                </a:cxn>
                <a:cxn ang="0">
                  <a:pos x="106" y="131"/>
                </a:cxn>
                <a:cxn ang="0">
                  <a:pos x="113" y="148"/>
                </a:cxn>
                <a:cxn ang="0">
                  <a:pos x="98" y="162"/>
                </a:cxn>
                <a:cxn ang="0">
                  <a:pos x="115" y="160"/>
                </a:cxn>
                <a:cxn ang="0">
                  <a:pos x="119" y="174"/>
                </a:cxn>
                <a:cxn ang="0">
                  <a:pos x="47" y="189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119" h="189">
                  <a:moveTo>
                    <a:pt x="0" y="18"/>
                  </a:moveTo>
                  <a:lnTo>
                    <a:pt x="18" y="0"/>
                  </a:lnTo>
                  <a:lnTo>
                    <a:pt x="39" y="0"/>
                  </a:lnTo>
                  <a:lnTo>
                    <a:pt x="32" y="20"/>
                  </a:lnTo>
                  <a:lnTo>
                    <a:pt x="26" y="26"/>
                  </a:lnTo>
                  <a:lnTo>
                    <a:pt x="32" y="47"/>
                  </a:lnTo>
                  <a:lnTo>
                    <a:pt x="59" y="76"/>
                  </a:lnTo>
                  <a:lnTo>
                    <a:pt x="65" y="100"/>
                  </a:lnTo>
                  <a:lnTo>
                    <a:pt x="88" y="125"/>
                  </a:lnTo>
                  <a:lnTo>
                    <a:pt x="106" y="131"/>
                  </a:lnTo>
                  <a:lnTo>
                    <a:pt x="113" y="148"/>
                  </a:lnTo>
                  <a:lnTo>
                    <a:pt x="98" y="162"/>
                  </a:lnTo>
                  <a:lnTo>
                    <a:pt x="115" y="160"/>
                  </a:lnTo>
                  <a:lnTo>
                    <a:pt x="119" y="174"/>
                  </a:lnTo>
                  <a:lnTo>
                    <a:pt x="47" y="189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7285038" y="2484438"/>
              <a:ext cx="1031875" cy="644525"/>
            </a:xfrm>
            <a:custGeom>
              <a:avLst/>
              <a:gdLst/>
              <a:ahLst/>
              <a:cxnLst>
                <a:cxn ang="0">
                  <a:pos x="50" y="406"/>
                </a:cxn>
                <a:cxn ang="0">
                  <a:pos x="159" y="389"/>
                </a:cxn>
                <a:cxn ang="0">
                  <a:pos x="548" y="315"/>
                </a:cxn>
                <a:cxn ang="0">
                  <a:pos x="566" y="297"/>
                </a:cxn>
                <a:cxn ang="0">
                  <a:pos x="587" y="297"/>
                </a:cxn>
                <a:cxn ang="0">
                  <a:pos x="613" y="280"/>
                </a:cxn>
                <a:cxn ang="0">
                  <a:pos x="650" y="233"/>
                </a:cxn>
                <a:cxn ang="0">
                  <a:pos x="585" y="183"/>
                </a:cxn>
                <a:cxn ang="0">
                  <a:pos x="583" y="136"/>
                </a:cxn>
                <a:cxn ang="0">
                  <a:pos x="613" y="70"/>
                </a:cxn>
                <a:cxn ang="0">
                  <a:pos x="570" y="48"/>
                </a:cxn>
                <a:cxn ang="0">
                  <a:pos x="523" y="0"/>
                </a:cxn>
                <a:cxn ang="0">
                  <a:pos x="91" y="79"/>
                </a:cxn>
                <a:cxn ang="0">
                  <a:pos x="70" y="48"/>
                </a:cxn>
                <a:cxn ang="0">
                  <a:pos x="0" y="99"/>
                </a:cxn>
                <a:cxn ang="0">
                  <a:pos x="50" y="406"/>
                </a:cxn>
                <a:cxn ang="0">
                  <a:pos x="50" y="406"/>
                </a:cxn>
              </a:cxnLst>
              <a:rect l="0" t="0" r="r" b="b"/>
              <a:pathLst>
                <a:path w="650" h="406">
                  <a:moveTo>
                    <a:pt x="50" y="406"/>
                  </a:moveTo>
                  <a:lnTo>
                    <a:pt x="159" y="389"/>
                  </a:lnTo>
                  <a:lnTo>
                    <a:pt x="548" y="315"/>
                  </a:lnTo>
                  <a:lnTo>
                    <a:pt x="566" y="297"/>
                  </a:lnTo>
                  <a:lnTo>
                    <a:pt x="587" y="297"/>
                  </a:lnTo>
                  <a:lnTo>
                    <a:pt x="613" y="280"/>
                  </a:lnTo>
                  <a:lnTo>
                    <a:pt x="650" y="233"/>
                  </a:lnTo>
                  <a:lnTo>
                    <a:pt x="585" y="183"/>
                  </a:lnTo>
                  <a:lnTo>
                    <a:pt x="583" y="136"/>
                  </a:lnTo>
                  <a:lnTo>
                    <a:pt x="613" y="70"/>
                  </a:lnTo>
                  <a:lnTo>
                    <a:pt x="570" y="48"/>
                  </a:lnTo>
                  <a:lnTo>
                    <a:pt x="523" y="0"/>
                  </a:lnTo>
                  <a:lnTo>
                    <a:pt x="91" y="79"/>
                  </a:lnTo>
                  <a:lnTo>
                    <a:pt x="70" y="48"/>
                  </a:lnTo>
                  <a:lnTo>
                    <a:pt x="0" y="99"/>
                  </a:lnTo>
                  <a:lnTo>
                    <a:pt x="50" y="406"/>
                  </a:lnTo>
                  <a:lnTo>
                    <a:pt x="50" y="40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8205788" y="2595563"/>
              <a:ext cx="222250" cy="527050"/>
            </a:xfrm>
            <a:custGeom>
              <a:avLst/>
              <a:gdLst/>
              <a:ahLst/>
              <a:cxnLst>
                <a:cxn ang="0">
                  <a:pos x="7" y="227"/>
                </a:cxn>
                <a:cxn ang="0">
                  <a:pos x="33" y="210"/>
                </a:cxn>
                <a:cxn ang="0">
                  <a:pos x="70" y="163"/>
                </a:cxn>
                <a:cxn ang="0">
                  <a:pos x="5" y="113"/>
                </a:cxn>
                <a:cxn ang="0">
                  <a:pos x="3" y="66"/>
                </a:cxn>
                <a:cxn ang="0">
                  <a:pos x="33" y="0"/>
                </a:cxn>
                <a:cxn ang="0">
                  <a:pos x="128" y="33"/>
                </a:cxn>
                <a:cxn ang="0">
                  <a:pos x="130" y="44"/>
                </a:cxn>
                <a:cxn ang="0">
                  <a:pos x="118" y="81"/>
                </a:cxn>
                <a:cxn ang="0">
                  <a:pos x="109" y="89"/>
                </a:cxn>
                <a:cxn ang="0">
                  <a:pos x="107" y="109"/>
                </a:cxn>
                <a:cxn ang="0">
                  <a:pos x="116" y="115"/>
                </a:cxn>
                <a:cxn ang="0">
                  <a:pos x="140" y="109"/>
                </a:cxn>
                <a:cxn ang="0">
                  <a:pos x="140" y="165"/>
                </a:cxn>
                <a:cxn ang="0">
                  <a:pos x="140" y="200"/>
                </a:cxn>
                <a:cxn ang="0">
                  <a:pos x="140" y="220"/>
                </a:cxn>
                <a:cxn ang="0">
                  <a:pos x="132" y="237"/>
                </a:cxn>
                <a:cxn ang="0">
                  <a:pos x="122" y="239"/>
                </a:cxn>
                <a:cxn ang="0">
                  <a:pos x="126" y="255"/>
                </a:cxn>
                <a:cxn ang="0">
                  <a:pos x="91" y="332"/>
                </a:cxn>
                <a:cxn ang="0">
                  <a:pos x="83" y="332"/>
                </a:cxn>
                <a:cxn ang="0">
                  <a:pos x="79" y="303"/>
                </a:cxn>
                <a:cxn ang="0">
                  <a:pos x="56" y="303"/>
                </a:cxn>
                <a:cxn ang="0">
                  <a:pos x="7" y="272"/>
                </a:cxn>
                <a:cxn ang="0">
                  <a:pos x="0" y="247"/>
                </a:cxn>
                <a:cxn ang="0">
                  <a:pos x="7" y="227"/>
                </a:cxn>
                <a:cxn ang="0">
                  <a:pos x="7" y="227"/>
                </a:cxn>
              </a:cxnLst>
              <a:rect l="0" t="0" r="r" b="b"/>
              <a:pathLst>
                <a:path w="140" h="332">
                  <a:moveTo>
                    <a:pt x="7" y="227"/>
                  </a:moveTo>
                  <a:lnTo>
                    <a:pt x="33" y="210"/>
                  </a:lnTo>
                  <a:lnTo>
                    <a:pt x="70" y="163"/>
                  </a:lnTo>
                  <a:lnTo>
                    <a:pt x="5" y="113"/>
                  </a:lnTo>
                  <a:lnTo>
                    <a:pt x="3" y="66"/>
                  </a:lnTo>
                  <a:lnTo>
                    <a:pt x="33" y="0"/>
                  </a:lnTo>
                  <a:lnTo>
                    <a:pt x="128" y="33"/>
                  </a:lnTo>
                  <a:lnTo>
                    <a:pt x="130" y="44"/>
                  </a:lnTo>
                  <a:lnTo>
                    <a:pt x="118" y="81"/>
                  </a:lnTo>
                  <a:lnTo>
                    <a:pt x="109" y="89"/>
                  </a:lnTo>
                  <a:lnTo>
                    <a:pt x="107" y="109"/>
                  </a:lnTo>
                  <a:lnTo>
                    <a:pt x="116" y="115"/>
                  </a:lnTo>
                  <a:lnTo>
                    <a:pt x="140" y="109"/>
                  </a:lnTo>
                  <a:lnTo>
                    <a:pt x="140" y="165"/>
                  </a:lnTo>
                  <a:lnTo>
                    <a:pt x="140" y="200"/>
                  </a:lnTo>
                  <a:lnTo>
                    <a:pt x="140" y="220"/>
                  </a:lnTo>
                  <a:lnTo>
                    <a:pt x="132" y="237"/>
                  </a:lnTo>
                  <a:lnTo>
                    <a:pt x="122" y="239"/>
                  </a:lnTo>
                  <a:lnTo>
                    <a:pt x="126" y="255"/>
                  </a:lnTo>
                  <a:lnTo>
                    <a:pt x="91" y="332"/>
                  </a:lnTo>
                  <a:lnTo>
                    <a:pt x="83" y="332"/>
                  </a:lnTo>
                  <a:lnTo>
                    <a:pt x="79" y="303"/>
                  </a:lnTo>
                  <a:lnTo>
                    <a:pt x="56" y="303"/>
                  </a:lnTo>
                  <a:lnTo>
                    <a:pt x="7" y="272"/>
                  </a:lnTo>
                  <a:lnTo>
                    <a:pt x="0" y="247"/>
                  </a:lnTo>
                  <a:lnTo>
                    <a:pt x="7" y="227"/>
                  </a:lnTo>
                  <a:lnTo>
                    <a:pt x="7" y="227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7396163" y="1770063"/>
              <a:ext cx="1052513" cy="917575"/>
            </a:xfrm>
            <a:custGeom>
              <a:avLst/>
              <a:gdLst/>
              <a:ahLst/>
              <a:cxnLst>
                <a:cxn ang="0">
                  <a:pos x="21" y="529"/>
                </a:cxn>
                <a:cxn ang="0">
                  <a:pos x="453" y="450"/>
                </a:cxn>
                <a:cxn ang="0">
                  <a:pos x="500" y="498"/>
                </a:cxn>
                <a:cxn ang="0">
                  <a:pos x="543" y="520"/>
                </a:cxn>
                <a:cxn ang="0">
                  <a:pos x="638" y="553"/>
                </a:cxn>
                <a:cxn ang="0">
                  <a:pos x="646" y="578"/>
                </a:cxn>
                <a:cxn ang="0">
                  <a:pos x="661" y="543"/>
                </a:cxn>
                <a:cxn ang="0">
                  <a:pos x="663" y="494"/>
                </a:cxn>
                <a:cxn ang="0">
                  <a:pos x="646" y="401"/>
                </a:cxn>
                <a:cxn ang="0">
                  <a:pos x="646" y="304"/>
                </a:cxn>
                <a:cxn ang="0">
                  <a:pos x="599" y="162"/>
                </a:cxn>
                <a:cxn ang="0">
                  <a:pos x="591" y="99"/>
                </a:cxn>
                <a:cxn ang="0">
                  <a:pos x="562" y="0"/>
                </a:cxn>
                <a:cxn ang="0">
                  <a:pos x="422" y="33"/>
                </a:cxn>
                <a:cxn ang="0">
                  <a:pos x="344" y="115"/>
                </a:cxn>
                <a:cxn ang="0">
                  <a:pos x="340" y="136"/>
                </a:cxn>
                <a:cxn ang="0">
                  <a:pos x="296" y="185"/>
                </a:cxn>
                <a:cxn ang="0">
                  <a:pos x="307" y="202"/>
                </a:cxn>
                <a:cxn ang="0">
                  <a:pos x="317" y="216"/>
                </a:cxn>
                <a:cxn ang="0">
                  <a:pos x="309" y="220"/>
                </a:cxn>
                <a:cxn ang="0">
                  <a:pos x="323" y="239"/>
                </a:cxn>
                <a:cxn ang="0">
                  <a:pos x="325" y="257"/>
                </a:cxn>
                <a:cxn ang="0">
                  <a:pos x="282" y="298"/>
                </a:cxn>
                <a:cxn ang="0">
                  <a:pos x="218" y="315"/>
                </a:cxn>
                <a:cxn ang="0">
                  <a:pos x="202" y="327"/>
                </a:cxn>
                <a:cxn ang="0">
                  <a:pos x="179" y="317"/>
                </a:cxn>
                <a:cxn ang="0">
                  <a:pos x="107" y="325"/>
                </a:cxn>
                <a:cxn ang="0">
                  <a:pos x="54" y="346"/>
                </a:cxn>
                <a:cxn ang="0">
                  <a:pos x="54" y="374"/>
                </a:cxn>
                <a:cxn ang="0">
                  <a:pos x="64" y="391"/>
                </a:cxn>
                <a:cxn ang="0">
                  <a:pos x="72" y="391"/>
                </a:cxn>
                <a:cxn ang="0">
                  <a:pos x="80" y="413"/>
                </a:cxn>
                <a:cxn ang="0">
                  <a:pos x="66" y="424"/>
                </a:cxn>
                <a:cxn ang="0">
                  <a:pos x="60" y="444"/>
                </a:cxn>
                <a:cxn ang="0">
                  <a:pos x="0" y="498"/>
                </a:cxn>
                <a:cxn ang="0">
                  <a:pos x="21" y="529"/>
                </a:cxn>
                <a:cxn ang="0">
                  <a:pos x="21" y="529"/>
                </a:cxn>
              </a:cxnLst>
              <a:rect l="0" t="0" r="r" b="b"/>
              <a:pathLst>
                <a:path w="663" h="578">
                  <a:moveTo>
                    <a:pt x="21" y="529"/>
                  </a:moveTo>
                  <a:lnTo>
                    <a:pt x="453" y="450"/>
                  </a:lnTo>
                  <a:lnTo>
                    <a:pt x="500" y="498"/>
                  </a:lnTo>
                  <a:lnTo>
                    <a:pt x="543" y="520"/>
                  </a:lnTo>
                  <a:lnTo>
                    <a:pt x="638" y="553"/>
                  </a:lnTo>
                  <a:lnTo>
                    <a:pt x="646" y="578"/>
                  </a:lnTo>
                  <a:lnTo>
                    <a:pt x="661" y="543"/>
                  </a:lnTo>
                  <a:lnTo>
                    <a:pt x="663" y="494"/>
                  </a:lnTo>
                  <a:lnTo>
                    <a:pt x="646" y="401"/>
                  </a:lnTo>
                  <a:lnTo>
                    <a:pt x="646" y="304"/>
                  </a:lnTo>
                  <a:lnTo>
                    <a:pt x="599" y="162"/>
                  </a:lnTo>
                  <a:lnTo>
                    <a:pt x="591" y="99"/>
                  </a:lnTo>
                  <a:lnTo>
                    <a:pt x="562" y="0"/>
                  </a:lnTo>
                  <a:lnTo>
                    <a:pt x="422" y="33"/>
                  </a:lnTo>
                  <a:lnTo>
                    <a:pt x="344" y="115"/>
                  </a:lnTo>
                  <a:lnTo>
                    <a:pt x="340" y="136"/>
                  </a:lnTo>
                  <a:lnTo>
                    <a:pt x="296" y="185"/>
                  </a:lnTo>
                  <a:lnTo>
                    <a:pt x="307" y="202"/>
                  </a:lnTo>
                  <a:lnTo>
                    <a:pt x="317" y="216"/>
                  </a:lnTo>
                  <a:lnTo>
                    <a:pt x="309" y="220"/>
                  </a:lnTo>
                  <a:lnTo>
                    <a:pt x="323" y="239"/>
                  </a:lnTo>
                  <a:lnTo>
                    <a:pt x="325" y="257"/>
                  </a:lnTo>
                  <a:lnTo>
                    <a:pt x="282" y="298"/>
                  </a:lnTo>
                  <a:lnTo>
                    <a:pt x="218" y="315"/>
                  </a:lnTo>
                  <a:lnTo>
                    <a:pt x="202" y="327"/>
                  </a:lnTo>
                  <a:lnTo>
                    <a:pt x="179" y="317"/>
                  </a:lnTo>
                  <a:lnTo>
                    <a:pt x="107" y="325"/>
                  </a:lnTo>
                  <a:lnTo>
                    <a:pt x="54" y="346"/>
                  </a:lnTo>
                  <a:lnTo>
                    <a:pt x="54" y="374"/>
                  </a:lnTo>
                  <a:lnTo>
                    <a:pt x="64" y="391"/>
                  </a:lnTo>
                  <a:lnTo>
                    <a:pt x="72" y="391"/>
                  </a:lnTo>
                  <a:lnTo>
                    <a:pt x="80" y="413"/>
                  </a:lnTo>
                  <a:lnTo>
                    <a:pt x="66" y="424"/>
                  </a:lnTo>
                  <a:lnTo>
                    <a:pt x="60" y="444"/>
                  </a:lnTo>
                  <a:lnTo>
                    <a:pt x="0" y="498"/>
                  </a:lnTo>
                  <a:lnTo>
                    <a:pt x="21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8375650" y="2724150"/>
              <a:ext cx="26988" cy="4445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" y="8"/>
                </a:cxn>
                <a:cxn ang="0">
                  <a:pos x="11" y="0"/>
                </a:cxn>
                <a:cxn ang="0">
                  <a:pos x="17" y="6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17" h="28">
                  <a:moveTo>
                    <a:pt x="0" y="28"/>
                  </a:moveTo>
                  <a:lnTo>
                    <a:pt x="2" y="8"/>
                  </a:lnTo>
                  <a:lnTo>
                    <a:pt x="11" y="0"/>
                  </a:lnTo>
                  <a:lnTo>
                    <a:pt x="17" y="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8405813" y="2551113"/>
              <a:ext cx="327025" cy="188913"/>
            </a:xfrm>
            <a:custGeom>
              <a:avLst/>
              <a:gdLst/>
              <a:ahLst/>
              <a:cxnLst>
                <a:cxn ang="0">
                  <a:pos x="16" y="119"/>
                </a:cxn>
                <a:cxn ang="0">
                  <a:pos x="88" y="78"/>
                </a:cxn>
                <a:cxn ang="0">
                  <a:pos x="138" y="55"/>
                </a:cxn>
                <a:cxn ang="0">
                  <a:pos x="86" y="92"/>
                </a:cxn>
                <a:cxn ang="0">
                  <a:pos x="90" y="94"/>
                </a:cxn>
                <a:cxn ang="0">
                  <a:pos x="167" y="41"/>
                </a:cxn>
                <a:cxn ang="0">
                  <a:pos x="206" y="6"/>
                </a:cxn>
                <a:cxn ang="0">
                  <a:pos x="202" y="0"/>
                </a:cxn>
                <a:cxn ang="0">
                  <a:pos x="167" y="20"/>
                </a:cxn>
                <a:cxn ang="0">
                  <a:pos x="164" y="18"/>
                </a:cxn>
                <a:cxn ang="0">
                  <a:pos x="146" y="41"/>
                </a:cxn>
                <a:cxn ang="0">
                  <a:pos x="136" y="41"/>
                </a:cxn>
                <a:cxn ang="0">
                  <a:pos x="162" y="0"/>
                </a:cxn>
                <a:cxn ang="0">
                  <a:pos x="134" y="32"/>
                </a:cxn>
                <a:cxn ang="0">
                  <a:pos x="41" y="63"/>
                </a:cxn>
                <a:cxn ang="0">
                  <a:pos x="23" y="86"/>
                </a:cxn>
                <a:cxn ang="0">
                  <a:pos x="10" y="90"/>
                </a:cxn>
                <a:cxn ang="0">
                  <a:pos x="0" y="107"/>
                </a:cxn>
                <a:cxn ang="0">
                  <a:pos x="16" y="119"/>
                </a:cxn>
                <a:cxn ang="0">
                  <a:pos x="16" y="119"/>
                </a:cxn>
              </a:cxnLst>
              <a:rect l="0" t="0" r="r" b="b"/>
              <a:pathLst>
                <a:path w="206" h="119">
                  <a:moveTo>
                    <a:pt x="16" y="119"/>
                  </a:moveTo>
                  <a:lnTo>
                    <a:pt x="88" y="78"/>
                  </a:lnTo>
                  <a:lnTo>
                    <a:pt x="138" y="55"/>
                  </a:lnTo>
                  <a:lnTo>
                    <a:pt x="86" y="92"/>
                  </a:lnTo>
                  <a:lnTo>
                    <a:pt x="90" y="94"/>
                  </a:lnTo>
                  <a:lnTo>
                    <a:pt x="167" y="41"/>
                  </a:lnTo>
                  <a:lnTo>
                    <a:pt x="206" y="6"/>
                  </a:lnTo>
                  <a:lnTo>
                    <a:pt x="202" y="0"/>
                  </a:lnTo>
                  <a:lnTo>
                    <a:pt x="167" y="20"/>
                  </a:lnTo>
                  <a:lnTo>
                    <a:pt x="164" y="18"/>
                  </a:lnTo>
                  <a:lnTo>
                    <a:pt x="146" y="41"/>
                  </a:lnTo>
                  <a:lnTo>
                    <a:pt x="136" y="41"/>
                  </a:lnTo>
                  <a:lnTo>
                    <a:pt x="162" y="0"/>
                  </a:lnTo>
                  <a:lnTo>
                    <a:pt x="134" y="32"/>
                  </a:lnTo>
                  <a:lnTo>
                    <a:pt x="41" y="63"/>
                  </a:lnTo>
                  <a:lnTo>
                    <a:pt x="23" y="86"/>
                  </a:lnTo>
                  <a:lnTo>
                    <a:pt x="10" y="90"/>
                  </a:lnTo>
                  <a:lnTo>
                    <a:pt x="0" y="107"/>
                  </a:lnTo>
                  <a:lnTo>
                    <a:pt x="16" y="119"/>
                  </a:lnTo>
                  <a:lnTo>
                    <a:pt x="16" y="11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8421688" y="2347913"/>
              <a:ext cx="304800" cy="284163"/>
            </a:xfrm>
            <a:custGeom>
              <a:avLst/>
              <a:gdLst/>
              <a:ahLst/>
              <a:cxnLst>
                <a:cxn ang="0">
                  <a:pos x="17" y="130"/>
                </a:cxn>
                <a:cxn ang="0">
                  <a:pos x="15" y="179"/>
                </a:cxn>
                <a:cxn ang="0">
                  <a:pos x="31" y="175"/>
                </a:cxn>
                <a:cxn ang="0">
                  <a:pos x="68" y="148"/>
                </a:cxn>
                <a:cxn ang="0">
                  <a:pos x="80" y="125"/>
                </a:cxn>
                <a:cxn ang="0">
                  <a:pos x="87" y="130"/>
                </a:cxn>
                <a:cxn ang="0">
                  <a:pos x="138" y="117"/>
                </a:cxn>
                <a:cxn ang="0">
                  <a:pos x="140" y="107"/>
                </a:cxn>
                <a:cxn ang="0">
                  <a:pos x="148" y="111"/>
                </a:cxn>
                <a:cxn ang="0">
                  <a:pos x="157" y="103"/>
                </a:cxn>
                <a:cxn ang="0">
                  <a:pos x="173" y="101"/>
                </a:cxn>
                <a:cxn ang="0">
                  <a:pos x="192" y="91"/>
                </a:cxn>
                <a:cxn ang="0">
                  <a:pos x="173" y="0"/>
                </a:cxn>
                <a:cxn ang="0">
                  <a:pos x="0" y="37"/>
                </a:cxn>
                <a:cxn ang="0">
                  <a:pos x="17" y="130"/>
                </a:cxn>
                <a:cxn ang="0">
                  <a:pos x="17" y="130"/>
                </a:cxn>
              </a:cxnLst>
              <a:rect l="0" t="0" r="r" b="b"/>
              <a:pathLst>
                <a:path w="192" h="179">
                  <a:moveTo>
                    <a:pt x="17" y="130"/>
                  </a:moveTo>
                  <a:lnTo>
                    <a:pt x="15" y="179"/>
                  </a:lnTo>
                  <a:lnTo>
                    <a:pt x="31" y="175"/>
                  </a:lnTo>
                  <a:lnTo>
                    <a:pt x="68" y="148"/>
                  </a:lnTo>
                  <a:lnTo>
                    <a:pt x="80" y="125"/>
                  </a:lnTo>
                  <a:lnTo>
                    <a:pt x="87" y="130"/>
                  </a:lnTo>
                  <a:lnTo>
                    <a:pt x="138" y="117"/>
                  </a:lnTo>
                  <a:lnTo>
                    <a:pt x="140" y="107"/>
                  </a:lnTo>
                  <a:lnTo>
                    <a:pt x="148" y="111"/>
                  </a:lnTo>
                  <a:lnTo>
                    <a:pt x="157" y="103"/>
                  </a:lnTo>
                  <a:lnTo>
                    <a:pt x="173" y="101"/>
                  </a:lnTo>
                  <a:lnTo>
                    <a:pt x="192" y="91"/>
                  </a:lnTo>
                  <a:lnTo>
                    <a:pt x="173" y="0"/>
                  </a:lnTo>
                  <a:lnTo>
                    <a:pt x="0" y="37"/>
                  </a:lnTo>
                  <a:lnTo>
                    <a:pt x="17" y="130"/>
                  </a:lnTo>
                  <a:lnTo>
                    <a:pt x="17" y="13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8696325" y="2332038"/>
              <a:ext cx="139700" cy="160338"/>
            </a:xfrm>
            <a:custGeom>
              <a:avLst/>
              <a:gdLst/>
              <a:ahLst/>
              <a:cxnLst>
                <a:cxn ang="0">
                  <a:pos x="19" y="101"/>
                </a:cxn>
                <a:cxn ang="0">
                  <a:pos x="56" y="88"/>
                </a:cxn>
                <a:cxn ang="0">
                  <a:pos x="56" y="47"/>
                </a:cxn>
                <a:cxn ang="0">
                  <a:pos x="66" y="57"/>
                </a:cxn>
                <a:cxn ang="0">
                  <a:pos x="68" y="76"/>
                </a:cxn>
                <a:cxn ang="0">
                  <a:pos x="76" y="76"/>
                </a:cxn>
                <a:cxn ang="0">
                  <a:pos x="88" y="57"/>
                </a:cxn>
                <a:cxn ang="0">
                  <a:pos x="76" y="35"/>
                </a:cxn>
                <a:cxn ang="0">
                  <a:pos x="56" y="31"/>
                </a:cxn>
                <a:cxn ang="0">
                  <a:pos x="43" y="4"/>
                </a:cxn>
                <a:cxn ang="0">
                  <a:pos x="31" y="0"/>
                </a:cxn>
                <a:cxn ang="0">
                  <a:pos x="0" y="10"/>
                </a:cxn>
                <a:cxn ang="0">
                  <a:pos x="19" y="101"/>
                </a:cxn>
                <a:cxn ang="0">
                  <a:pos x="19" y="101"/>
                </a:cxn>
              </a:cxnLst>
              <a:rect l="0" t="0" r="r" b="b"/>
              <a:pathLst>
                <a:path w="88" h="101">
                  <a:moveTo>
                    <a:pt x="19" y="101"/>
                  </a:moveTo>
                  <a:lnTo>
                    <a:pt x="56" y="88"/>
                  </a:lnTo>
                  <a:lnTo>
                    <a:pt x="56" y="47"/>
                  </a:lnTo>
                  <a:lnTo>
                    <a:pt x="66" y="57"/>
                  </a:lnTo>
                  <a:lnTo>
                    <a:pt x="68" y="76"/>
                  </a:lnTo>
                  <a:lnTo>
                    <a:pt x="76" y="76"/>
                  </a:lnTo>
                  <a:lnTo>
                    <a:pt x="88" y="57"/>
                  </a:lnTo>
                  <a:lnTo>
                    <a:pt x="76" y="35"/>
                  </a:lnTo>
                  <a:lnTo>
                    <a:pt x="56" y="31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19" y="101"/>
                  </a:lnTo>
                  <a:lnTo>
                    <a:pt x="19" y="10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8421688" y="2132013"/>
              <a:ext cx="592138" cy="293688"/>
            </a:xfrm>
            <a:custGeom>
              <a:avLst/>
              <a:gdLst/>
              <a:ahLst/>
              <a:cxnLst>
                <a:cxn ang="0">
                  <a:pos x="0" y="173"/>
                </a:cxn>
                <a:cxn ang="0">
                  <a:pos x="173" y="136"/>
                </a:cxn>
                <a:cxn ang="0">
                  <a:pos x="204" y="126"/>
                </a:cxn>
                <a:cxn ang="0">
                  <a:pos x="216" y="130"/>
                </a:cxn>
                <a:cxn ang="0">
                  <a:pos x="229" y="157"/>
                </a:cxn>
                <a:cxn ang="0">
                  <a:pos x="249" y="161"/>
                </a:cxn>
                <a:cxn ang="0">
                  <a:pos x="261" y="183"/>
                </a:cxn>
                <a:cxn ang="0">
                  <a:pos x="272" y="185"/>
                </a:cxn>
                <a:cxn ang="0">
                  <a:pos x="286" y="163"/>
                </a:cxn>
                <a:cxn ang="0">
                  <a:pos x="292" y="146"/>
                </a:cxn>
                <a:cxn ang="0">
                  <a:pos x="305" y="169"/>
                </a:cxn>
                <a:cxn ang="0">
                  <a:pos x="373" y="148"/>
                </a:cxn>
                <a:cxn ang="0">
                  <a:pos x="370" y="122"/>
                </a:cxn>
                <a:cxn ang="0">
                  <a:pos x="350" y="89"/>
                </a:cxn>
                <a:cxn ang="0">
                  <a:pos x="340" y="85"/>
                </a:cxn>
                <a:cxn ang="0">
                  <a:pos x="329" y="87"/>
                </a:cxn>
                <a:cxn ang="0">
                  <a:pos x="331" y="93"/>
                </a:cxn>
                <a:cxn ang="0">
                  <a:pos x="346" y="95"/>
                </a:cxn>
                <a:cxn ang="0">
                  <a:pos x="352" y="126"/>
                </a:cxn>
                <a:cxn ang="0">
                  <a:pos x="325" y="138"/>
                </a:cxn>
                <a:cxn ang="0">
                  <a:pos x="286" y="113"/>
                </a:cxn>
                <a:cxn ang="0">
                  <a:pos x="272" y="85"/>
                </a:cxn>
                <a:cxn ang="0">
                  <a:pos x="255" y="78"/>
                </a:cxn>
                <a:cxn ang="0">
                  <a:pos x="255" y="85"/>
                </a:cxn>
                <a:cxn ang="0">
                  <a:pos x="237" y="70"/>
                </a:cxn>
                <a:cxn ang="0">
                  <a:pos x="251" y="50"/>
                </a:cxn>
                <a:cxn ang="0">
                  <a:pos x="263" y="33"/>
                </a:cxn>
                <a:cxn ang="0">
                  <a:pos x="241" y="0"/>
                </a:cxn>
                <a:cxn ang="0">
                  <a:pos x="204" y="27"/>
                </a:cxn>
                <a:cxn ang="0">
                  <a:pos x="80" y="58"/>
                </a:cxn>
                <a:cxn ang="0">
                  <a:pos x="0" y="76"/>
                </a:cxn>
                <a:cxn ang="0">
                  <a:pos x="0" y="173"/>
                </a:cxn>
                <a:cxn ang="0">
                  <a:pos x="0" y="173"/>
                </a:cxn>
              </a:cxnLst>
              <a:rect l="0" t="0" r="r" b="b"/>
              <a:pathLst>
                <a:path w="373" h="185">
                  <a:moveTo>
                    <a:pt x="0" y="173"/>
                  </a:moveTo>
                  <a:lnTo>
                    <a:pt x="173" y="136"/>
                  </a:lnTo>
                  <a:lnTo>
                    <a:pt x="204" y="126"/>
                  </a:lnTo>
                  <a:lnTo>
                    <a:pt x="216" y="130"/>
                  </a:lnTo>
                  <a:lnTo>
                    <a:pt x="229" y="157"/>
                  </a:lnTo>
                  <a:lnTo>
                    <a:pt x="249" y="161"/>
                  </a:lnTo>
                  <a:lnTo>
                    <a:pt x="261" y="183"/>
                  </a:lnTo>
                  <a:lnTo>
                    <a:pt x="272" y="185"/>
                  </a:lnTo>
                  <a:lnTo>
                    <a:pt x="286" y="163"/>
                  </a:lnTo>
                  <a:lnTo>
                    <a:pt x="292" y="146"/>
                  </a:lnTo>
                  <a:lnTo>
                    <a:pt x="305" y="169"/>
                  </a:lnTo>
                  <a:lnTo>
                    <a:pt x="373" y="148"/>
                  </a:lnTo>
                  <a:lnTo>
                    <a:pt x="370" y="122"/>
                  </a:lnTo>
                  <a:lnTo>
                    <a:pt x="350" y="89"/>
                  </a:lnTo>
                  <a:lnTo>
                    <a:pt x="340" y="85"/>
                  </a:lnTo>
                  <a:lnTo>
                    <a:pt x="329" y="87"/>
                  </a:lnTo>
                  <a:lnTo>
                    <a:pt x="331" y="93"/>
                  </a:lnTo>
                  <a:lnTo>
                    <a:pt x="346" y="95"/>
                  </a:lnTo>
                  <a:lnTo>
                    <a:pt x="352" y="126"/>
                  </a:lnTo>
                  <a:lnTo>
                    <a:pt x="325" y="138"/>
                  </a:lnTo>
                  <a:lnTo>
                    <a:pt x="286" y="113"/>
                  </a:lnTo>
                  <a:lnTo>
                    <a:pt x="272" y="85"/>
                  </a:lnTo>
                  <a:lnTo>
                    <a:pt x="255" y="78"/>
                  </a:lnTo>
                  <a:lnTo>
                    <a:pt x="255" y="85"/>
                  </a:lnTo>
                  <a:lnTo>
                    <a:pt x="237" y="70"/>
                  </a:lnTo>
                  <a:lnTo>
                    <a:pt x="251" y="50"/>
                  </a:lnTo>
                  <a:lnTo>
                    <a:pt x="263" y="33"/>
                  </a:lnTo>
                  <a:lnTo>
                    <a:pt x="241" y="0"/>
                  </a:lnTo>
                  <a:lnTo>
                    <a:pt x="204" y="27"/>
                  </a:lnTo>
                  <a:lnTo>
                    <a:pt x="80" y="58"/>
                  </a:lnTo>
                  <a:lnTo>
                    <a:pt x="0" y="76"/>
                  </a:lnTo>
                  <a:lnTo>
                    <a:pt x="0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FF00">
                <a:alpha val="80000"/>
              </a:srgb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8894763" y="2416175"/>
              <a:ext cx="55563" cy="42863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5" y="0"/>
                </a:cxn>
                <a:cxn ang="0">
                  <a:pos x="35" y="12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35" h="27">
                  <a:moveTo>
                    <a:pt x="0" y="27"/>
                  </a:moveTo>
                  <a:lnTo>
                    <a:pt x="15" y="0"/>
                  </a:lnTo>
                  <a:lnTo>
                    <a:pt x="35" y="12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8993188" y="2409825"/>
              <a:ext cx="42863" cy="30163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5" y="0"/>
                </a:cxn>
                <a:cxn ang="0">
                  <a:pos x="27" y="14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27" h="19">
                  <a:moveTo>
                    <a:pt x="0" y="19"/>
                  </a:moveTo>
                  <a:lnTo>
                    <a:pt x="15" y="0"/>
                  </a:lnTo>
                  <a:lnTo>
                    <a:pt x="27" y="14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8288338" y="1701800"/>
              <a:ext cx="287338" cy="550863"/>
            </a:xfrm>
            <a:custGeom>
              <a:avLst/>
              <a:gdLst/>
              <a:ahLst/>
              <a:cxnLst>
                <a:cxn ang="0">
                  <a:pos x="29" y="142"/>
                </a:cxn>
                <a:cxn ang="0">
                  <a:pos x="37" y="205"/>
                </a:cxn>
                <a:cxn ang="0">
                  <a:pos x="84" y="347"/>
                </a:cxn>
                <a:cxn ang="0">
                  <a:pos x="164" y="329"/>
                </a:cxn>
                <a:cxn ang="0">
                  <a:pos x="158" y="127"/>
                </a:cxn>
                <a:cxn ang="0">
                  <a:pos x="179" y="88"/>
                </a:cxn>
                <a:cxn ang="0">
                  <a:pos x="181" y="0"/>
                </a:cxn>
                <a:cxn ang="0">
                  <a:pos x="0" y="43"/>
                </a:cxn>
                <a:cxn ang="0">
                  <a:pos x="29" y="142"/>
                </a:cxn>
                <a:cxn ang="0">
                  <a:pos x="29" y="142"/>
                </a:cxn>
              </a:cxnLst>
              <a:rect l="0" t="0" r="r" b="b"/>
              <a:pathLst>
                <a:path w="181" h="347">
                  <a:moveTo>
                    <a:pt x="29" y="142"/>
                  </a:moveTo>
                  <a:lnTo>
                    <a:pt x="37" y="205"/>
                  </a:lnTo>
                  <a:lnTo>
                    <a:pt x="84" y="347"/>
                  </a:lnTo>
                  <a:lnTo>
                    <a:pt x="164" y="329"/>
                  </a:lnTo>
                  <a:lnTo>
                    <a:pt x="158" y="127"/>
                  </a:lnTo>
                  <a:lnTo>
                    <a:pt x="179" y="88"/>
                  </a:lnTo>
                  <a:lnTo>
                    <a:pt x="181" y="0"/>
                  </a:lnTo>
                  <a:lnTo>
                    <a:pt x="0" y="43"/>
                  </a:lnTo>
                  <a:lnTo>
                    <a:pt x="29" y="142"/>
                  </a:lnTo>
                  <a:lnTo>
                    <a:pt x="29" y="142"/>
                  </a:lnTo>
                  <a:close/>
                </a:path>
              </a:pathLst>
            </a:custGeom>
            <a:solidFill>
              <a:srgbClr val="FFC000">
                <a:alpha val="80000"/>
              </a:srgb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8539163" y="1622425"/>
              <a:ext cx="265113" cy="601663"/>
            </a:xfrm>
            <a:custGeom>
              <a:avLst/>
              <a:gdLst/>
              <a:ahLst/>
              <a:cxnLst>
                <a:cxn ang="0">
                  <a:pos x="0" y="177"/>
                </a:cxn>
                <a:cxn ang="0">
                  <a:pos x="21" y="138"/>
                </a:cxn>
                <a:cxn ang="0">
                  <a:pos x="23" y="50"/>
                </a:cxn>
                <a:cxn ang="0">
                  <a:pos x="21" y="17"/>
                </a:cxn>
                <a:cxn ang="0">
                  <a:pos x="54" y="0"/>
                </a:cxn>
                <a:cxn ang="0">
                  <a:pos x="130" y="237"/>
                </a:cxn>
                <a:cxn ang="0">
                  <a:pos x="167" y="288"/>
                </a:cxn>
                <a:cxn ang="0">
                  <a:pos x="167" y="321"/>
                </a:cxn>
                <a:cxn ang="0">
                  <a:pos x="130" y="348"/>
                </a:cxn>
                <a:cxn ang="0">
                  <a:pos x="6" y="379"/>
                </a:cxn>
                <a:cxn ang="0">
                  <a:pos x="0" y="177"/>
                </a:cxn>
                <a:cxn ang="0">
                  <a:pos x="0" y="177"/>
                </a:cxn>
              </a:cxnLst>
              <a:rect l="0" t="0" r="r" b="b"/>
              <a:pathLst>
                <a:path w="167" h="379">
                  <a:moveTo>
                    <a:pt x="0" y="177"/>
                  </a:moveTo>
                  <a:lnTo>
                    <a:pt x="21" y="138"/>
                  </a:lnTo>
                  <a:lnTo>
                    <a:pt x="23" y="50"/>
                  </a:lnTo>
                  <a:lnTo>
                    <a:pt x="21" y="17"/>
                  </a:lnTo>
                  <a:lnTo>
                    <a:pt x="54" y="0"/>
                  </a:lnTo>
                  <a:lnTo>
                    <a:pt x="130" y="237"/>
                  </a:lnTo>
                  <a:lnTo>
                    <a:pt x="167" y="288"/>
                  </a:lnTo>
                  <a:lnTo>
                    <a:pt x="167" y="321"/>
                  </a:lnTo>
                  <a:lnTo>
                    <a:pt x="130" y="348"/>
                  </a:lnTo>
                  <a:lnTo>
                    <a:pt x="6" y="379"/>
                  </a:lnTo>
                  <a:lnTo>
                    <a:pt x="0" y="177"/>
                  </a:lnTo>
                  <a:lnTo>
                    <a:pt x="0" y="17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8624888" y="1087438"/>
              <a:ext cx="649288" cy="992188"/>
            </a:xfrm>
            <a:custGeom>
              <a:avLst/>
              <a:gdLst/>
              <a:ahLst/>
              <a:cxnLst>
                <a:cxn ang="0">
                  <a:pos x="0" y="337"/>
                </a:cxn>
                <a:cxn ang="0">
                  <a:pos x="24" y="339"/>
                </a:cxn>
                <a:cxn ang="0">
                  <a:pos x="26" y="298"/>
                </a:cxn>
                <a:cxn ang="0">
                  <a:pos x="55" y="241"/>
                </a:cxn>
                <a:cxn ang="0">
                  <a:pos x="41" y="200"/>
                </a:cxn>
                <a:cxn ang="0">
                  <a:pos x="99" y="4"/>
                </a:cxn>
                <a:cxn ang="0">
                  <a:pos x="113" y="4"/>
                </a:cxn>
                <a:cxn ang="0">
                  <a:pos x="117" y="29"/>
                </a:cxn>
                <a:cxn ang="0">
                  <a:pos x="175" y="8"/>
                </a:cxn>
                <a:cxn ang="0">
                  <a:pos x="177" y="0"/>
                </a:cxn>
                <a:cxn ang="0">
                  <a:pos x="224" y="10"/>
                </a:cxn>
                <a:cxn ang="0">
                  <a:pos x="300" y="202"/>
                </a:cxn>
                <a:cxn ang="0">
                  <a:pos x="335" y="204"/>
                </a:cxn>
                <a:cxn ang="0">
                  <a:pos x="399" y="276"/>
                </a:cxn>
                <a:cxn ang="0">
                  <a:pos x="389" y="290"/>
                </a:cxn>
                <a:cxn ang="0">
                  <a:pos x="409" y="290"/>
                </a:cxn>
                <a:cxn ang="0">
                  <a:pos x="395" y="325"/>
                </a:cxn>
                <a:cxn ang="0">
                  <a:pos x="364" y="348"/>
                </a:cxn>
                <a:cxn ang="0">
                  <a:pos x="329" y="366"/>
                </a:cxn>
                <a:cxn ang="0">
                  <a:pos x="325" y="389"/>
                </a:cxn>
                <a:cxn ang="0">
                  <a:pos x="306" y="368"/>
                </a:cxn>
                <a:cxn ang="0">
                  <a:pos x="275" y="393"/>
                </a:cxn>
                <a:cxn ang="0">
                  <a:pos x="259" y="393"/>
                </a:cxn>
                <a:cxn ang="0">
                  <a:pos x="245" y="378"/>
                </a:cxn>
                <a:cxn ang="0">
                  <a:pos x="238" y="453"/>
                </a:cxn>
                <a:cxn ang="0">
                  <a:pos x="208" y="465"/>
                </a:cxn>
                <a:cxn ang="0">
                  <a:pos x="195" y="494"/>
                </a:cxn>
                <a:cxn ang="0">
                  <a:pos x="177" y="494"/>
                </a:cxn>
                <a:cxn ang="0">
                  <a:pos x="136" y="539"/>
                </a:cxn>
                <a:cxn ang="0">
                  <a:pos x="135" y="574"/>
                </a:cxn>
                <a:cxn ang="0">
                  <a:pos x="125" y="588"/>
                </a:cxn>
                <a:cxn ang="0">
                  <a:pos x="113" y="625"/>
                </a:cxn>
                <a:cxn ang="0">
                  <a:pos x="76" y="574"/>
                </a:cxn>
                <a:cxn ang="0">
                  <a:pos x="0" y="337"/>
                </a:cxn>
                <a:cxn ang="0">
                  <a:pos x="0" y="337"/>
                </a:cxn>
              </a:cxnLst>
              <a:rect l="0" t="0" r="r" b="b"/>
              <a:pathLst>
                <a:path w="409" h="625">
                  <a:moveTo>
                    <a:pt x="0" y="337"/>
                  </a:moveTo>
                  <a:lnTo>
                    <a:pt x="24" y="339"/>
                  </a:lnTo>
                  <a:lnTo>
                    <a:pt x="26" y="298"/>
                  </a:lnTo>
                  <a:lnTo>
                    <a:pt x="55" y="241"/>
                  </a:lnTo>
                  <a:lnTo>
                    <a:pt x="41" y="200"/>
                  </a:lnTo>
                  <a:lnTo>
                    <a:pt x="99" y="4"/>
                  </a:lnTo>
                  <a:lnTo>
                    <a:pt x="113" y="4"/>
                  </a:lnTo>
                  <a:lnTo>
                    <a:pt x="117" y="29"/>
                  </a:lnTo>
                  <a:lnTo>
                    <a:pt x="175" y="8"/>
                  </a:lnTo>
                  <a:lnTo>
                    <a:pt x="177" y="0"/>
                  </a:lnTo>
                  <a:lnTo>
                    <a:pt x="224" y="10"/>
                  </a:lnTo>
                  <a:lnTo>
                    <a:pt x="300" y="202"/>
                  </a:lnTo>
                  <a:lnTo>
                    <a:pt x="335" y="204"/>
                  </a:lnTo>
                  <a:lnTo>
                    <a:pt x="399" y="276"/>
                  </a:lnTo>
                  <a:lnTo>
                    <a:pt x="389" y="290"/>
                  </a:lnTo>
                  <a:lnTo>
                    <a:pt x="409" y="290"/>
                  </a:lnTo>
                  <a:lnTo>
                    <a:pt x="395" y="325"/>
                  </a:lnTo>
                  <a:lnTo>
                    <a:pt x="364" y="348"/>
                  </a:lnTo>
                  <a:lnTo>
                    <a:pt x="329" y="366"/>
                  </a:lnTo>
                  <a:lnTo>
                    <a:pt x="325" y="389"/>
                  </a:lnTo>
                  <a:lnTo>
                    <a:pt x="306" y="368"/>
                  </a:lnTo>
                  <a:lnTo>
                    <a:pt x="275" y="393"/>
                  </a:lnTo>
                  <a:lnTo>
                    <a:pt x="259" y="393"/>
                  </a:lnTo>
                  <a:lnTo>
                    <a:pt x="245" y="378"/>
                  </a:lnTo>
                  <a:lnTo>
                    <a:pt x="238" y="453"/>
                  </a:lnTo>
                  <a:lnTo>
                    <a:pt x="208" y="465"/>
                  </a:lnTo>
                  <a:lnTo>
                    <a:pt x="195" y="494"/>
                  </a:lnTo>
                  <a:lnTo>
                    <a:pt x="177" y="494"/>
                  </a:lnTo>
                  <a:lnTo>
                    <a:pt x="136" y="539"/>
                  </a:lnTo>
                  <a:lnTo>
                    <a:pt x="135" y="574"/>
                  </a:lnTo>
                  <a:lnTo>
                    <a:pt x="125" y="588"/>
                  </a:lnTo>
                  <a:lnTo>
                    <a:pt x="113" y="625"/>
                  </a:lnTo>
                  <a:lnTo>
                    <a:pt x="76" y="574"/>
                  </a:lnTo>
                  <a:lnTo>
                    <a:pt x="0" y="337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3" name="Group 195"/>
          <p:cNvGrpSpPr>
            <a:grpSpLocks noChangeAspect="1"/>
          </p:cNvGrpSpPr>
          <p:nvPr/>
        </p:nvGrpSpPr>
        <p:grpSpPr bwMode="auto">
          <a:xfrm>
            <a:off x="76200" y="4343400"/>
            <a:ext cx="1600200" cy="1251132"/>
            <a:chOff x="1081" y="3222"/>
            <a:chExt cx="1334" cy="1043"/>
          </a:xfrm>
          <a:solidFill>
            <a:schemeClr val="bg1"/>
          </a:solidFill>
        </p:grpSpPr>
        <p:sp>
          <p:nvSpPr>
            <p:cNvPr id="124" name="Freeform 199"/>
            <p:cNvSpPr>
              <a:spLocks/>
            </p:cNvSpPr>
            <p:nvPr/>
          </p:nvSpPr>
          <p:spPr bwMode="auto">
            <a:xfrm>
              <a:off x="1583" y="4105"/>
              <a:ext cx="30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3" y="11"/>
                </a:cxn>
                <a:cxn ang="0">
                  <a:pos x="30" y="7"/>
                </a:cxn>
                <a:cxn ang="0">
                  <a:pos x="25" y="0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8" y="1"/>
                </a:cxn>
                <a:cxn ang="0">
                  <a:pos x="0" y="7"/>
                </a:cxn>
              </a:cxnLst>
              <a:rect l="0" t="0" r="r" b="b"/>
              <a:pathLst>
                <a:path w="30" h="11">
                  <a:moveTo>
                    <a:pt x="0" y="7"/>
                  </a:moveTo>
                  <a:lnTo>
                    <a:pt x="13" y="11"/>
                  </a:lnTo>
                  <a:lnTo>
                    <a:pt x="30" y="7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8" y="1"/>
                  </a:lnTo>
                  <a:lnTo>
                    <a:pt x="0" y="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5" name="Freeform 206"/>
            <p:cNvSpPr>
              <a:spLocks/>
            </p:cNvSpPr>
            <p:nvPr/>
          </p:nvSpPr>
          <p:spPr bwMode="auto">
            <a:xfrm>
              <a:off x="1081" y="3222"/>
              <a:ext cx="1334" cy="1043"/>
            </a:xfrm>
            <a:custGeom>
              <a:avLst/>
              <a:gdLst/>
              <a:ahLst/>
              <a:cxnLst>
                <a:cxn ang="0">
                  <a:pos x="900" y="691"/>
                </a:cxn>
                <a:cxn ang="0">
                  <a:pos x="740" y="88"/>
                </a:cxn>
                <a:cxn ang="0">
                  <a:pos x="676" y="58"/>
                </a:cxn>
                <a:cxn ang="0">
                  <a:pos x="575" y="52"/>
                </a:cxn>
                <a:cxn ang="0">
                  <a:pos x="472" y="20"/>
                </a:cxn>
                <a:cxn ang="0">
                  <a:pos x="349" y="108"/>
                </a:cxn>
                <a:cxn ang="0">
                  <a:pos x="274" y="127"/>
                </a:cxn>
                <a:cxn ang="0">
                  <a:pos x="303" y="168"/>
                </a:cxn>
                <a:cxn ang="0">
                  <a:pos x="359" y="266"/>
                </a:cxn>
                <a:cxn ang="0">
                  <a:pos x="328" y="301"/>
                </a:cxn>
                <a:cxn ang="0">
                  <a:pos x="285" y="254"/>
                </a:cxn>
                <a:cxn ang="0">
                  <a:pos x="181" y="290"/>
                </a:cxn>
                <a:cxn ang="0">
                  <a:pos x="214" y="326"/>
                </a:cxn>
                <a:cxn ang="0">
                  <a:pos x="277" y="386"/>
                </a:cxn>
                <a:cxn ang="0">
                  <a:pos x="346" y="386"/>
                </a:cxn>
                <a:cxn ang="0">
                  <a:pos x="340" y="434"/>
                </a:cxn>
                <a:cxn ang="0">
                  <a:pos x="301" y="458"/>
                </a:cxn>
                <a:cxn ang="0">
                  <a:pos x="234" y="466"/>
                </a:cxn>
                <a:cxn ang="0">
                  <a:pos x="185" y="527"/>
                </a:cxn>
                <a:cxn ang="0">
                  <a:pos x="180" y="590"/>
                </a:cxn>
                <a:cxn ang="0">
                  <a:pos x="190" y="658"/>
                </a:cxn>
                <a:cxn ang="0">
                  <a:pos x="256" y="698"/>
                </a:cxn>
                <a:cxn ang="0">
                  <a:pos x="255" y="773"/>
                </a:cxn>
                <a:cxn ang="0">
                  <a:pos x="306" y="784"/>
                </a:cxn>
                <a:cxn ang="0">
                  <a:pos x="339" y="799"/>
                </a:cxn>
                <a:cxn ang="0">
                  <a:pos x="379" y="793"/>
                </a:cxn>
                <a:cxn ang="0">
                  <a:pos x="373" y="835"/>
                </a:cxn>
                <a:cxn ang="0">
                  <a:pos x="321" y="890"/>
                </a:cxn>
                <a:cxn ang="0">
                  <a:pos x="271" y="934"/>
                </a:cxn>
                <a:cxn ang="0">
                  <a:pos x="167" y="972"/>
                </a:cxn>
                <a:cxn ang="0">
                  <a:pos x="119" y="972"/>
                </a:cxn>
                <a:cxn ang="0">
                  <a:pos x="60" y="1009"/>
                </a:cxn>
                <a:cxn ang="0">
                  <a:pos x="7" y="1042"/>
                </a:cxn>
                <a:cxn ang="0">
                  <a:pos x="101" y="1016"/>
                </a:cxn>
                <a:cxn ang="0">
                  <a:pos x="173" y="1002"/>
                </a:cxn>
                <a:cxn ang="0">
                  <a:pos x="217" y="992"/>
                </a:cxn>
                <a:cxn ang="0">
                  <a:pos x="288" y="977"/>
                </a:cxn>
                <a:cxn ang="0">
                  <a:pos x="319" y="952"/>
                </a:cxn>
                <a:cxn ang="0">
                  <a:pos x="388" y="914"/>
                </a:cxn>
                <a:cxn ang="0">
                  <a:pos x="480" y="864"/>
                </a:cxn>
                <a:cxn ang="0">
                  <a:pos x="501" y="773"/>
                </a:cxn>
                <a:cxn ang="0">
                  <a:pos x="553" y="694"/>
                </a:cxn>
                <a:cxn ang="0">
                  <a:pos x="640" y="644"/>
                </a:cxn>
                <a:cxn ang="0">
                  <a:pos x="601" y="679"/>
                </a:cxn>
                <a:cxn ang="0">
                  <a:pos x="573" y="746"/>
                </a:cxn>
                <a:cxn ang="0">
                  <a:pos x="592" y="785"/>
                </a:cxn>
                <a:cxn ang="0">
                  <a:pos x="680" y="714"/>
                </a:cxn>
                <a:cxn ang="0">
                  <a:pos x="676" y="683"/>
                </a:cxn>
                <a:cxn ang="0">
                  <a:pos x="791" y="708"/>
                </a:cxn>
                <a:cxn ang="0">
                  <a:pos x="881" y="730"/>
                </a:cxn>
                <a:cxn ang="0">
                  <a:pos x="951" y="732"/>
                </a:cxn>
                <a:cxn ang="0">
                  <a:pos x="960" y="761"/>
                </a:cxn>
                <a:cxn ang="0">
                  <a:pos x="1026" y="818"/>
                </a:cxn>
                <a:cxn ang="0">
                  <a:pos x="1108" y="834"/>
                </a:cxn>
                <a:cxn ang="0">
                  <a:pos x="1124" y="827"/>
                </a:cxn>
                <a:cxn ang="0">
                  <a:pos x="1187" y="889"/>
                </a:cxn>
                <a:cxn ang="0">
                  <a:pos x="1256" y="948"/>
                </a:cxn>
                <a:cxn ang="0">
                  <a:pos x="1301" y="980"/>
                </a:cxn>
                <a:cxn ang="0">
                  <a:pos x="1293" y="908"/>
                </a:cxn>
                <a:cxn ang="0">
                  <a:pos x="1212" y="844"/>
                </a:cxn>
                <a:cxn ang="0">
                  <a:pos x="1122" y="746"/>
                </a:cxn>
                <a:cxn ang="0">
                  <a:pos x="972" y="718"/>
                </a:cxn>
              </a:cxnLst>
              <a:rect l="0" t="0" r="r" b="b"/>
              <a:pathLst>
                <a:path w="1334" h="1043">
                  <a:moveTo>
                    <a:pt x="964" y="691"/>
                  </a:moveTo>
                  <a:lnTo>
                    <a:pt x="959" y="690"/>
                  </a:lnTo>
                  <a:lnTo>
                    <a:pt x="948" y="689"/>
                  </a:lnTo>
                  <a:lnTo>
                    <a:pt x="938" y="689"/>
                  </a:lnTo>
                  <a:lnTo>
                    <a:pt x="932" y="691"/>
                  </a:lnTo>
                  <a:lnTo>
                    <a:pt x="930" y="694"/>
                  </a:lnTo>
                  <a:lnTo>
                    <a:pt x="929" y="696"/>
                  </a:lnTo>
                  <a:lnTo>
                    <a:pt x="927" y="697"/>
                  </a:lnTo>
                  <a:lnTo>
                    <a:pt x="921" y="697"/>
                  </a:lnTo>
                  <a:lnTo>
                    <a:pt x="916" y="697"/>
                  </a:lnTo>
                  <a:lnTo>
                    <a:pt x="912" y="695"/>
                  </a:lnTo>
                  <a:lnTo>
                    <a:pt x="911" y="694"/>
                  </a:lnTo>
                  <a:lnTo>
                    <a:pt x="911" y="694"/>
                  </a:lnTo>
                  <a:lnTo>
                    <a:pt x="900" y="691"/>
                  </a:lnTo>
                  <a:lnTo>
                    <a:pt x="851" y="101"/>
                  </a:lnTo>
                  <a:lnTo>
                    <a:pt x="838" y="98"/>
                  </a:lnTo>
                  <a:lnTo>
                    <a:pt x="832" y="88"/>
                  </a:lnTo>
                  <a:lnTo>
                    <a:pt x="830" y="88"/>
                  </a:lnTo>
                  <a:lnTo>
                    <a:pt x="825" y="88"/>
                  </a:lnTo>
                  <a:lnTo>
                    <a:pt x="819" y="88"/>
                  </a:lnTo>
                  <a:lnTo>
                    <a:pt x="813" y="85"/>
                  </a:lnTo>
                  <a:lnTo>
                    <a:pt x="807" y="83"/>
                  </a:lnTo>
                  <a:lnTo>
                    <a:pt x="800" y="80"/>
                  </a:lnTo>
                  <a:lnTo>
                    <a:pt x="794" y="79"/>
                  </a:lnTo>
                  <a:lnTo>
                    <a:pt x="791" y="79"/>
                  </a:lnTo>
                  <a:lnTo>
                    <a:pt x="776" y="88"/>
                  </a:lnTo>
                  <a:lnTo>
                    <a:pt x="759" y="82"/>
                  </a:lnTo>
                  <a:lnTo>
                    <a:pt x="740" y="88"/>
                  </a:lnTo>
                  <a:lnTo>
                    <a:pt x="740" y="88"/>
                  </a:lnTo>
                  <a:lnTo>
                    <a:pt x="737" y="86"/>
                  </a:lnTo>
                  <a:lnTo>
                    <a:pt x="732" y="84"/>
                  </a:lnTo>
                  <a:lnTo>
                    <a:pt x="723" y="82"/>
                  </a:lnTo>
                  <a:lnTo>
                    <a:pt x="711" y="78"/>
                  </a:lnTo>
                  <a:lnTo>
                    <a:pt x="701" y="74"/>
                  </a:lnTo>
                  <a:lnTo>
                    <a:pt x="695" y="72"/>
                  </a:lnTo>
                  <a:lnTo>
                    <a:pt x="693" y="71"/>
                  </a:lnTo>
                  <a:lnTo>
                    <a:pt x="680" y="73"/>
                  </a:lnTo>
                  <a:lnTo>
                    <a:pt x="677" y="73"/>
                  </a:lnTo>
                  <a:lnTo>
                    <a:pt x="674" y="71"/>
                  </a:lnTo>
                  <a:lnTo>
                    <a:pt x="671" y="67"/>
                  </a:lnTo>
                  <a:lnTo>
                    <a:pt x="675" y="60"/>
                  </a:lnTo>
                  <a:lnTo>
                    <a:pt x="676" y="58"/>
                  </a:lnTo>
                  <a:lnTo>
                    <a:pt x="672" y="56"/>
                  </a:lnTo>
                  <a:lnTo>
                    <a:pt x="665" y="56"/>
                  </a:lnTo>
                  <a:lnTo>
                    <a:pt x="656" y="58"/>
                  </a:lnTo>
                  <a:lnTo>
                    <a:pt x="646" y="59"/>
                  </a:lnTo>
                  <a:lnTo>
                    <a:pt x="636" y="60"/>
                  </a:lnTo>
                  <a:lnTo>
                    <a:pt x="630" y="62"/>
                  </a:lnTo>
                  <a:lnTo>
                    <a:pt x="628" y="62"/>
                  </a:lnTo>
                  <a:lnTo>
                    <a:pt x="611" y="52"/>
                  </a:lnTo>
                  <a:lnTo>
                    <a:pt x="605" y="32"/>
                  </a:lnTo>
                  <a:lnTo>
                    <a:pt x="592" y="43"/>
                  </a:lnTo>
                  <a:lnTo>
                    <a:pt x="594" y="54"/>
                  </a:lnTo>
                  <a:lnTo>
                    <a:pt x="589" y="71"/>
                  </a:lnTo>
                  <a:lnTo>
                    <a:pt x="581" y="54"/>
                  </a:lnTo>
                  <a:lnTo>
                    <a:pt x="575" y="52"/>
                  </a:lnTo>
                  <a:lnTo>
                    <a:pt x="575" y="28"/>
                  </a:lnTo>
                  <a:lnTo>
                    <a:pt x="549" y="19"/>
                  </a:lnTo>
                  <a:lnTo>
                    <a:pt x="545" y="17"/>
                  </a:lnTo>
                  <a:lnTo>
                    <a:pt x="537" y="12"/>
                  </a:lnTo>
                  <a:lnTo>
                    <a:pt x="527" y="6"/>
                  </a:lnTo>
                  <a:lnTo>
                    <a:pt x="523" y="1"/>
                  </a:lnTo>
                  <a:lnTo>
                    <a:pt x="521" y="0"/>
                  </a:lnTo>
                  <a:lnTo>
                    <a:pt x="514" y="4"/>
                  </a:lnTo>
                  <a:lnTo>
                    <a:pt x="508" y="8"/>
                  </a:lnTo>
                  <a:lnTo>
                    <a:pt x="504" y="11"/>
                  </a:lnTo>
                  <a:lnTo>
                    <a:pt x="502" y="13"/>
                  </a:lnTo>
                  <a:lnTo>
                    <a:pt x="493" y="18"/>
                  </a:lnTo>
                  <a:lnTo>
                    <a:pt x="484" y="22"/>
                  </a:lnTo>
                  <a:lnTo>
                    <a:pt x="472" y="20"/>
                  </a:lnTo>
                  <a:lnTo>
                    <a:pt x="461" y="18"/>
                  </a:lnTo>
                  <a:lnTo>
                    <a:pt x="454" y="20"/>
                  </a:lnTo>
                  <a:lnTo>
                    <a:pt x="450" y="24"/>
                  </a:lnTo>
                  <a:lnTo>
                    <a:pt x="449" y="26"/>
                  </a:lnTo>
                  <a:lnTo>
                    <a:pt x="405" y="37"/>
                  </a:lnTo>
                  <a:lnTo>
                    <a:pt x="406" y="52"/>
                  </a:lnTo>
                  <a:lnTo>
                    <a:pt x="403" y="54"/>
                  </a:lnTo>
                  <a:lnTo>
                    <a:pt x="399" y="60"/>
                  </a:lnTo>
                  <a:lnTo>
                    <a:pt x="391" y="70"/>
                  </a:lnTo>
                  <a:lnTo>
                    <a:pt x="383" y="80"/>
                  </a:lnTo>
                  <a:lnTo>
                    <a:pt x="373" y="91"/>
                  </a:lnTo>
                  <a:lnTo>
                    <a:pt x="364" y="100"/>
                  </a:lnTo>
                  <a:lnTo>
                    <a:pt x="355" y="106"/>
                  </a:lnTo>
                  <a:lnTo>
                    <a:pt x="349" y="108"/>
                  </a:lnTo>
                  <a:lnTo>
                    <a:pt x="343" y="107"/>
                  </a:lnTo>
                  <a:lnTo>
                    <a:pt x="335" y="106"/>
                  </a:lnTo>
                  <a:lnTo>
                    <a:pt x="325" y="104"/>
                  </a:lnTo>
                  <a:lnTo>
                    <a:pt x="316" y="103"/>
                  </a:lnTo>
                  <a:lnTo>
                    <a:pt x="307" y="102"/>
                  </a:lnTo>
                  <a:lnTo>
                    <a:pt x="299" y="101"/>
                  </a:lnTo>
                  <a:lnTo>
                    <a:pt x="294" y="100"/>
                  </a:lnTo>
                  <a:lnTo>
                    <a:pt x="292" y="100"/>
                  </a:lnTo>
                  <a:lnTo>
                    <a:pt x="293" y="102"/>
                  </a:lnTo>
                  <a:lnTo>
                    <a:pt x="294" y="107"/>
                  </a:lnTo>
                  <a:lnTo>
                    <a:pt x="293" y="114"/>
                  </a:lnTo>
                  <a:lnTo>
                    <a:pt x="288" y="121"/>
                  </a:lnTo>
                  <a:lnTo>
                    <a:pt x="281" y="125"/>
                  </a:lnTo>
                  <a:lnTo>
                    <a:pt x="274" y="127"/>
                  </a:lnTo>
                  <a:lnTo>
                    <a:pt x="269" y="128"/>
                  </a:lnTo>
                  <a:lnTo>
                    <a:pt x="267" y="128"/>
                  </a:lnTo>
                  <a:lnTo>
                    <a:pt x="282" y="138"/>
                  </a:lnTo>
                  <a:lnTo>
                    <a:pt x="282" y="139"/>
                  </a:lnTo>
                  <a:lnTo>
                    <a:pt x="282" y="142"/>
                  </a:lnTo>
                  <a:lnTo>
                    <a:pt x="283" y="145"/>
                  </a:lnTo>
                  <a:lnTo>
                    <a:pt x="286" y="150"/>
                  </a:lnTo>
                  <a:lnTo>
                    <a:pt x="287" y="154"/>
                  </a:lnTo>
                  <a:lnTo>
                    <a:pt x="289" y="156"/>
                  </a:lnTo>
                  <a:lnTo>
                    <a:pt x="292" y="158"/>
                  </a:lnTo>
                  <a:lnTo>
                    <a:pt x="295" y="160"/>
                  </a:lnTo>
                  <a:lnTo>
                    <a:pt x="299" y="162"/>
                  </a:lnTo>
                  <a:lnTo>
                    <a:pt x="301" y="164"/>
                  </a:lnTo>
                  <a:lnTo>
                    <a:pt x="303" y="168"/>
                  </a:lnTo>
                  <a:lnTo>
                    <a:pt x="303" y="169"/>
                  </a:lnTo>
                  <a:lnTo>
                    <a:pt x="315" y="192"/>
                  </a:lnTo>
                  <a:lnTo>
                    <a:pt x="315" y="196"/>
                  </a:lnTo>
                  <a:lnTo>
                    <a:pt x="313" y="205"/>
                  </a:lnTo>
                  <a:lnTo>
                    <a:pt x="315" y="216"/>
                  </a:lnTo>
                  <a:lnTo>
                    <a:pt x="317" y="223"/>
                  </a:lnTo>
                  <a:lnTo>
                    <a:pt x="322" y="229"/>
                  </a:lnTo>
                  <a:lnTo>
                    <a:pt x="327" y="236"/>
                  </a:lnTo>
                  <a:lnTo>
                    <a:pt x="334" y="242"/>
                  </a:lnTo>
                  <a:lnTo>
                    <a:pt x="347" y="246"/>
                  </a:lnTo>
                  <a:lnTo>
                    <a:pt x="358" y="250"/>
                  </a:lnTo>
                  <a:lnTo>
                    <a:pt x="361" y="257"/>
                  </a:lnTo>
                  <a:lnTo>
                    <a:pt x="360" y="263"/>
                  </a:lnTo>
                  <a:lnTo>
                    <a:pt x="359" y="266"/>
                  </a:lnTo>
                  <a:lnTo>
                    <a:pt x="364" y="269"/>
                  </a:lnTo>
                  <a:lnTo>
                    <a:pt x="373" y="275"/>
                  </a:lnTo>
                  <a:lnTo>
                    <a:pt x="383" y="282"/>
                  </a:lnTo>
                  <a:lnTo>
                    <a:pt x="387" y="289"/>
                  </a:lnTo>
                  <a:lnTo>
                    <a:pt x="384" y="293"/>
                  </a:lnTo>
                  <a:lnTo>
                    <a:pt x="379" y="293"/>
                  </a:lnTo>
                  <a:lnTo>
                    <a:pt x="375" y="290"/>
                  </a:lnTo>
                  <a:lnTo>
                    <a:pt x="372" y="289"/>
                  </a:lnTo>
                  <a:lnTo>
                    <a:pt x="359" y="298"/>
                  </a:lnTo>
                  <a:lnTo>
                    <a:pt x="358" y="298"/>
                  </a:lnTo>
                  <a:lnTo>
                    <a:pt x="353" y="299"/>
                  </a:lnTo>
                  <a:lnTo>
                    <a:pt x="346" y="301"/>
                  </a:lnTo>
                  <a:lnTo>
                    <a:pt x="337" y="301"/>
                  </a:lnTo>
                  <a:lnTo>
                    <a:pt x="328" y="301"/>
                  </a:lnTo>
                  <a:lnTo>
                    <a:pt x="318" y="300"/>
                  </a:lnTo>
                  <a:lnTo>
                    <a:pt x="310" y="296"/>
                  </a:lnTo>
                  <a:lnTo>
                    <a:pt x="301" y="290"/>
                  </a:lnTo>
                  <a:lnTo>
                    <a:pt x="293" y="281"/>
                  </a:lnTo>
                  <a:lnTo>
                    <a:pt x="293" y="278"/>
                  </a:lnTo>
                  <a:lnTo>
                    <a:pt x="297" y="276"/>
                  </a:lnTo>
                  <a:lnTo>
                    <a:pt x="301" y="270"/>
                  </a:lnTo>
                  <a:lnTo>
                    <a:pt x="304" y="262"/>
                  </a:lnTo>
                  <a:lnTo>
                    <a:pt x="305" y="256"/>
                  </a:lnTo>
                  <a:lnTo>
                    <a:pt x="303" y="252"/>
                  </a:lnTo>
                  <a:lnTo>
                    <a:pt x="298" y="251"/>
                  </a:lnTo>
                  <a:lnTo>
                    <a:pt x="292" y="251"/>
                  </a:lnTo>
                  <a:lnTo>
                    <a:pt x="287" y="252"/>
                  </a:lnTo>
                  <a:lnTo>
                    <a:pt x="285" y="254"/>
                  </a:lnTo>
                  <a:lnTo>
                    <a:pt x="283" y="254"/>
                  </a:lnTo>
                  <a:lnTo>
                    <a:pt x="253" y="265"/>
                  </a:lnTo>
                  <a:lnTo>
                    <a:pt x="253" y="275"/>
                  </a:lnTo>
                  <a:lnTo>
                    <a:pt x="238" y="266"/>
                  </a:lnTo>
                  <a:lnTo>
                    <a:pt x="235" y="268"/>
                  </a:lnTo>
                  <a:lnTo>
                    <a:pt x="231" y="269"/>
                  </a:lnTo>
                  <a:lnTo>
                    <a:pt x="223" y="271"/>
                  </a:lnTo>
                  <a:lnTo>
                    <a:pt x="214" y="274"/>
                  </a:lnTo>
                  <a:lnTo>
                    <a:pt x="205" y="277"/>
                  </a:lnTo>
                  <a:lnTo>
                    <a:pt x="196" y="280"/>
                  </a:lnTo>
                  <a:lnTo>
                    <a:pt x="190" y="282"/>
                  </a:lnTo>
                  <a:lnTo>
                    <a:pt x="185" y="283"/>
                  </a:lnTo>
                  <a:lnTo>
                    <a:pt x="181" y="286"/>
                  </a:lnTo>
                  <a:lnTo>
                    <a:pt x="181" y="290"/>
                  </a:lnTo>
                  <a:lnTo>
                    <a:pt x="184" y="295"/>
                  </a:lnTo>
                  <a:lnTo>
                    <a:pt x="187" y="299"/>
                  </a:lnTo>
                  <a:lnTo>
                    <a:pt x="195" y="301"/>
                  </a:lnTo>
                  <a:lnTo>
                    <a:pt x="204" y="304"/>
                  </a:lnTo>
                  <a:lnTo>
                    <a:pt x="211" y="307"/>
                  </a:lnTo>
                  <a:lnTo>
                    <a:pt x="214" y="311"/>
                  </a:lnTo>
                  <a:lnTo>
                    <a:pt x="211" y="313"/>
                  </a:lnTo>
                  <a:lnTo>
                    <a:pt x="208" y="316"/>
                  </a:lnTo>
                  <a:lnTo>
                    <a:pt x="205" y="317"/>
                  </a:lnTo>
                  <a:lnTo>
                    <a:pt x="204" y="317"/>
                  </a:lnTo>
                  <a:lnTo>
                    <a:pt x="204" y="318"/>
                  </a:lnTo>
                  <a:lnTo>
                    <a:pt x="205" y="322"/>
                  </a:lnTo>
                  <a:lnTo>
                    <a:pt x="209" y="325"/>
                  </a:lnTo>
                  <a:lnTo>
                    <a:pt x="214" y="326"/>
                  </a:lnTo>
                  <a:lnTo>
                    <a:pt x="216" y="330"/>
                  </a:lnTo>
                  <a:lnTo>
                    <a:pt x="215" y="337"/>
                  </a:lnTo>
                  <a:lnTo>
                    <a:pt x="213" y="346"/>
                  </a:lnTo>
                  <a:lnTo>
                    <a:pt x="211" y="349"/>
                  </a:lnTo>
                  <a:lnTo>
                    <a:pt x="214" y="354"/>
                  </a:lnTo>
                  <a:lnTo>
                    <a:pt x="219" y="365"/>
                  </a:lnTo>
                  <a:lnTo>
                    <a:pt x="227" y="377"/>
                  </a:lnTo>
                  <a:lnTo>
                    <a:pt x="235" y="384"/>
                  </a:lnTo>
                  <a:lnTo>
                    <a:pt x="241" y="385"/>
                  </a:lnTo>
                  <a:lnTo>
                    <a:pt x="249" y="386"/>
                  </a:lnTo>
                  <a:lnTo>
                    <a:pt x="256" y="386"/>
                  </a:lnTo>
                  <a:lnTo>
                    <a:pt x="264" y="386"/>
                  </a:lnTo>
                  <a:lnTo>
                    <a:pt x="271" y="386"/>
                  </a:lnTo>
                  <a:lnTo>
                    <a:pt x="277" y="386"/>
                  </a:lnTo>
                  <a:lnTo>
                    <a:pt x="282" y="386"/>
                  </a:lnTo>
                  <a:lnTo>
                    <a:pt x="286" y="385"/>
                  </a:lnTo>
                  <a:lnTo>
                    <a:pt x="291" y="384"/>
                  </a:lnTo>
                  <a:lnTo>
                    <a:pt x="295" y="384"/>
                  </a:lnTo>
                  <a:lnTo>
                    <a:pt x="300" y="383"/>
                  </a:lnTo>
                  <a:lnTo>
                    <a:pt x="301" y="383"/>
                  </a:lnTo>
                  <a:lnTo>
                    <a:pt x="305" y="395"/>
                  </a:lnTo>
                  <a:lnTo>
                    <a:pt x="307" y="395"/>
                  </a:lnTo>
                  <a:lnTo>
                    <a:pt x="315" y="396"/>
                  </a:lnTo>
                  <a:lnTo>
                    <a:pt x="323" y="395"/>
                  </a:lnTo>
                  <a:lnTo>
                    <a:pt x="329" y="390"/>
                  </a:lnTo>
                  <a:lnTo>
                    <a:pt x="335" y="386"/>
                  </a:lnTo>
                  <a:lnTo>
                    <a:pt x="341" y="386"/>
                  </a:lnTo>
                  <a:lnTo>
                    <a:pt x="346" y="386"/>
                  </a:lnTo>
                  <a:lnTo>
                    <a:pt x="348" y="388"/>
                  </a:lnTo>
                  <a:lnTo>
                    <a:pt x="346" y="390"/>
                  </a:lnTo>
                  <a:lnTo>
                    <a:pt x="341" y="395"/>
                  </a:lnTo>
                  <a:lnTo>
                    <a:pt x="336" y="402"/>
                  </a:lnTo>
                  <a:lnTo>
                    <a:pt x="334" y="407"/>
                  </a:lnTo>
                  <a:lnTo>
                    <a:pt x="333" y="410"/>
                  </a:lnTo>
                  <a:lnTo>
                    <a:pt x="333" y="414"/>
                  </a:lnTo>
                  <a:lnTo>
                    <a:pt x="333" y="416"/>
                  </a:lnTo>
                  <a:lnTo>
                    <a:pt x="335" y="419"/>
                  </a:lnTo>
                  <a:lnTo>
                    <a:pt x="337" y="422"/>
                  </a:lnTo>
                  <a:lnTo>
                    <a:pt x="339" y="427"/>
                  </a:lnTo>
                  <a:lnTo>
                    <a:pt x="339" y="431"/>
                  </a:lnTo>
                  <a:lnTo>
                    <a:pt x="339" y="432"/>
                  </a:lnTo>
                  <a:lnTo>
                    <a:pt x="340" y="434"/>
                  </a:lnTo>
                  <a:lnTo>
                    <a:pt x="343" y="439"/>
                  </a:lnTo>
                  <a:lnTo>
                    <a:pt x="345" y="444"/>
                  </a:lnTo>
                  <a:lnTo>
                    <a:pt x="343" y="448"/>
                  </a:lnTo>
                  <a:lnTo>
                    <a:pt x="337" y="451"/>
                  </a:lnTo>
                  <a:lnTo>
                    <a:pt x="330" y="455"/>
                  </a:lnTo>
                  <a:lnTo>
                    <a:pt x="323" y="458"/>
                  </a:lnTo>
                  <a:lnTo>
                    <a:pt x="319" y="460"/>
                  </a:lnTo>
                  <a:lnTo>
                    <a:pt x="319" y="461"/>
                  </a:lnTo>
                  <a:lnTo>
                    <a:pt x="319" y="462"/>
                  </a:lnTo>
                  <a:lnTo>
                    <a:pt x="317" y="464"/>
                  </a:lnTo>
                  <a:lnTo>
                    <a:pt x="315" y="466"/>
                  </a:lnTo>
                  <a:lnTo>
                    <a:pt x="310" y="466"/>
                  </a:lnTo>
                  <a:lnTo>
                    <a:pt x="306" y="462"/>
                  </a:lnTo>
                  <a:lnTo>
                    <a:pt x="301" y="458"/>
                  </a:lnTo>
                  <a:lnTo>
                    <a:pt x="300" y="457"/>
                  </a:lnTo>
                  <a:lnTo>
                    <a:pt x="293" y="470"/>
                  </a:lnTo>
                  <a:lnTo>
                    <a:pt x="292" y="472"/>
                  </a:lnTo>
                  <a:lnTo>
                    <a:pt x="288" y="474"/>
                  </a:lnTo>
                  <a:lnTo>
                    <a:pt x="283" y="476"/>
                  </a:lnTo>
                  <a:lnTo>
                    <a:pt x="276" y="478"/>
                  </a:lnTo>
                  <a:lnTo>
                    <a:pt x="273" y="476"/>
                  </a:lnTo>
                  <a:lnTo>
                    <a:pt x="269" y="473"/>
                  </a:lnTo>
                  <a:lnTo>
                    <a:pt x="265" y="469"/>
                  </a:lnTo>
                  <a:lnTo>
                    <a:pt x="261" y="466"/>
                  </a:lnTo>
                  <a:lnTo>
                    <a:pt x="256" y="463"/>
                  </a:lnTo>
                  <a:lnTo>
                    <a:pt x="250" y="462"/>
                  </a:lnTo>
                  <a:lnTo>
                    <a:pt x="243" y="462"/>
                  </a:lnTo>
                  <a:lnTo>
                    <a:pt x="234" y="466"/>
                  </a:lnTo>
                  <a:lnTo>
                    <a:pt x="221" y="473"/>
                  </a:lnTo>
                  <a:lnTo>
                    <a:pt x="215" y="478"/>
                  </a:lnTo>
                  <a:lnTo>
                    <a:pt x="215" y="481"/>
                  </a:lnTo>
                  <a:lnTo>
                    <a:pt x="216" y="485"/>
                  </a:lnTo>
                  <a:lnTo>
                    <a:pt x="219" y="490"/>
                  </a:lnTo>
                  <a:lnTo>
                    <a:pt x="220" y="493"/>
                  </a:lnTo>
                  <a:lnTo>
                    <a:pt x="221" y="496"/>
                  </a:lnTo>
                  <a:lnTo>
                    <a:pt x="221" y="497"/>
                  </a:lnTo>
                  <a:lnTo>
                    <a:pt x="209" y="498"/>
                  </a:lnTo>
                  <a:lnTo>
                    <a:pt x="205" y="499"/>
                  </a:lnTo>
                  <a:lnTo>
                    <a:pt x="198" y="504"/>
                  </a:lnTo>
                  <a:lnTo>
                    <a:pt x="191" y="510"/>
                  </a:lnTo>
                  <a:lnTo>
                    <a:pt x="187" y="518"/>
                  </a:lnTo>
                  <a:lnTo>
                    <a:pt x="185" y="527"/>
                  </a:lnTo>
                  <a:lnTo>
                    <a:pt x="180" y="533"/>
                  </a:lnTo>
                  <a:lnTo>
                    <a:pt x="174" y="536"/>
                  </a:lnTo>
                  <a:lnTo>
                    <a:pt x="172" y="538"/>
                  </a:lnTo>
                  <a:lnTo>
                    <a:pt x="169" y="540"/>
                  </a:lnTo>
                  <a:lnTo>
                    <a:pt x="165" y="544"/>
                  </a:lnTo>
                  <a:lnTo>
                    <a:pt x="160" y="550"/>
                  </a:lnTo>
                  <a:lnTo>
                    <a:pt x="157" y="554"/>
                  </a:lnTo>
                  <a:lnTo>
                    <a:pt x="159" y="560"/>
                  </a:lnTo>
                  <a:lnTo>
                    <a:pt x="161" y="570"/>
                  </a:lnTo>
                  <a:lnTo>
                    <a:pt x="163" y="578"/>
                  </a:lnTo>
                  <a:lnTo>
                    <a:pt x="167" y="581"/>
                  </a:lnTo>
                  <a:lnTo>
                    <a:pt x="172" y="582"/>
                  </a:lnTo>
                  <a:lnTo>
                    <a:pt x="177" y="587"/>
                  </a:lnTo>
                  <a:lnTo>
                    <a:pt x="180" y="590"/>
                  </a:lnTo>
                  <a:lnTo>
                    <a:pt x="181" y="593"/>
                  </a:lnTo>
                  <a:lnTo>
                    <a:pt x="180" y="608"/>
                  </a:lnTo>
                  <a:lnTo>
                    <a:pt x="162" y="613"/>
                  </a:lnTo>
                  <a:lnTo>
                    <a:pt x="161" y="616"/>
                  </a:lnTo>
                  <a:lnTo>
                    <a:pt x="160" y="620"/>
                  </a:lnTo>
                  <a:lnTo>
                    <a:pt x="159" y="625"/>
                  </a:lnTo>
                  <a:lnTo>
                    <a:pt x="162" y="628"/>
                  </a:lnTo>
                  <a:lnTo>
                    <a:pt x="167" y="630"/>
                  </a:lnTo>
                  <a:lnTo>
                    <a:pt x="173" y="632"/>
                  </a:lnTo>
                  <a:lnTo>
                    <a:pt x="178" y="634"/>
                  </a:lnTo>
                  <a:lnTo>
                    <a:pt x="180" y="635"/>
                  </a:lnTo>
                  <a:lnTo>
                    <a:pt x="178" y="641"/>
                  </a:lnTo>
                  <a:lnTo>
                    <a:pt x="190" y="655"/>
                  </a:lnTo>
                  <a:lnTo>
                    <a:pt x="190" y="658"/>
                  </a:lnTo>
                  <a:lnTo>
                    <a:pt x="191" y="662"/>
                  </a:lnTo>
                  <a:lnTo>
                    <a:pt x="193" y="670"/>
                  </a:lnTo>
                  <a:lnTo>
                    <a:pt x="195" y="674"/>
                  </a:lnTo>
                  <a:lnTo>
                    <a:pt x="198" y="680"/>
                  </a:lnTo>
                  <a:lnTo>
                    <a:pt x="204" y="688"/>
                  </a:lnTo>
                  <a:lnTo>
                    <a:pt x="214" y="694"/>
                  </a:lnTo>
                  <a:lnTo>
                    <a:pt x="223" y="695"/>
                  </a:lnTo>
                  <a:lnTo>
                    <a:pt x="233" y="691"/>
                  </a:lnTo>
                  <a:lnTo>
                    <a:pt x="243" y="686"/>
                  </a:lnTo>
                  <a:lnTo>
                    <a:pt x="250" y="682"/>
                  </a:lnTo>
                  <a:lnTo>
                    <a:pt x="253" y="676"/>
                  </a:lnTo>
                  <a:lnTo>
                    <a:pt x="255" y="677"/>
                  </a:lnTo>
                  <a:lnTo>
                    <a:pt x="256" y="686"/>
                  </a:lnTo>
                  <a:lnTo>
                    <a:pt x="256" y="698"/>
                  </a:lnTo>
                  <a:lnTo>
                    <a:pt x="255" y="709"/>
                  </a:lnTo>
                  <a:lnTo>
                    <a:pt x="252" y="719"/>
                  </a:lnTo>
                  <a:lnTo>
                    <a:pt x="249" y="728"/>
                  </a:lnTo>
                  <a:lnTo>
                    <a:pt x="245" y="736"/>
                  </a:lnTo>
                  <a:lnTo>
                    <a:pt x="244" y="738"/>
                  </a:lnTo>
                  <a:lnTo>
                    <a:pt x="249" y="752"/>
                  </a:lnTo>
                  <a:lnTo>
                    <a:pt x="221" y="775"/>
                  </a:lnTo>
                  <a:lnTo>
                    <a:pt x="220" y="778"/>
                  </a:lnTo>
                  <a:lnTo>
                    <a:pt x="219" y="782"/>
                  </a:lnTo>
                  <a:lnTo>
                    <a:pt x="222" y="786"/>
                  </a:lnTo>
                  <a:lnTo>
                    <a:pt x="233" y="784"/>
                  </a:lnTo>
                  <a:lnTo>
                    <a:pt x="240" y="780"/>
                  </a:lnTo>
                  <a:lnTo>
                    <a:pt x="249" y="776"/>
                  </a:lnTo>
                  <a:lnTo>
                    <a:pt x="255" y="773"/>
                  </a:lnTo>
                  <a:lnTo>
                    <a:pt x="262" y="769"/>
                  </a:lnTo>
                  <a:lnTo>
                    <a:pt x="267" y="767"/>
                  </a:lnTo>
                  <a:lnTo>
                    <a:pt x="271" y="766"/>
                  </a:lnTo>
                  <a:lnTo>
                    <a:pt x="275" y="766"/>
                  </a:lnTo>
                  <a:lnTo>
                    <a:pt x="276" y="767"/>
                  </a:lnTo>
                  <a:lnTo>
                    <a:pt x="277" y="773"/>
                  </a:lnTo>
                  <a:lnTo>
                    <a:pt x="280" y="778"/>
                  </a:lnTo>
                  <a:lnTo>
                    <a:pt x="283" y="780"/>
                  </a:lnTo>
                  <a:lnTo>
                    <a:pt x="287" y="780"/>
                  </a:lnTo>
                  <a:lnTo>
                    <a:pt x="292" y="778"/>
                  </a:lnTo>
                  <a:lnTo>
                    <a:pt x="297" y="776"/>
                  </a:lnTo>
                  <a:lnTo>
                    <a:pt x="301" y="775"/>
                  </a:lnTo>
                  <a:lnTo>
                    <a:pt x="305" y="778"/>
                  </a:lnTo>
                  <a:lnTo>
                    <a:pt x="306" y="784"/>
                  </a:lnTo>
                  <a:lnTo>
                    <a:pt x="309" y="793"/>
                  </a:lnTo>
                  <a:lnTo>
                    <a:pt x="312" y="802"/>
                  </a:lnTo>
                  <a:lnTo>
                    <a:pt x="316" y="806"/>
                  </a:lnTo>
                  <a:lnTo>
                    <a:pt x="321" y="810"/>
                  </a:lnTo>
                  <a:lnTo>
                    <a:pt x="327" y="815"/>
                  </a:lnTo>
                  <a:lnTo>
                    <a:pt x="333" y="821"/>
                  </a:lnTo>
                  <a:lnTo>
                    <a:pt x="337" y="822"/>
                  </a:lnTo>
                  <a:lnTo>
                    <a:pt x="340" y="820"/>
                  </a:lnTo>
                  <a:lnTo>
                    <a:pt x="341" y="817"/>
                  </a:lnTo>
                  <a:lnTo>
                    <a:pt x="343" y="815"/>
                  </a:lnTo>
                  <a:lnTo>
                    <a:pt x="343" y="814"/>
                  </a:lnTo>
                  <a:lnTo>
                    <a:pt x="342" y="811"/>
                  </a:lnTo>
                  <a:lnTo>
                    <a:pt x="341" y="806"/>
                  </a:lnTo>
                  <a:lnTo>
                    <a:pt x="339" y="799"/>
                  </a:lnTo>
                  <a:lnTo>
                    <a:pt x="339" y="792"/>
                  </a:lnTo>
                  <a:lnTo>
                    <a:pt x="342" y="785"/>
                  </a:lnTo>
                  <a:lnTo>
                    <a:pt x="348" y="778"/>
                  </a:lnTo>
                  <a:lnTo>
                    <a:pt x="355" y="773"/>
                  </a:lnTo>
                  <a:lnTo>
                    <a:pt x="358" y="770"/>
                  </a:lnTo>
                  <a:lnTo>
                    <a:pt x="357" y="773"/>
                  </a:lnTo>
                  <a:lnTo>
                    <a:pt x="354" y="780"/>
                  </a:lnTo>
                  <a:lnTo>
                    <a:pt x="353" y="790"/>
                  </a:lnTo>
                  <a:lnTo>
                    <a:pt x="354" y="797"/>
                  </a:lnTo>
                  <a:lnTo>
                    <a:pt x="357" y="798"/>
                  </a:lnTo>
                  <a:lnTo>
                    <a:pt x="361" y="798"/>
                  </a:lnTo>
                  <a:lnTo>
                    <a:pt x="367" y="797"/>
                  </a:lnTo>
                  <a:lnTo>
                    <a:pt x="373" y="796"/>
                  </a:lnTo>
                  <a:lnTo>
                    <a:pt x="379" y="793"/>
                  </a:lnTo>
                  <a:lnTo>
                    <a:pt x="384" y="791"/>
                  </a:lnTo>
                  <a:lnTo>
                    <a:pt x="389" y="790"/>
                  </a:lnTo>
                  <a:lnTo>
                    <a:pt x="393" y="790"/>
                  </a:lnTo>
                  <a:lnTo>
                    <a:pt x="395" y="792"/>
                  </a:lnTo>
                  <a:lnTo>
                    <a:pt x="395" y="797"/>
                  </a:lnTo>
                  <a:lnTo>
                    <a:pt x="393" y="800"/>
                  </a:lnTo>
                  <a:lnTo>
                    <a:pt x="391" y="802"/>
                  </a:lnTo>
                  <a:lnTo>
                    <a:pt x="376" y="811"/>
                  </a:lnTo>
                  <a:lnTo>
                    <a:pt x="375" y="812"/>
                  </a:lnTo>
                  <a:lnTo>
                    <a:pt x="373" y="815"/>
                  </a:lnTo>
                  <a:lnTo>
                    <a:pt x="372" y="820"/>
                  </a:lnTo>
                  <a:lnTo>
                    <a:pt x="373" y="826"/>
                  </a:lnTo>
                  <a:lnTo>
                    <a:pt x="376" y="832"/>
                  </a:lnTo>
                  <a:lnTo>
                    <a:pt x="373" y="835"/>
                  </a:lnTo>
                  <a:lnTo>
                    <a:pt x="371" y="836"/>
                  </a:lnTo>
                  <a:lnTo>
                    <a:pt x="370" y="838"/>
                  </a:lnTo>
                  <a:lnTo>
                    <a:pt x="369" y="839"/>
                  </a:lnTo>
                  <a:lnTo>
                    <a:pt x="366" y="841"/>
                  </a:lnTo>
                  <a:lnTo>
                    <a:pt x="363" y="845"/>
                  </a:lnTo>
                  <a:lnTo>
                    <a:pt x="361" y="848"/>
                  </a:lnTo>
                  <a:lnTo>
                    <a:pt x="360" y="853"/>
                  </a:lnTo>
                  <a:lnTo>
                    <a:pt x="358" y="863"/>
                  </a:lnTo>
                  <a:lnTo>
                    <a:pt x="357" y="871"/>
                  </a:lnTo>
                  <a:lnTo>
                    <a:pt x="355" y="875"/>
                  </a:lnTo>
                  <a:lnTo>
                    <a:pt x="330" y="881"/>
                  </a:lnTo>
                  <a:lnTo>
                    <a:pt x="329" y="882"/>
                  </a:lnTo>
                  <a:lnTo>
                    <a:pt x="325" y="886"/>
                  </a:lnTo>
                  <a:lnTo>
                    <a:pt x="321" y="890"/>
                  </a:lnTo>
                  <a:lnTo>
                    <a:pt x="317" y="893"/>
                  </a:lnTo>
                  <a:lnTo>
                    <a:pt x="313" y="894"/>
                  </a:lnTo>
                  <a:lnTo>
                    <a:pt x="310" y="895"/>
                  </a:lnTo>
                  <a:lnTo>
                    <a:pt x="306" y="896"/>
                  </a:lnTo>
                  <a:lnTo>
                    <a:pt x="305" y="896"/>
                  </a:lnTo>
                  <a:lnTo>
                    <a:pt x="288" y="910"/>
                  </a:lnTo>
                  <a:lnTo>
                    <a:pt x="288" y="911"/>
                  </a:lnTo>
                  <a:lnTo>
                    <a:pt x="287" y="914"/>
                  </a:lnTo>
                  <a:lnTo>
                    <a:pt x="286" y="919"/>
                  </a:lnTo>
                  <a:lnTo>
                    <a:pt x="285" y="923"/>
                  </a:lnTo>
                  <a:lnTo>
                    <a:pt x="282" y="926"/>
                  </a:lnTo>
                  <a:lnTo>
                    <a:pt x="280" y="930"/>
                  </a:lnTo>
                  <a:lnTo>
                    <a:pt x="275" y="934"/>
                  </a:lnTo>
                  <a:lnTo>
                    <a:pt x="271" y="934"/>
                  </a:lnTo>
                  <a:lnTo>
                    <a:pt x="267" y="932"/>
                  </a:lnTo>
                  <a:lnTo>
                    <a:pt x="261" y="931"/>
                  </a:lnTo>
                  <a:lnTo>
                    <a:pt x="256" y="930"/>
                  </a:lnTo>
                  <a:lnTo>
                    <a:pt x="252" y="930"/>
                  </a:lnTo>
                  <a:lnTo>
                    <a:pt x="247" y="931"/>
                  </a:lnTo>
                  <a:lnTo>
                    <a:pt x="243" y="935"/>
                  </a:lnTo>
                  <a:lnTo>
                    <a:pt x="238" y="938"/>
                  </a:lnTo>
                  <a:lnTo>
                    <a:pt x="237" y="940"/>
                  </a:lnTo>
                  <a:lnTo>
                    <a:pt x="227" y="948"/>
                  </a:lnTo>
                  <a:lnTo>
                    <a:pt x="169" y="959"/>
                  </a:lnTo>
                  <a:lnTo>
                    <a:pt x="169" y="960"/>
                  </a:lnTo>
                  <a:lnTo>
                    <a:pt x="168" y="965"/>
                  </a:lnTo>
                  <a:lnTo>
                    <a:pt x="167" y="968"/>
                  </a:lnTo>
                  <a:lnTo>
                    <a:pt x="167" y="972"/>
                  </a:lnTo>
                  <a:lnTo>
                    <a:pt x="168" y="974"/>
                  </a:lnTo>
                  <a:lnTo>
                    <a:pt x="171" y="978"/>
                  </a:lnTo>
                  <a:lnTo>
                    <a:pt x="171" y="980"/>
                  </a:lnTo>
                  <a:lnTo>
                    <a:pt x="167" y="980"/>
                  </a:lnTo>
                  <a:lnTo>
                    <a:pt x="161" y="979"/>
                  </a:lnTo>
                  <a:lnTo>
                    <a:pt x="157" y="979"/>
                  </a:lnTo>
                  <a:lnTo>
                    <a:pt x="155" y="979"/>
                  </a:lnTo>
                  <a:lnTo>
                    <a:pt x="154" y="979"/>
                  </a:lnTo>
                  <a:lnTo>
                    <a:pt x="151" y="984"/>
                  </a:lnTo>
                  <a:lnTo>
                    <a:pt x="139" y="982"/>
                  </a:lnTo>
                  <a:lnTo>
                    <a:pt x="145" y="971"/>
                  </a:lnTo>
                  <a:lnTo>
                    <a:pt x="129" y="970"/>
                  </a:lnTo>
                  <a:lnTo>
                    <a:pt x="125" y="971"/>
                  </a:lnTo>
                  <a:lnTo>
                    <a:pt x="119" y="972"/>
                  </a:lnTo>
                  <a:lnTo>
                    <a:pt x="111" y="976"/>
                  </a:lnTo>
                  <a:lnTo>
                    <a:pt x="105" y="979"/>
                  </a:lnTo>
                  <a:lnTo>
                    <a:pt x="100" y="984"/>
                  </a:lnTo>
                  <a:lnTo>
                    <a:pt x="96" y="988"/>
                  </a:lnTo>
                  <a:lnTo>
                    <a:pt x="90" y="991"/>
                  </a:lnTo>
                  <a:lnTo>
                    <a:pt x="83" y="996"/>
                  </a:lnTo>
                  <a:lnTo>
                    <a:pt x="77" y="1000"/>
                  </a:lnTo>
                  <a:lnTo>
                    <a:pt x="76" y="1003"/>
                  </a:lnTo>
                  <a:lnTo>
                    <a:pt x="77" y="1006"/>
                  </a:lnTo>
                  <a:lnTo>
                    <a:pt x="77" y="1007"/>
                  </a:lnTo>
                  <a:lnTo>
                    <a:pt x="75" y="1007"/>
                  </a:lnTo>
                  <a:lnTo>
                    <a:pt x="70" y="1008"/>
                  </a:lnTo>
                  <a:lnTo>
                    <a:pt x="64" y="1008"/>
                  </a:lnTo>
                  <a:lnTo>
                    <a:pt x="60" y="1009"/>
                  </a:lnTo>
                  <a:lnTo>
                    <a:pt x="58" y="1010"/>
                  </a:lnTo>
                  <a:lnTo>
                    <a:pt x="53" y="1012"/>
                  </a:lnTo>
                  <a:lnTo>
                    <a:pt x="47" y="1013"/>
                  </a:lnTo>
                  <a:lnTo>
                    <a:pt x="40" y="1015"/>
                  </a:lnTo>
                  <a:lnTo>
                    <a:pt x="34" y="1016"/>
                  </a:lnTo>
                  <a:lnTo>
                    <a:pt x="28" y="1019"/>
                  </a:lnTo>
                  <a:lnTo>
                    <a:pt x="24" y="1020"/>
                  </a:lnTo>
                  <a:lnTo>
                    <a:pt x="23" y="1020"/>
                  </a:lnTo>
                  <a:lnTo>
                    <a:pt x="19" y="1022"/>
                  </a:lnTo>
                  <a:lnTo>
                    <a:pt x="12" y="1027"/>
                  </a:lnTo>
                  <a:lnTo>
                    <a:pt x="4" y="1033"/>
                  </a:lnTo>
                  <a:lnTo>
                    <a:pt x="0" y="1038"/>
                  </a:lnTo>
                  <a:lnTo>
                    <a:pt x="3" y="1040"/>
                  </a:lnTo>
                  <a:lnTo>
                    <a:pt x="7" y="1042"/>
                  </a:lnTo>
                  <a:lnTo>
                    <a:pt x="12" y="1043"/>
                  </a:lnTo>
                  <a:lnTo>
                    <a:pt x="15" y="1043"/>
                  </a:lnTo>
                  <a:lnTo>
                    <a:pt x="17" y="1042"/>
                  </a:lnTo>
                  <a:lnTo>
                    <a:pt x="22" y="1039"/>
                  </a:lnTo>
                  <a:lnTo>
                    <a:pt x="28" y="1037"/>
                  </a:lnTo>
                  <a:lnTo>
                    <a:pt x="30" y="1038"/>
                  </a:lnTo>
                  <a:lnTo>
                    <a:pt x="33" y="1039"/>
                  </a:lnTo>
                  <a:lnTo>
                    <a:pt x="37" y="1042"/>
                  </a:lnTo>
                  <a:lnTo>
                    <a:pt x="41" y="1043"/>
                  </a:lnTo>
                  <a:lnTo>
                    <a:pt x="43" y="1043"/>
                  </a:lnTo>
                  <a:lnTo>
                    <a:pt x="55" y="1028"/>
                  </a:lnTo>
                  <a:lnTo>
                    <a:pt x="63" y="1039"/>
                  </a:lnTo>
                  <a:lnTo>
                    <a:pt x="82" y="1036"/>
                  </a:lnTo>
                  <a:lnTo>
                    <a:pt x="101" y="1016"/>
                  </a:lnTo>
                  <a:lnTo>
                    <a:pt x="120" y="1003"/>
                  </a:lnTo>
                  <a:lnTo>
                    <a:pt x="115" y="1015"/>
                  </a:lnTo>
                  <a:lnTo>
                    <a:pt x="106" y="1026"/>
                  </a:lnTo>
                  <a:lnTo>
                    <a:pt x="108" y="1026"/>
                  </a:lnTo>
                  <a:lnTo>
                    <a:pt x="114" y="1027"/>
                  </a:lnTo>
                  <a:lnTo>
                    <a:pt x="123" y="1026"/>
                  </a:lnTo>
                  <a:lnTo>
                    <a:pt x="129" y="1022"/>
                  </a:lnTo>
                  <a:lnTo>
                    <a:pt x="135" y="1018"/>
                  </a:lnTo>
                  <a:lnTo>
                    <a:pt x="142" y="1013"/>
                  </a:lnTo>
                  <a:lnTo>
                    <a:pt x="147" y="1009"/>
                  </a:lnTo>
                  <a:lnTo>
                    <a:pt x="149" y="1008"/>
                  </a:lnTo>
                  <a:lnTo>
                    <a:pt x="172" y="1008"/>
                  </a:lnTo>
                  <a:lnTo>
                    <a:pt x="172" y="1007"/>
                  </a:lnTo>
                  <a:lnTo>
                    <a:pt x="173" y="1002"/>
                  </a:lnTo>
                  <a:lnTo>
                    <a:pt x="175" y="997"/>
                  </a:lnTo>
                  <a:lnTo>
                    <a:pt x="178" y="991"/>
                  </a:lnTo>
                  <a:lnTo>
                    <a:pt x="183" y="989"/>
                  </a:lnTo>
                  <a:lnTo>
                    <a:pt x="186" y="991"/>
                  </a:lnTo>
                  <a:lnTo>
                    <a:pt x="189" y="995"/>
                  </a:lnTo>
                  <a:lnTo>
                    <a:pt x="190" y="996"/>
                  </a:lnTo>
                  <a:lnTo>
                    <a:pt x="192" y="1007"/>
                  </a:lnTo>
                  <a:lnTo>
                    <a:pt x="204" y="1007"/>
                  </a:lnTo>
                  <a:lnTo>
                    <a:pt x="204" y="1006"/>
                  </a:lnTo>
                  <a:lnTo>
                    <a:pt x="205" y="1001"/>
                  </a:lnTo>
                  <a:lnTo>
                    <a:pt x="208" y="997"/>
                  </a:lnTo>
                  <a:lnTo>
                    <a:pt x="210" y="995"/>
                  </a:lnTo>
                  <a:lnTo>
                    <a:pt x="213" y="994"/>
                  </a:lnTo>
                  <a:lnTo>
                    <a:pt x="217" y="992"/>
                  </a:lnTo>
                  <a:lnTo>
                    <a:pt x="225" y="991"/>
                  </a:lnTo>
                  <a:lnTo>
                    <a:pt x="232" y="990"/>
                  </a:lnTo>
                  <a:lnTo>
                    <a:pt x="239" y="988"/>
                  </a:lnTo>
                  <a:lnTo>
                    <a:pt x="246" y="986"/>
                  </a:lnTo>
                  <a:lnTo>
                    <a:pt x="251" y="984"/>
                  </a:lnTo>
                  <a:lnTo>
                    <a:pt x="255" y="983"/>
                  </a:lnTo>
                  <a:lnTo>
                    <a:pt x="261" y="982"/>
                  </a:lnTo>
                  <a:lnTo>
                    <a:pt x="267" y="984"/>
                  </a:lnTo>
                  <a:lnTo>
                    <a:pt x="271" y="986"/>
                  </a:lnTo>
                  <a:lnTo>
                    <a:pt x="274" y="988"/>
                  </a:lnTo>
                  <a:lnTo>
                    <a:pt x="276" y="986"/>
                  </a:lnTo>
                  <a:lnTo>
                    <a:pt x="281" y="983"/>
                  </a:lnTo>
                  <a:lnTo>
                    <a:pt x="286" y="979"/>
                  </a:lnTo>
                  <a:lnTo>
                    <a:pt x="288" y="977"/>
                  </a:lnTo>
                  <a:lnTo>
                    <a:pt x="286" y="974"/>
                  </a:lnTo>
                  <a:lnTo>
                    <a:pt x="282" y="971"/>
                  </a:lnTo>
                  <a:lnTo>
                    <a:pt x="279" y="968"/>
                  </a:lnTo>
                  <a:lnTo>
                    <a:pt x="277" y="966"/>
                  </a:lnTo>
                  <a:lnTo>
                    <a:pt x="282" y="964"/>
                  </a:lnTo>
                  <a:lnTo>
                    <a:pt x="291" y="961"/>
                  </a:lnTo>
                  <a:lnTo>
                    <a:pt x="300" y="960"/>
                  </a:lnTo>
                  <a:lnTo>
                    <a:pt x="309" y="961"/>
                  </a:lnTo>
                  <a:lnTo>
                    <a:pt x="316" y="964"/>
                  </a:lnTo>
                  <a:lnTo>
                    <a:pt x="322" y="964"/>
                  </a:lnTo>
                  <a:lnTo>
                    <a:pt x="327" y="962"/>
                  </a:lnTo>
                  <a:lnTo>
                    <a:pt x="328" y="959"/>
                  </a:lnTo>
                  <a:lnTo>
                    <a:pt x="324" y="955"/>
                  </a:lnTo>
                  <a:lnTo>
                    <a:pt x="319" y="952"/>
                  </a:lnTo>
                  <a:lnTo>
                    <a:pt x="315" y="950"/>
                  </a:lnTo>
                  <a:lnTo>
                    <a:pt x="312" y="949"/>
                  </a:lnTo>
                  <a:lnTo>
                    <a:pt x="345" y="940"/>
                  </a:lnTo>
                  <a:lnTo>
                    <a:pt x="345" y="938"/>
                  </a:lnTo>
                  <a:lnTo>
                    <a:pt x="347" y="936"/>
                  </a:lnTo>
                  <a:lnTo>
                    <a:pt x="348" y="932"/>
                  </a:lnTo>
                  <a:lnTo>
                    <a:pt x="349" y="930"/>
                  </a:lnTo>
                  <a:lnTo>
                    <a:pt x="353" y="929"/>
                  </a:lnTo>
                  <a:lnTo>
                    <a:pt x="360" y="929"/>
                  </a:lnTo>
                  <a:lnTo>
                    <a:pt x="367" y="929"/>
                  </a:lnTo>
                  <a:lnTo>
                    <a:pt x="373" y="928"/>
                  </a:lnTo>
                  <a:lnTo>
                    <a:pt x="378" y="924"/>
                  </a:lnTo>
                  <a:lnTo>
                    <a:pt x="383" y="918"/>
                  </a:lnTo>
                  <a:lnTo>
                    <a:pt x="388" y="914"/>
                  </a:lnTo>
                  <a:lnTo>
                    <a:pt x="389" y="912"/>
                  </a:lnTo>
                  <a:lnTo>
                    <a:pt x="409" y="911"/>
                  </a:lnTo>
                  <a:lnTo>
                    <a:pt x="412" y="906"/>
                  </a:lnTo>
                  <a:lnTo>
                    <a:pt x="417" y="895"/>
                  </a:lnTo>
                  <a:lnTo>
                    <a:pt x="424" y="884"/>
                  </a:lnTo>
                  <a:lnTo>
                    <a:pt x="430" y="877"/>
                  </a:lnTo>
                  <a:lnTo>
                    <a:pt x="433" y="876"/>
                  </a:lnTo>
                  <a:lnTo>
                    <a:pt x="439" y="874"/>
                  </a:lnTo>
                  <a:lnTo>
                    <a:pt x="448" y="871"/>
                  </a:lnTo>
                  <a:lnTo>
                    <a:pt x="456" y="869"/>
                  </a:lnTo>
                  <a:lnTo>
                    <a:pt x="465" y="868"/>
                  </a:lnTo>
                  <a:lnTo>
                    <a:pt x="472" y="865"/>
                  </a:lnTo>
                  <a:lnTo>
                    <a:pt x="478" y="864"/>
                  </a:lnTo>
                  <a:lnTo>
                    <a:pt x="480" y="864"/>
                  </a:lnTo>
                  <a:lnTo>
                    <a:pt x="483" y="862"/>
                  </a:lnTo>
                  <a:lnTo>
                    <a:pt x="486" y="856"/>
                  </a:lnTo>
                  <a:lnTo>
                    <a:pt x="491" y="847"/>
                  </a:lnTo>
                  <a:lnTo>
                    <a:pt x="496" y="839"/>
                  </a:lnTo>
                  <a:lnTo>
                    <a:pt x="503" y="829"/>
                  </a:lnTo>
                  <a:lnTo>
                    <a:pt x="511" y="820"/>
                  </a:lnTo>
                  <a:lnTo>
                    <a:pt x="519" y="814"/>
                  </a:lnTo>
                  <a:lnTo>
                    <a:pt x="521" y="811"/>
                  </a:lnTo>
                  <a:lnTo>
                    <a:pt x="522" y="786"/>
                  </a:lnTo>
                  <a:lnTo>
                    <a:pt x="521" y="785"/>
                  </a:lnTo>
                  <a:lnTo>
                    <a:pt x="517" y="780"/>
                  </a:lnTo>
                  <a:lnTo>
                    <a:pt x="511" y="776"/>
                  </a:lnTo>
                  <a:lnTo>
                    <a:pt x="505" y="774"/>
                  </a:lnTo>
                  <a:lnTo>
                    <a:pt x="501" y="773"/>
                  </a:lnTo>
                  <a:lnTo>
                    <a:pt x="497" y="769"/>
                  </a:lnTo>
                  <a:lnTo>
                    <a:pt x="497" y="764"/>
                  </a:lnTo>
                  <a:lnTo>
                    <a:pt x="501" y="760"/>
                  </a:lnTo>
                  <a:lnTo>
                    <a:pt x="509" y="754"/>
                  </a:lnTo>
                  <a:lnTo>
                    <a:pt x="519" y="749"/>
                  </a:lnTo>
                  <a:lnTo>
                    <a:pt x="527" y="743"/>
                  </a:lnTo>
                  <a:lnTo>
                    <a:pt x="532" y="739"/>
                  </a:lnTo>
                  <a:lnTo>
                    <a:pt x="535" y="734"/>
                  </a:lnTo>
                  <a:lnTo>
                    <a:pt x="540" y="728"/>
                  </a:lnTo>
                  <a:lnTo>
                    <a:pt x="544" y="724"/>
                  </a:lnTo>
                  <a:lnTo>
                    <a:pt x="545" y="718"/>
                  </a:lnTo>
                  <a:lnTo>
                    <a:pt x="546" y="710"/>
                  </a:lnTo>
                  <a:lnTo>
                    <a:pt x="549" y="702"/>
                  </a:lnTo>
                  <a:lnTo>
                    <a:pt x="553" y="694"/>
                  </a:lnTo>
                  <a:lnTo>
                    <a:pt x="561" y="686"/>
                  </a:lnTo>
                  <a:lnTo>
                    <a:pt x="571" y="679"/>
                  </a:lnTo>
                  <a:lnTo>
                    <a:pt x="581" y="671"/>
                  </a:lnTo>
                  <a:lnTo>
                    <a:pt x="588" y="662"/>
                  </a:lnTo>
                  <a:lnTo>
                    <a:pt x="593" y="656"/>
                  </a:lnTo>
                  <a:lnTo>
                    <a:pt x="597" y="654"/>
                  </a:lnTo>
                  <a:lnTo>
                    <a:pt x="603" y="653"/>
                  </a:lnTo>
                  <a:lnTo>
                    <a:pt x="610" y="650"/>
                  </a:lnTo>
                  <a:lnTo>
                    <a:pt x="618" y="648"/>
                  </a:lnTo>
                  <a:lnTo>
                    <a:pt x="627" y="646"/>
                  </a:lnTo>
                  <a:lnTo>
                    <a:pt x="634" y="644"/>
                  </a:lnTo>
                  <a:lnTo>
                    <a:pt x="639" y="643"/>
                  </a:lnTo>
                  <a:lnTo>
                    <a:pt x="641" y="643"/>
                  </a:lnTo>
                  <a:lnTo>
                    <a:pt x="640" y="644"/>
                  </a:lnTo>
                  <a:lnTo>
                    <a:pt x="639" y="648"/>
                  </a:lnTo>
                  <a:lnTo>
                    <a:pt x="636" y="652"/>
                  </a:lnTo>
                  <a:lnTo>
                    <a:pt x="635" y="654"/>
                  </a:lnTo>
                  <a:lnTo>
                    <a:pt x="636" y="658"/>
                  </a:lnTo>
                  <a:lnTo>
                    <a:pt x="641" y="661"/>
                  </a:lnTo>
                  <a:lnTo>
                    <a:pt x="646" y="665"/>
                  </a:lnTo>
                  <a:lnTo>
                    <a:pt x="648" y="668"/>
                  </a:lnTo>
                  <a:lnTo>
                    <a:pt x="646" y="671"/>
                  </a:lnTo>
                  <a:lnTo>
                    <a:pt x="641" y="672"/>
                  </a:lnTo>
                  <a:lnTo>
                    <a:pt x="635" y="673"/>
                  </a:lnTo>
                  <a:lnTo>
                    <a:pt x="633" y="673"/>
                  </a:lnTo>
                  <a:lnTo>
                    <a:pt x="615" y="684"/>
                  </a:lnTo>
                  <a:lnTo>
                    <a:pt x="603" y="679"/>
                  </a:lnTo>
                  <a:lnTo>
                    <a:pt x="601" y="679"/>
                  </a:lnTo>
                  <a:lnTo>
                    <a:pt x="600" y="679"/>
                  </a:lnTo>
                  <a:lnTo>
                    <a:pt x="598" y="680"/>
                  </a:lnTo>
                  <a:lnTo>
                    <a:pt x="597" y="684"/>
                  </a:lnTo>
                  <a:lnTo>
                    <a:pt x="594" y="690"/>
                  </a:lnTo>
                  <a:lnTo>
                    <a:pt x="591" y="695"/>
                  </a:lnTo>
                  <a:lnTo>
                    <a:pt x="587" y="700"/>
                  </a:lnTo>
                  <a:lnTo>
                    <a:pt x="586" y="701"/>
                  </a:lnTo>
                  <a:lnTo>
                    <a:pt x="585" y="701"/>
                  </a:lnTo>
                  <a:lnTo>
                    <a:pt x="582" y="703"/>
                  </a:lnTo>
                  <a:lnTo>
                    <a:pt x="579" y="706"/>
                  </a:lnTo>
                  <a:lnTo>
                    <a:pt x="577" y="710"/>
                  </a:lnTo>
                  <a:lnTo>
                    <a:pt x="576" y="720"/>
                  </a:lnTo>
                  <a:lnTo>
                    <a:pt x="574" y="733"/>
                  </a:lnTo>
                  <a:lnTo>
                    <a:pt x="573" y="746"/>
                  </a:lnTo>
                  <a:lnTo>
                    <a:pt x="574" y="755"/>
                  </a:lnTo>
                  <a:lnTo>
                    <a:pt x="577" y="758"/>
                  </a:lnTo>
                  <a:lnTo>
                    <a:pt x="583" y="757"/>
                  </a:lnTo>
                  <a:lnTo>
                    <a:pt x="587" y="756"/>
                  </a:lnTo>
                  <a:lnTo>
                    <a:pt x="589" y="755"/>
                  </a:lnTo>
                  <a:lnTo>
                    <a:pt x="587" y="767"/>
                  </a:lnTo>
                  <a:lnTo>
                    <a:pt x="570" y="773"/>
                  </a:lnTo>
                  <a:lnTo>
                    <a:pt x="570" y="775"/>
                  </a:lnTo>
                  <a:lnTo>
                    <a:pt x="570" y="781"/>
                  </a:lnTo>
                  <a:lnTo>
                    <a:pt x="573" y="787"/>
                  </a:lnTo>
                  <a:lnTo>
                    <a:pt x="577" y="790"/>
                  </a:lnTo>
                  <a:lnTo>
                    <a:pt x="581" y="788"/>
                  </a:lnTo>
                  <a:lnTo>
                    <a:pt x="586" y="787"/>
                  </a:lnTo>
                  <a:lnTo>
                    <a:pt x="592" y="785"/>
                  </a:lnTo>
                  <a:lnTo>
                    <a:pt x="599" y="782"/>
                  </a:lnTo>
                  <a:lnTo>
                    <a:pt x="605" y="780"/>
                  </a:lnTo>
                  <a:lnTo>
                    <a:pt x="610" y="778"/>
                  </a:lnTo>
                  <a:lnTo>
                    <a:pt x="614" y="776"/>
                  </a:lnTo>
                  <a:lnTo>
                    <a:pt x="615" y="775"/>
                  </a:lnTo>
                  <a:lnTo>
                    <a:pt x="617" y="764"/>
                  </a:lnTo>
                  <a:lnTo>
                    <a:pt x="628" y="767"/>
                  </a:lnTo>
                  <a:lnTo>
                    <a:pt x="642" y="732"/>
                  </a:lnTo>
                  <a:lnTo>
                    <a:pt x="654" y="738"/>
                  </a:lnTo>
                  <a:lnTo>
                    <a:pt x="669" y="739"/>
                  </a:lnTo>
                  <a:lnTo>
                    <a:pt x="682" y="733"/>
                  </a:lnTo>
                  <a:lnTo>
                    <a:pt x="682" y="730"/>
                  </a:lnTo>
                  <a:lnTo>
                    <a:pt x="681" y="722"/>
                  </a:lnTo>
                  <a:lnTo>
                    <a:pt x="680" y="714"/>
                  </a:lnTo>
                  <a:lnTo>
                    <a:pt x="681" y="709"/>
                  </a:lnTo>
                  <a:lnTo>
                    <a:pt x="683" y="706"/>
                  </a:lnTo>
                  <a:lnTo>
                    <a:pt x="687" y="701"/>
                  </a:lnTo>
                  <a:lnTo>
                    <a:pt x="689" y="697"/>
                  </a:lnTo>
                  <a:lnTo>
                    <a:pt x="690" y="696"/>
                  </a:lnTo>
                  <a:lnTo>
                    <a:pt x="690" y="695"/>
                  </a:lnTo>
                  <a:lnTo>
                    <a:pt x="690" y="691"/>
                  </a:lnTo>
                  <a:lnTo>
                    <a:pt x="688" y="688"/>
                  </a:lnTo>
                  <a:lnTo>
                    <a:pt x="686" y="686"/>
                  </a:lnTo>
                  <a:lnTo>
                    <a:pt x="682" y="688"/>
                  </a:lnTo>
                  <a:lnTo>
                    <a:pt x="680" y="690"/>
                  </a:lnTo>
                  <a:lnTo>
                    <a:pt x="677" y="692"/>
                  </a:lnTo>
                  <a:lnTo>
                    <a:pt x="676" y="694"/>
                  </a:lnTo>
                  <a:lnTo>
                    <a:pt x="676" y="683"/>
                  </a:lnTo>
                  <a:lnTo>
                    <a:pt x="689" y="662"/>
                  </a:lnTo>
                  <a:lnTo>
                    <a:pt x="705" y="660"/>
                  </a:lnTo>
                  <a:lnTo>
                    <a:pt x="728" y="661"/>
                  </a:lnTo>
                  <a:lnTo>
                    <a:pt x="730" y="659"/>
                  </a:lnTo>
                  <a:lnTo>
                    <a:pt x="735" y="654"/>
                  </a:lnTo>
                  <a:lnTo>
                    <a:pt x="740" y="652"/>
                  </a:lnTo>
                  <a:lnTo>
                    <a:pt x="743" y="655"/>
                  </a:lnTo>
                  <a:lnTo>
                    <a:pt x="743" y="664"/>
                  </a:lnTo>
                  <a:lnTo>
                    <a:pt x="742" y="672"/>
                  </a:lnTo>
                  <a:lnTo>
                    <a:pt x="741" y="679"/>
                  </a:lnTo>
                  <a:lnTo>
                    <a:pt x="741" y="682"/>
                  </a:lnTo>
                  <a:lnTo>
                    <a:pt x="758" y="695"/>
                  </a:lnTo>
                  <a:lnTo>
                    <a:pt x="790" y="703"/>
                  </a:lnTo>
                  <a:lnTo>
                    <a:pt x="791" y="708"/>
                  </a:lnTo>
                  <a:lnTo>
                    <a:pt x="795" y="718"/>
                  </a:lnTo>
                  <a:lnTo>
                    <a:pt x="800" y="728"/>
                  </a:lnTo>
                  <a:lnTo>
                    <a:pt x="803" y="733"/>
                  </a:lnTo>
                  <a:lnTo>
                    <a:pt x="806" y="733"/>
                  </a:lnTo>
                  <a:lnTo>
                    <a:pt x="812" y="733"/>
                  </a:lnTo>
                  <a:lnTo>
                    <a:pt x="818" y="734"/>
                  </a:lnTo>
                  <a:lnTo>
                    <a:pt x="825" y="734"/>
                  </a:lnTo>
                  <a:lnTo>
                    <a:pt x="832" y="734"/>
                  </a:lnTo>
                  <a:lnTo>
                    <a:pt x="838" y="736"/>
                  </a:lnTo>
                  <a:lnTo>
                    <a:pt x="843" y="736"/>
                  </a:lnTo>
                  <a:lnTo>
                    <a:pt x="844" y="736"/>
                  </a:lnTo>
                  <a:lnTo>
                    <a:pt x="872" y="719"/>
                  </a:lnTo>
                  <a:lnTo>
                    <a:pt x="874" y="722"/>
                  </a:lnTo>
                  <a:lnTo>
                    <a:pt x="881" y="730"/>
                  </a:lnTo>
                  <a:lnTo>
                    <a:pt x="890" y="738"/>
                  </a:lnTo>
                  <a:lnTo>
                    <a:pt x="896" y="742"/>
                  </a:lnTo>
                  <a:lnTo>
                    <a:pt x="899" y="742"/>
                  </a:lnTo>
                  <a:lnTo>
                    <a:pt x="904" y="743"/>
                  </a:lnTo>
                  <a:lnTo>
                    <a:pt x="910" y="743"/>
                  </a:lnTo>
                  <a:lnTo>
                    <a:pt x="916" y="743"/>
                  </a:lnTo>
                  <a:lnTo>
                    <a:pt x="922" y="744"/>
                  </a:lnTo>
                  <a:lnTo>
                    <a:pt x="927" y="744"/>
                  </a:lnTo>
                  <a:lnTo>
                    <a:pt x="930" y="744"/>
                  </a:lnTo>
                  <a:lnTo>
                    <a:pt x="932" y="744"/>
                  </a:lnTo>
                  <a:lnTo>
                    <a:pt x="934" y="743"/>
                  </a:lnTo>
                  <a:lnTo>
                    <a:pt x="939" y="739"/>
                  </a:lnTo>
                  <a:lnTo>
                    <a:pt x="945" y="736"/>
                  </a:lnTo>
                  <a:lnTo>
                    <a:pt x="951" y="732"/>
                  </a:lnTo>
                  <a:lnTo>
                    <a:pt x="957" y="730"/>
                  </a:lnTo>
                  <a:lnTo>
                    <a:pt x="964" y="731"/>
                  </a:lnTo>
                  <a:lnTo>
                    <a:pt x="969" y="733"/>
                  </a:lnTo>
                  <a:lnTo>
                    <a:pt x="970" y="737"/>
                  </a:lnTo>
                  <a:lnTo>
                    <a:pt x="968" y="740"/>
                  </a:lnTo>
                  <a:lnTo>
                    <a:pt x="964" y="742"/>
                  </a:lnTo>
                  <a:lnTo>
                    <a:pt x="962" y="743"/>
                  </a:lnTo>
                  <a:lnTo>
                    <a:pt x="960" y="743"/>
                  </a:lnTo>
                  <a:lnTo>
                    <a:pt x="956" y="740"/>
                  </a:lnTo>
                  <a:lnTo>
                    <a:pt x="956" y="743"/>
                  </a:lnTo>
                  <a:lnTo>
                    <a:pt x="954" y="749"/>
                  </a:lnTo>
                  <a:lnTo>
                    <a:pt x="954" y="755"/>
                  </a:lnTo>
                  <a:lnTo>
                    <a:pt x="957" y="758"/>
                  </a:lnTo>
                  <a:lnTo>
                    <a:pt x="960" y="761"/>
                  </a:lnTo>
                  <a:lnTo>
                    <a:pt x="964" y="763"/>
                  </a:lnTo>
                  <a:lnTo>
                    <a:pt x="970" y="767"/>
                  </a:lnTo>
                  <a:lnTo>
                    <a:pt x="976" y="768"/>
                  </a:lnTo>
                  <a:lnTo>
                    <a:pt x="982" y="770"/>
                  </a:lnTo>
                  <a:lnTo>
                    <a:pt x="987" y="776"/>
                  </a:lnTo>
                  <a:lnTo>
                    <a:pt x="990" y="784"/>
                  </a:lnTo>
                  <a:lnTo>
                    <a:pt x="992" y="790"/>
                  </a:lnTo>
                  <a:lnTo>
                    <a:pt x="993" y="792"/>
                  </a:lnTo>
                  <a:lnTo>
                    <a:pt x="996" y="796"/>
                  </a:lnTo>
                  <a:lnTo>
                    <a:pt x="1001" y="799"/>
                  </a:lnTo>
                  <a:lnTo>
                    <a:pt x="1006" y="804"/>
                  </a:lnTo>
                  <a:lnTo>
                    <a:pt x="1012" y="809"/>
                  </a:lnTo>
                  <a:lnTo>
                    <a:pt x="1019" y="814"/>
                  </a:lnTo>
                  <a:lnTo>
                    <a:pt x="1026" y="818"/>
                  </a:lnTo>
                  <a:lnTo>
                    <a:pt x="1032" y="823"/>
                  </a:lnTo>
                  <a:lnTo>
                    <a:pt x="1040" y="827"/>
                  </a:lnTo>
                  <a:lnTo>
                    <a:pt x="1047" y="832"/>
                  </a:lnTo>
                  <a:lnTo>
                    <a:pt x="1054" y="835"/>
                  </a:lnTo>
                  <a:lnTo>
                    <a:pt x="1062" y="839"/>
                  </a:lnTo>
                  <a:lnTo>
                    <a:pt x="1070" y="842"/>
                  </a:lnTo>
                  <a:lnTo>
                    <a:pt x="1077" y="844"/>
                  </a:lnTo>
                  <a:lnTo>
                    <a:pt x="1082" y="845"/>
                  </a:lnTo>
                  <a:lnTo>
                    <a:pt x="1086" y="844"/>
                  </a:lnTo>
                  <a:lnTo>
                    <a:pt x="1090" y="838"/>
                  </a:lnTo>
                  <a:lnTo>
                    <a:pt x="1090" y="829"/>
                  </a:lnTo>
                  <a:lnTo>
                    <a:pt x="1086" y="822"/>
                  </a:lnTo>
                  <a:lnTo>
                    <a:pt x="1085" y="818"/>
                  </a:lnTo>
                  <a:lnTo>
                    <a:pt x="1108" y="834"/>
                  </a:lnTo>
                  <a:lnTo>
                    <a:pt x="1109" y="834"/>
                  </a:lnTo>
                  <a:lnTo>
                    <a:pt x="1112" y="834"/>
                  </a:lnTo>
                  <a:lnTo>
                    <a:pt x="1114" y="833"/>
                  </a:lnTo>
                  <a:lnTo>
                    <a:pt x="1115" y="829"/>
                  </a:lnTo>
                  <a:lnTo>
                    <a:pt x="1110" y="822"/>
                  </a:lnTo>
                  <a:lnTo>
                    <a:pt x="1103" y="811"/>
                  </a:lnTo>
                  <a:lnTo>
                    <a:pt x="1095" y="802"/>
                  </a:lnTo>
                  <a:lnTo>
                    <a:pt x="1094" y="796"/>
                  </a:lnTo>
                  <a:lnTo>
                    <a:pt x="1098" y="796"/>
                  </a:lnTo>
                  <a:lnTo>
                    <a:pt x="1106" y="800"/>
                  </a:lnTo>
                  <a:lnTo>
                    <a:pt x="1113" y="808"/>
                  </a:lnTo>
                  <a:lnTo>
                    <a:pt x="1118" y="814"/>
                  </a:lnTo>
                  <a:lnTo>
                    <a:pt x="1120" y="820"/>
                  </a:lnTo>
                  <a:lnTo>
                    <a:pt x="1124" y="827"/>
                  </a:lnTo>
                  <a:lnTo>
                    <a:pt x="1130" y="833"/>
                  </a:lnTo>
                  <a:lnTo>
                    <a:pt x="1142" y="838"/>
                  </a:lnTo>
                  <a:lnTo>
                    <a:pt x="1154" y="840"/>
                  </a:lnTo>
                  <a:lnTo>
                    <a:pt x="1158" y="841"/>
                  </a:lnTo>
                  <a:lnTo>
                    <a:pt x="1161" y="841"/>
                  </a:lnTo>
                  <a:lnTo>
                    <a:pt x="1161" y="841"/>
                  </a:lnTo>
                  <a:lnTo>
                    <a:pt x="1164" y="860"/>
                  </a:lnTo>
                  <a:lnTo>
                    <a:pt x="1162" y="870"/>
                  </a:lnTo>
                  <a:lnTo>
                    <a:pt x="1164" y="871"/>
                  </a:lnTo>
                  <a:lnTo>
                    <a:pt x="1169" y="876"/>
                  </a:lnTo>
                  <a:lnTo>
                    <a:pt x="1175" y="881"/>
                  </a:lnTo>
                  <a:lnTo>
                    <a:pt x="1180" y="884"/>
                  </a:lnTo>
                  <a:lnTo>
                    <a:pt x="1184" y="887"/>
                  </a:lnTo>
                  <a:lnTo>
                    <a:pt x="1187" y="889"/>
                  </a:lnTo>
                  <a:lnTo>
                    <a:pt x="1191" y="889"/>
                  </a:lnTo>
                  <a:lnTo>
                    <a:pt x="1194" y="888"/>
                  </a:lnTo>
                  <a:lnTo>
                    <a:pt x="1197" y="888"/>
                  </a:lnTo>
                  <a:lnTo>
                    <a:pt x="1203" y="890"/>
                  </a:lnTo>
                  <a:lnTo>
                    <a:pt x="1210" y="895"/>
                  </a:lnTo>
                  <a:lnTo>
                    <a:pt x="1217" y="901"/>
                  </a:lnTo>
                  <a:lnTo>
                    <a:pt x="1226" y="907"/>
                  </a:lnTo>
                  <a:lnTo>
                    <a:pt x="1233" y="914"/>
                  </a:lnTo>
                  <a:lnTo>
                    <a:pt x="1238" y="919"/>
                  </a:lnTo>
                  <a:lnTo>
                    <a:pt x="1241" y="923"/>
                  </a:lnTo>
                  <a:lnTo>
                    <a:pt x="1245" y="929"/>
                  </a:lnTo>
                  <a:lnTo>
                    <a:pt x="1250" y="935"/>
                  </a:lnTo>
                  <a:lnTo>
                    <a:pt x="1253" y="942"/>
                  </a:lnTo>
                  <a:lnTo>
                    <a:pt x="1256" y="948"/>
                  </a:lnTo>
                  <a:lnTo>
                    <a:pt x="1257" y="953"/>
                  </a:lnTo>
                  <a:lnTo>
                    <a:pt x="1260" y="958"/>
                  </a:lnTo>
                  <a:lnTo>
                    <a:pt x="1263" y="960"/>
                  </a:lnTo>
                  <a:lnTo>
                    <a:pt x="1265" y="958"/>
                  </a:lnTo>
                  <a:lnTo>
                    <a:pt x="1266" y="952"/>
                  </a:lnTo>
                  <a:lnTo>
                    <a:pt x="1268" y="946"/>
                  </a:lnTo>
                  <a:lnTo>
                    <a:pt x="1270" y="941"/>
                  </a:lnTo>
                  <a:lnTo>
                    <a:pt x="1274" y="940"/>
                  </a:lnTo>
                  <a:lnTo>
                    <a:pt x="1280" y="940"/>
                  </a:lnTo>
                  <a:lnTo>
                    <a:pt x="1287" y="942"/>
                  </a:lnTo>
                  <a:lnTo>
                    <a:pt x="1293" y="946"/>
                  </a:lnTo>
                  <a:lnTo>
                    <a:pt x="1295" y="950"/>
                  </a:lnTo>
                  <a:lnTo>
                    <a:pt x="1298" y="962"/>
                  </a:lnTo>
                  <a:lnTo>
                    <a:pt x="1301" y="980"/>
                  </a:lnTo>
                  <a:lnTo>
                    <a:pt x="1306" y="996"/>
                  </a:lnTo>
                  <a:lnTo>
                    <a:pt x="1307" y="1003"/>
                  </a:lnTo>
                  <a:lnTo>
                    <a:pt x="1325" y="1006"/>
                  </a:lnTo>
                  <a:lnTo>
                    <a:pt x="1326" y="1001"/>
                  </a:lnTo>
                  <a:lnTo>
                    <a:pt x="1330" y="989"/>
                  </a:lnTo>
                  <a:lnTo>
                    <a:pt x="1334" y="976"/>
                  </a:lnTo>
                  <a:lnTo>
                    <a:pt x="1334" y="965"/>
                  </a:lnTo>
                  <a:lnTo>
                    <a:pt x="1329" y="952"/>
                  </a:lnTo>
                  <a:lnTo>
                    <a:pt x="1318" y="932"/>
                  </a:lnTo>
                  <a:lnTo>
                    <a:pt x="1307" y="916"/>
                  </a:lnTo>
                  <a:lnTo>
                    <a:pt x="1302" y="908"/>
                  </a:lnTo>
                  <a:lnTo>
                    <a:pt x="1301" y="908"/>
                  </a:lnTo>
                  <a:lnTo>
                    <a:pt x="1298" y="908"/>
                  </a:lnTo>
                  <a:lnTo>
                    <a:pt x="1293" y="908"/>
                  </a:lnTo>
                  <a:lnTo>
                    <a:pt x="1287" y="908"/>
                  </a:lnTo>
                  <a:lnTo>
                    <a:pt x="1281" y="908"/>
                  </a:lnTo>
                  <a:lnTo>
                    <a:pt x="1275" y="907"/>
                  </a:lnTo>
                  <a:lnTo>
                    <a:pt x="1270" y="906"/>
                  </a:lnTo>
                  <a:lnTo>
                    <a:pt x="1266" y="905"/>
                  </a:lnTo>
                  <a:lnTo>
                    <a:pt x="1263" y="901"/>
                  </a:lnTo>
                  <a:lnTo>
                    <a:pt x="1257" y="894"/>
                  </a:lnTo>
                  <a:lnTo>
                    <a:pt x="1250" y="884"/>
                  </a:lnTo>
                  <a:lnTo>
                    <a:pt x="1241" y="874"/>
                  </a:lnTo>
                  <a:lnTo>
                    <a:pt x="1233" y="863"/>
                  </a:lnTo>
                  <a:lnTo>
                    <a:pt x="1226" y="854"/>
                  </a:lnTo>
                  <a:lnTo>
                    <a:pt x="1220" y="848"/>
                  </a:lnTo>
                  <a:lnTo>
                    <a:pt x="1216" y="846"/>
                  </a:lnTo>
                  <a:lnTo>
                    <a:pt x="1212" y="844"/>
                  </a:lnTo>
                  <a:lnTo>
                    <a:pt x="1206" y="839"/>
                  </a:lnTo>
                  <a:lnTo>
                    <a:pt x="1199" y="832"/>
                  </a:lnTo>
                  <a:lnTo>
                    <a:pt x="1191" y="822"/>
                  </a:lnTo>
                  <a:lnTo>
                    <a:pt x="1182" y="814"/>
                  </a:lnTo>
                  <a:lnTo>
                    <a:pt x="1175" y="804"/>
                  </a:lnTo>
                  <a:lnTo>
                    <a:pt x="1169" y="798"/>
                  </a:lnTo>
                  <a:lnTo>
                    <a:pt x="1167" y="793"/>
                  </a:lnTo>
                  <a:lnTo>
                    <a:pt x="1164" y="790"/>
                  </a:lnTo>
                  <a:lnTo>
                    <a:pt x="1160" y="782"/>
                  </a:lnTo>
                  <a:lnTo>
                    <a:pt x="1152" y="775"/>
                  </a:lnTo>
                  <a:lnTo>
                    <a:pt x="1144" y="767"/>
                  </a:lnTo>
                  <a:lnTo>
                    <a:pt x="1136" y="758"/>
                  </a:lnTo>
                  <a:lnTo>
                    <a:pt x="1128" y="751"/>
                  </a:lnTo>
                  <a:lnTo>
                    <a:pt x="1122" y="746"/>
                  </a:lnTo>
                  <a:lnTo>
                    <a:pt x="1119" y="745"/>
                  </a:lnTo>
                  <a:lnTo>
                    <a:pt x="1113" y="740"/>
                  </a:lnTo>
                  <a:lnTo>
                    <a:pt x="1103" y="728"/>
                  </a:lnTo>
                  <a:lnTo>
                    <a:pt x="1094" y="716"/>
                  </a:lnTo>
                  <a:lnTo>
                    <a:pt x="1090" y="710"/>
                  </a:lnTo>
                  <a:lnTo>
                    <a:pt x="1049" y="752"/>
                  </a:lnTo>
                  <a:lnTo>
                    <a:pt x="1053" y="760"/>
                  </a:lnTo>
                  <a:lnTo>
                    <a:pt x="1037" y="772"/>
                  </a:lnTo>
                  <a:lnTo>
                    <a:pt x="1014" y="743"/>
                  </a:lnTo>
                  <a:lnTo>
                    <a:pt x="998" y="724"/>
                  </a:lnTo>
                  <a:lnTo>
                    <a:pt x="994" y="724"/>
                  </a:lnTo>
                  <a:lnTo>
                    <a:pt x="986" y="724"/>
                  </a:lnTo>
                  <a:lnTo>
                    <a:pt x="977" y="721"/>
                  </a:lnTo>
                  <a:lnTo>
                    <a:pt x="972" y="718"/>
                  </a:lnTo>
                  <a:lnTo>
                    <a:pt x="971" y="710"/>
                  </a:lnTo>
                  <a:lnTo>
                    <a:pt x="972" y="702"/>
                  </a:lnTo>
                  <a:lnTo>
                    <a:pt x="970" y="695"/>
                  </a:lnTo>
                  <a:lnTo>
                    <a:pt x="964" y="691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6" name="Freeform 208"/>
            <p:cNvSpPr>
              <a:spLocks/>
            </p:cNvSpPr>
            <p:nvPr/>
          </p:nvSpPr>
          <p:spPr bwMode="auto">
            <a:xfrm>
              <a:off x="1535" y="4099"/>
              <a:ext cx="110" cy="95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80" y="1"/>
                </a:cxn>
                <a:cxn ang="0">
                  <a:pos x="73" y="5"/>
                </a:cxn>
                <a:cxn ang="0">
                  <a:pos x="63" y="6"/>
                </a:cxn>
                <a:cxn ang="0">
                  <a:pos x="54" y="4"/>
                </a:cxn>
                <a:cxn ang="0">
                  <a:pos x="47" y="3"/>
                </a:cxn>
                <a:cxn ang="0">
                  <a:pos x="42" y="6"/>
                </a:cxn>
                <a:cxn ang="0">
                  <a:pos x="39" y="12"/>
                </a:cxn>
                <a:cxn ang="0">
                  <a:pos x="41" y="17"/>
                </a:cxn>
                <a:cxn ang="0">
                  <a:pos x="42" y="22"/>
                </a:cxn>
                <a:cxn ang="0">
                  <a:pos x="42" y="27"/>
                </a:cxn>
                <a:cxn ang="0">
                  <a:pos x="39" y="31"/>
                </a:cxn>
                <a:cxn ang="0">
                  <a:pos x="38" y="34"/>
                </a:cxn>
                <a:cxn ang="0">
                  <a:pos x="30" y="30"/>
                </a:cxn>
                <a:cxn ang="0">
                  <a:pos x="0" y="52"/>
                </a:cxn>
                <a:cxn ang="0">
                  <a:pos x="19" y="72"/>
                </a:cxn>
                <a:cxn ang="0">
                  <a:pos x="35" y="64"/>
                </a:cxn>
                <a:cxn ang="0">
                  <a:pos x="43" y="64"/>
                </a:cxn>
                <a:cxn ang="0">
                  <a:pos x="27" y="85"/>
                </a:cxn>
                <a:cxn ang="0">
                  <a:pos x="29" y="88"/>
                </a:cxn>
                <a:cxn ang="0">
                  <a:pos x="31" y="91"/>
                </a:cxn>
                <a:cxn ang="0">
                  <a:pos x="33" y="95"/>
                </a:cxn>
                <a:cxn ang="0">
                  <a:pos x="38" y="94"/>
                </a:cxn>
                <a:cxn ang="0">
                  <a:pos x="44" y="88"/>
                </a:cxn>
                <a:cxn ang="0">
                  <a:pos x="51" y="77"/>
                </a:cxn>
                <a:cxn ang="0">
                  <a:pos x="57" y="67"/>
                </a:cxn>
                <a:cxn ang="0">
                  <a:pos x="60" y="63"/>
                </a:cxn>
                <a:cxn ang="0">
                  <a:pos x="62" y="60"/>
                </a:cxn>
                <a:cxn ang="0">
                  <a:pos x="69" y="55"/>
                </a:cxn>
                <a:cxn ang="0">
                  <a:pos x="78" y="51"/>
                </a:cxn>
                <a:cxn ang="0">
                  <a:pos x="85" y="47"/>
                </a:cxn>
                <a:cxn ang="0">
                  <a:pos x="90" y="43"/>
                </a:cxn>
                <a:cxn ang="0">
                  <a:pos x="90" y="39"/>
                </a:cxn>
                <a:cxn ang="0">
                  <a:pos x="89" y="35"/>
                </a:cxn>
                <a:cxn ang="0">
                  <a:pos x="87" y="33"/>
                </a:cxn>
                <a:cxn ang="0">
                  <a:pos x="89" y="31"/>
                </a:cxn>
                <a:cxn ang="0">
                  <a:pos x="91" y="31"/>
                </a:cxn>
                <a:cxn ang="0">
                  <a:pos x="93" y="31"/>
                </a:cxn>
                <a:cxn ang="0">
                  <a:pos x="96" y="34"/>
                </a:cxn>
                <a:cxn ang="0">
                  <a:pos x="99" y="36"/>
                </a:cxn>
                <a:cxn ang="0">
                  <a:pos x="104" y="36"/>
                </a:cxn>
                <a:cxn ang="0">
                  <a:pos x="108" y="34"/>
                </a:cxn>
                <a:cxn ang="0">
                  <a:pos x="110" y="33"/>
                </a:cxn>
                <a:cxn ang="0">
                  <a:pos x="104" y="9"/>
                </a:cxn>
                <a:cxn ang="0">
                  <a:pos x="84" y="0"/>
                </a:cxn>
              </a:cxnLst>
              <a:rect l="0" t="0" r="r" b="b"/>
              <a:pathLst>
                <a:path w="110" h="95">
                  <a:moveTo>
                    <a:pt x="84" y="0"/>
                  </a:moveTo>
                  <a:lnTo>
                    <a:pt x="80" y="1"/>
                  </a:lnTo>
                  <a:lnTo>
                    <a:pt x="73" y="5"/>
                  </a:lnTo>
                  <a:lnTo>
                    <a:pt x="63" y="6"/>
                  </a:lnTo>
                  <a:lnTo>
                    <a:pt x="54" y="4"/>
                  </a:lnTo>
                  <a:lnTo>
                    <a:pt x="47" y="3"/>
                  </a:lnTo>
                  <a:lnTo>
                    <a:pt x="42" y="6"/>
                  </a:lnTo>
                  <a:lnTo>
                    <a:pt x="39" y="12"/>
                  </a:lnTo>
                  <a:lnTo>
                    <a:pt x="41" y="17"/>
                  </a:lnTo>
                  <a:lnTo>
                    <a:pt x="42" y="22"/>
                  </a:lnTo>
                  <a:lnTo>
                    <a:pt x="42" y="27"/>
                  </a:lnTo>
                  <a:lnTo>
                    <a:pt x="39" y="31"/>
                  </a:lnTo>
                  <a:lnTo>
                    <a:pt x="38" y="34"/>
                  </a:lnTo>
                  <a:lnTo>
                    <a:pt x="30" y="30"/>
                  </a:lnTo>
                  <a:lnTo>
                    <a:pt x="0" y="52"/>
                  </a:lnTo>
                  <a:lnTo>
                    <a:pt x="19" y="72"/>
                  </a:lnTo>
                  <a:lnTo>
                    <a:pt x="35" y="64"/>
                  </a:lnTo>
                  <a:lnTo>
                    <a:pt x="43" y="64"/>
                  </a:lnTo>
                  <a:lnTo>
                    <a:pt x="27" y="85"/>
                  </a:lnTo>
                  <a:lnTo>
                    <a:pt x="29" y="88"/>
                  </a:lnTo>
                  <a:lnTo>
                    <a:pt x="31" y="91"/>
                  </a:lnTo>
                  <a:lnTo>
                    <a:pt x="33" y="95"/>
                  </a:lnTo>
                  <a:lnTo>
                    <a:pt x="38" y="94"/>
                  </a:lnTo>
                  <a:lnTo>
                    <a:pt x="44" y="88"/>
                  </a:lnTo>
                  <a:lnTo>
                    <a:pt x="51" y="77"/>
                  </a:lnTo>
                  <a:lnTo>
                    <a:pt x="57" y="67"/>
                  </a:lnTo>
                  <a:lnTo>
                    <a:pt x="60" y="63"/>
                  </a:lnTo>
                  <a:lnTo>
                    <a:pt x="62" y="60"/>
                  </a:lnTo>
                  <a:lnTo>
                    <a:pt x="69" y="55"/>
                  </a:lnTo>
                  <a:lnTo>
                    <a:pt x="78" y="51"/>
                  </a:lnTo>
                  <a:lnTo>
                    <a:pt x="85" y="47"/>
                  </a:lnTo>
                  <a:lnTo>
                    <a:pt x="90" y="43"/>
                  </a:lnTo>
                  <a:lnTo>
                    <a:pt x="90" y="39"/>
                  </a:lnTo>
                  <a:lnTo>
                    <a:pt x="89" y="35"/>
                  </a:lnTo>
                  <a:lnTo>
                    <a:pt x="87" y="33"/>
                  </a:lnTo>
                  <a:lnTo>
                    <a:pt x="89" y="31"/>
                  </a:lnTo>
                  <a:lnTo>
                    <a:pt x="91" y="31"/>
                  </a:lnTo>
                  <a:lnTo>
                    <a:pt x="93" y="31"/>
                  </a:lnTo>
                  <a:lnTo>
                    <a:pt x="96" y="34"/>
                  </a:lnTo>
                  <a:lnTo>
                    <a:pt x="99" y="36"/>
                  </a:lnTo>
                  <a:lnTo>
                    <a:pt x="104" y="36"/>
                  </a:lnTo>
                  <a:lnTo>
                    <a:pt x="108" y="34"/>
                  </a:lnTo>
                  <a:lnTo>
                    <a:pt x="110" y="33"/>
                  </a:lnTo>
                  <a:lnTo>
                    <a:pt x="104" y="9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7" name="Freeform 209"/>
            <p:cNvSpPr>
              <a:spLocks/>
            </p:cNvSpPr>
            <p:nvPr/>
          </p:nvSpPr>
          <p:spPr bwMode="auto">
            <a:xfrm>
              <a:off x="1619" y="4073"/>
              <a:ext cx="29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" y="11"/>
                </a:cxn>
                <a:cxn ang="0">
                  <a:pos x="29" y="7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15" y="0"/>
                </a:cxn>
                <a:cxn ang="0">
                  <a:pos x="8" y="1"/>
                </a:cxn>
                <a:cxn ang="0">
                  <a:pos x="0" y="7"/>
                </a:cxn>
              </a:cxnLst>
              <a:rect l="0" t="0" r="r" b="b"/>
              <a:pathLst>
                <a:path w="29" h="11">
                  <a:moveTo>
                    <a:pt x="0" y="7"/>
                  </a:moveTo>
                  <a:lnTo>
                    <a:pt x="12" y="11"/>
                  </a:lnTo>
                  <a:lnTo>
                    <a:pt x="29" y="7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5" y="0"/>
                  </a:lnTo>
                  <a:lnTo>
                    <a:pt x="8" y="1"/>
                  </a:lnTo>
                  <a:lnTo>
                    <a:pt x="0" y="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8" name="Freeform 210"/>
            <p:cNvSpPr>
              <a:spLocks/>
            </p:cNvSpPr>
            <p:nvPr/>
          </p:nvSpPr>
          <p:spPr bwMode="auto">
            <a:xfrm>
              <a:off x="2208" y="4072"/>
              <a:ext cx="30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"/>
                </a:cxn>
                <a:cxn ang="0">
                  <a:pos x="9" y="13"/>
                </a:cxn>
                <a:cxn ang="0">
                  <a:pos x="13" y="25"/>
                </a:cxn>
                <a:cxn ang="0">
                  <a:pos x="17" y="34"/>
                </a:cxn>
                <a:cxn ang="0">
                  <a:pos x="18" y="40"/>
                </a:cxn>
                <a:cxn ang="0">
                  <a:pos x="19" y="44"/>
                </a:cxn>
                <a:cxn ang="0">
                  <a:pos x="22" y="44"/>
                </a:cxn>
                <a:cxn ang="0">
                  <a:pos x="24" y="42"/>
                </a:cxn>
                <a:cxn ang="0">
                  <a:pos x="25" y="40"/>
                </a:cxn>
                <a:cxn ang="0">
                  <a:pos x="29" y="38"/>
                </a:cxn>
                <a:cxn ang="0">
                  <a:pos x="30" y="36"/>
                </a:cxn>
                <a:cxn ang="0">
                  <a:pos x="30" y="33"/>
                </a:cxn>
                <a:cxn ang="0">
                  <a:pos x="25" y="26"/>
                </a:cxn>
                <a:cxn ang="0">
                  <a:pos x="23" y="18"/>
                </a:cxn>
                <a:cxn ang="0">
                  <a:pos x="21" y="10"/>
                </a:cxn>
                <a:cxn ang="0">
                  <a:pos x="21" y="8"/>
                </a:cxn>
                <a:cxn ang="0">
                  <a:pos x="18" y="6"/>
                </a:cxn>
                <a:cxn ang="0">
                  <a:pos x="12" y="2"/>
                </a:cxn>
                <a:cxn ang="0">
                  <a:pos x="5" y="0"/>
                </a:cxn>
                <a:cxn ang="0">
                  <a:pos x="0" y="0"/>
                </a:cxn>
              </a:cxnLst>
              <a:rect l="0" t="0" r="r" b="b"/>
              <a:pathLst>
                <a:path w="30" h="44">
                  <a:moveTo>
                    <a:pt x="0" y="0"/>
                  </a:moveTo>
                  <a:lnTo>
                    <a:pt x="3" y="3"/>
                  </a:lnTo>
                  <a:lnTo>
                    <a:pt x="9" y="13"/>
                  </a:lnTo>
                  <a:lnTo>
                    <a:pt x="13" y="25"/>
                  </a:lnTo>
                  <a:lnTo>
                    <a:pt x="17" y="34"/>
                  </a:lnTo>
                  <a:lnTo>
                    <a:pt x="18" y="40"/>
                  </a:lnTo>
                  <a:lnTo>
                    <a:pt x="19" y="44"/>
                  </a:lnTo>
                  <a:lnTo>
                    <a:pt x="22" y="44"/>
                  </a:lnTo>
                  <a:lnTo>
                    <a:pt x="24" y="42"/>
                  </a:lnTo>
                  <a:lnTo>
                    <a:pt x="25" y="40"/>
                  </a:lnTo>
                  <a:lnTo>
                    <a:pt x="29" y="38"/>
                  </a:lnTo>
                  <a:lnTo>
                    <a:pt x="30" y="36"/>
                  </a:lnTo>
                  <a:lnTo>
                    <a:pt x="30" y="33"/>
                  </a:lnTo>
                  <a:lnTo>
                    <a:pt x="25" y="26"/>
                  </a:lnTo>
                  <a:lnTo>
                    <a:pt x="23" y="18"/>
                  </a:lnTo>
                  <a:lnTo>
                    <a:pt x="21" y="10"/>
                  </a:lnTo>
                  <a:lnTo>
                    <a:pt x="21" y="8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9" name="Freeform 211"/>
            <p:cNvSpPr>
              <a:spLocks/>
            </p:cNvSpPr>
            <p:nvPr/>
          </p:nvSpPr>
          <p:spPr bwMode="auto">
            <a:xfrm>
              <a:off x="2182" y="4073"/>
              <a:ext cx="21" cy="2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9"/>
                </a:cxn>
                <a:cxn ang="0">
                  <a:pos x="1" y="12"/>
                </a:cxn>
                <a:cxn ang="0">
                  <a:pos x="3" y="15"/>
                </a:cxn>
                <a:cxn ang="0">
                  <a:pos x="7" y="20"/>
                </a:cxn>
                <a:cxn ang="0">
                  <a:pos x="11" y="23"/>
                </a:cxn>
                <a:cxn ang="0">
                  <a:pos x="14" y="23"/>
                </a:cxn>
                <a:cxn ang="0">
                  <a:pos x="18" y="20"/>
                </a:cxn>
                <a:cxn ang="0">
                  <a:pos x="20" y="19"/>
                </a:cxn>
                <a:cxn ang="0">
                  <a:pos x="21" y="19"/>
                </a:cxn>
                <a:cxn ang="0">
                  <a:pos x="20" y="6"/>
                </a:cxn>
                <a:cxn ang="0">
                  <a:pos x="9" y="5"/>
                </a:cxn>
                <a:cxn ang="0">
                  <a:pos x="6" y="0"/>
                </a:cxn>
              </a:cxnLst>
              <a:rect l="0" t="0" r="r" b="b"/>
              <a:pathLst>
                <a:path w="21" h="23">
                  <a:moveTo>
                    <a:pt x="6" y="0"/>
                  </a:moveTo>
                  <a:lnTo>
                    <a:pt x="0" y="9"/>
                  </a:lnTo>
                  <a:lnTo>
                    <a:pt x="1" y="12"/>
                  </a:lnTo>
                  <a:lnTo>
                    <a:pt x="3" y="15"/>
                  </a:lnTo>
                  <a:lnTo>
                    <a:pt x="7" y="20"/>
                  </a:lnTo>
                  <a:lnTo>
                    <a:pt x="11" y="23"/>
                  </a:lnTo>
                  <a:lnTo>
                    <a:pt x="14" y="23"/>
                  </a:lnTo>
                  <a:lnTo>
                    <a:pt x="18" y="20"/>
                  </a:lnTo>
                  <a:lnTo>
                    <a:pt x="20" y="19"/>
                  </a:lnTo>
                  <a:lnTo>
                    <a:pt x="21" y="19"/>
                  </a:lnTo>
                  <a:lnTo>
                    <a:pt x="20" y="6"/>
                  </a:lnTo>
                  <a:lnTo>
                    <a:pt x="9" y="5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0" name="Freeform 212"/>
            <p:cNvSpPr>
              <a:spLocks/>
            </p:cNvSpPr>
            <p:nvPr/>
          </p:nvSpPr>
          <p:spPr bwMode="auto">
            <a:xfrm>
              <a:off x="2243" y="4116"/>
              <a:ext cx="26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2"/>
                </a:cxn>
                <a:cxn ang="0">
                  <a:pos x="16" y="18"/>
                </a:cxn>
                <a:cxn ang="0">
                  <a:pos x="26" y="16"/>
                </a:cxn>
                <a:cxn ang="0">
                  <a:pos x="20" y="10"/>
                </a:cxn>
                <a:cxn ang="0">
                  <a:pos x="22" y="4"/>
                </a:cxn>
                <a:cxn ang="0">
                  <a:pos x="10" y="5"/>
                </a:cxn>
                <a:cxn ang="0">
                  <a:pos x="0" y="0"/>
                </a:cxn>
              </a:cxnLst>
              <a:rect l="0" t="0" r="r" b="b"/>
              <a:pathLst>
                <a:path w="26" h="18">
                  <a:moveTo>
                    <a:pt x="0" y="0"/>
                  </a:moveTo>
                  <a:lnTo>
                    <a:pt x="4" y="12"/>
                  </a:lnTo>
                  <a:lnTo>
                    <a:pt x="16" y="18"/>
                  </a:lnTo>
                  <a:lnTo>
                    <a:pt x="26" y="16"/>
                  </a:lnTo>
                  <a:lnTo>
                    <a:pt x="20" y="10"/>
                  </a:lnTo>
                  <a:lnTo>
                    <a:pt x="22" y="4"/>
                  </a:lnTo>
                  <a:lnTo>
                    <a:pt x="10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1" name="Freeform 213"/>
            <p:cNvSpPr>
              <a:spLocks/>
            </p:cNvSpPr>
            <p:nvPr/>
          </p:nvSpPr>
          <p:spPr bwMode="auto">
            <a:xfrm>
              <a:off x="2278" y="4151"/>
              <a:ext cx="55" cy="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3"/>
                </a:cxn>
                <a:cxn ang="0">
                  <a:pos x="5" y="23"/>
                </a:cxn>
                <a:cxn ang="0">
                  <a:pos x="6" y="21"/>
                </a:cxn>
                <a:cxn ang="0">
                  <a:pos x="8" y="21"/>
                </a:cxn>
                <a:cxn ang="0">
                  <a:pos x="11" y="23"/>
                </a:cxn>
                <a:cxn ang="0">
                  <a:pos x="13" y="29"/>
                </a:cxn>
                <a:cxn ang="0">
                  <a:pos x="18" y="38"/>
                </a:cxn>
                <a:cxn ang="0">
                  <a:pos x="21" y="49"/>
                </a:cxn>
                <a:cxn ang="0">
                  <a:pos x="25" y="54"/>
                </a:cxn>
                <a:cxn ang="0">
                  <a:pos x="29" y="55"/>
                </a:cxn>
                <a:cxn ang="0">
                  <a:pos x="32" y="54"/>
                </a:cxn>
                <a:cxn ang="0">
                  <a:pos x="36" y="53"/>
                </a:cxn>
                <a:cxn ang="0">
                  <a:pos x="37" y="51"/>
                </a:cxn>
                <a:cxn ang="0">
                  <a:pos x="55" y="67"/>
                </a:cxn>
                <a:cxn ang="0">
                  <a:pos x="51" y="44"/>
                </a:cxn>
                <a:cxn ang="0">
                  <a:pos x="39" y="30"/>
                </a:cxn>
                <a:cxn ang="0">
                  <a:pos x="33" y="26"/>
                </a:cxn>
                <a:cxn ang="0">
                  <a:pos x="35" y="19"/>
                </a:cxn>
                <a:cxn ang="0">
                  <a:pos x="21" y="0"/>
                </a:cxn>
                <a:cxn ang="0">
                  <a:pos x="8" y="3"/>
                </a:cxn>
                <a:cxn ang="0">
                  <a:pos x="0" y="0"/>
                </a:cxn>
              </a:cxnLst>
              <a:rect l="0" t="0" r="r" b="b"/>
              <a:pathLst>
                <a:path w="55" h="67">
                  <a:moveTo>
                    <a:pt x="0" y="0"/>
                  </a:moveTo>
                  <a:lnTo>
                    <a:pt x="3" y="23"/>
                  </a:lnTo>
                  <a:lnTo>
                    <a:pt x="5" y="23"/>
                  </a:lnTo>
                  <a:lnTo>
                    <a:pt x="6" y="21"/>
                  </a:lnTo>
                  <a:lnTo>
                    <a:pt x="8" y="21"/>
                  </a:lnTo>
                  <a:lnTo>
                    <a:pt x="11" y="23"/>
                  </a:lnTo>
                  <a:lnTo>
                    <a:pt x="13" y="29"/>
                  </a:lnTo>
                  <a:lnTo>
                    <a:pt x="18" y="38"/>
                  </a:lnTo>
                  <a:lnTo>
                    <a:pt x="21" y="49"/>
                  </a:lnTo>
                  <a:lnTo>
                    <a:pt x="25" y="54"/>
                  </a:lnTo>
                  <a:lnTo>
                    <a:pt x="29" y="55"/>
                  </a:lnTo>
                  <a:lnTo>
                    <a:pt x="32" y="54"/>
                  </a:lnTo>
                  <a:lnTo>
                    <a:pt x="36" y="53"/>
                  </a:lnTo>
                  <a:lnTo>
                    <a:pt x="37" y="51"/>
                  </a:lnTo>
                  <a:lnTo>
                    <a:pt x="55" y="67"/>
                  </a:lnTo>
                  <a:lnTo>
                    <a:pt x="51" y="44"/>
                  </a:lnTo>
                  <a:lnTo>
                    <a:pt x="39" y="30"/>
                  </a:lnTo>
                  <a:lnTo>
                    <a:pt x="33" y="26"/>
                  </a:lnTo>
                  <a:lnTo>
                    <a:pt x="35" y="19"/>
                  </a:lnTo>
                  <a:lnTo>
                    <a:pt x="21" y="0"/>
                  </a:lnTo>
                  <a:lnTo>
                    <a:pt x="8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2" name="Freeform 214"/>
            <p:cNvSpPr>
              <a:spLocks/>
            </p:cNvSpPr>
            <p:nvPr/>
          </p:nvSpPr>
          <p:spPr bwMode="auto">
            <a:xfrm>
              <a:off x="2235" y="4133"/>
              <a:ext cx="25" cy="38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25" y="12"/>
                </a:cxn>
                <a:cxn ang="0">
                  <a:pos x="25" y="14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24" y="31"/>
                </a:cxn>
                <a:cxn ang="0">
                  <a:pos x="24" y="35"/>
                </a:cxn>
                <a:cxn ang="0">
                  <a:pos x="21" y="37"/>
                </a:cxn>
                <a:cxn ang="0">
                  <a:pos x="19" y="38"/>
                </a:cxn>
                <a:cxn ang="0">
                  <a:pos x="18" y="36"/>
                </a:cxn>
                <a:cxn ang="0">
                  <a:pos x="18" y="31"/>
                </a:cxn>
                <a:cxn ang="0">
                  <a:pos x="16" y="26"/>
                </a:cxn>
                <a:cxn ang="0">
                  <a:pos x="15" y="21"/>
                </a:cxn>
                <a:cxn ang="0">
                  <a:pos x="15" y="20"/>
                </a:cxn>
                <a:cxn ang="0">
                  <a:pos x="6" y="12"/>
                </a:cxn>
                <a:cxn ang="0">
                  <a:pos x="4" y="11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1" y="1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7" y="1"/>
                </a:cxn>
              </a:cxnLst>
              <a:rect l="0" t="0" r="r" b="b"/>
              <a:pathLst>
                <a:path w="25" h="38">
                  <a:moveTo>
                    <a:pt x="7" y="1"/>
                  </a:moveTo>
                  <a:lnTo>
                    <a:pt x="25" y="12"/>
                  </a:lnTo>
                  <a:lnTo>
                    <a:pt x="25" y="14"/>
                  </a:lnTo>
                  <a:lnTo>
                    <a:pt x="24" y="19"/>
                  </a:lnTo>
                  <a:lnTo>
                    <a:pt x="24" y="25"/>
                  </a:lnTo>
                  <a:lnTo>
                    <a:pt x="24" y="31"/>
                  </a:lnTo>
                  <a:lnTo>
                    <a:pt x="24" y="35"/>
                  </a:lnTo>
                  <a:lnTo>
                    <a:pt x="21" y="37"/>
                  </a:lnTo>
                  <a:lnTo>
                    <a:pt x="19" y="38"/>
                  </a:lnTo>
                  <a:lnTo>
                    <a:pt x="18" y="36"/>
                  </a:lnTo>
                  <a:lnTo>
                    <a:pt x="18" y="31"/>
                  </a:lnTo>
                  <a:lnTo>
                    <a:pt x="16" y="26"/>
                  </a:lnTo>
                  <a:lnTo>
                    <a:pt x="15" y="21"/>
                  </a:lnTo>
                  <a:lnTo>
                    <a:pt x="15" y="20"/>
                  </a:lnTo>
                  <a:lnTo>
                    <a:pt x="6" y="12"/>
                  </a:lnTo>
                  <a:lnTo>
                    <a:pt x="4" y="11"/>
                  </a:lnTo>
                  <a:lnTo>
                    <a:pt x="2" y="8"/>
                  </a:lnTo>
                  <a:lnTo>
                    <a:pt x="0" y="5"/>
                  </a:lnTo>
                  <a:lnTo>
                    <a:pt x="1" y="1"/>
                  </a:lnTo>
                  <a:lnTo>
                    <a:pt x="3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4" name="Group 221"/>
          <p:cNvGrpSpPr>
            <a:grpSpLocks noChangeAspect="1"/>
          </p:cNvGrpSpPr>
          <p:nvPr/>
        </p:nvGrpSpPr>
        <p:grpSpPr bwMode="auto">
          <a:xfrm>
            <a:off x="1824037" y="5181600"/>
            <a:ext cx="1300163" cy="895350"/>
            <a:chOff x="0" y="3756"/>
            <a:chExt cx="819" cy="564"/>
          </a:xfrm>
          <a:noFill/>
        </p:grpSpPr>
        <p:sp>
          <p:nvSpPr>
            <p:cNvPr id="134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3756"/>
              <a:ext cx="819" cy="5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5" name="Freeform 222"/>
            <p:cNvSpPr>
              <a:spLocks/>
            </p:cNvSpPr>
            <p:nvPr/>
          </p:nvSpPr>
          <p:spPr bwMode="auto">
            <a:xfrm>
              <a:off x="612" y="4100"/>
              <a:ext cx="202" cy="215"/>
            </a:xfrm>
            <a:custGeom>
              <a:avLst/>
              <a:gdLst>
                <a:gd name="T0" fmla="*/ 258 w 804"/>
                <a:gd name="T1" fmla="*/ 837 h 859"/>
                <a:gd name="T2" fmla="*/ 319 w 804"/>
                <a:gd name="T3" fmla="*/ 816 h 859"/>
                <a:gd name="T4" fmla="*/ 311 w 804"/>
                <a:gd name="T5" fmla="*/ 784 h 859"/>
                <a:gd name="T6" fmla="*/ 405 w 804"/>
                <a:gd name="T7" fmla="*/ 729 h 859"/>
                <a:gd name="T8" fmla="*/ 483 w 804"/>
                <a:gd name="T9" fmla="*/ 629 h 859"/>
                <a:gd name="T10" fmla="*/ 536 w 804"/>
                <a:gd name="T11" fmla="*/ 675 h 859"/>
                <a:gd name="T12" fmla="*/ 638 w 804"/>
                <a:gd name="T13" fmla="*/ 619 h 859"/>
                <a:gd name="T14" fmla="*/ 691 w 804"/>
                <a:gd name="T15" fmla="*/ 587 h 859"/>
                <a:gd name="T16" fmla="*/ 717 w 804"/>
                <a:gd name="T17" fmla="*/ 533 h 859"/>
                <a:gd name="T18" fmla="*/ 795 w 804"/>
                <a:gd name="T19" fmla="*/ 488 h 859"/>
                <a:gd name="T20" fmla="*/ 804 w 804"/>
                <a:gd name="T21" fmla="*/ 445 h 859"/>
                <a:gd name="T22" fmla="*/ 726 w 804"/>
                <a:gd name="T23" fmla="*/ 423 h 859"/>
                <a:gd name="T24" fmla="*/ 691 w 804"/>
                <a:gd name="T25" fmla="*/ 306 h 859"/>
                <a:gd name="T26" fmla="*/ 615 w 804"/>
                <a:gd name="T27" fmla="*/ 325 h 859"/>
                <a:gd name="T28" fmla="*/ 615 w 804"/>
                <a:gd name="T29" fmla="*/ 250 h 859"/>
                <a:gd name="T30" fmla="*/ 578 w 804"/>
                <a:gd name="T31" fmla="*/ 207 h 859"/>
                <a:gd name="T32" fmla="*/ 458 w 804"/>
                <a:gd name="T33" fmla="*/ 131 h 859"/>
                <a:gd name="T34" fmla="*/ 370 w 804"/>
                <a:gd name="T35" fmla="*/ 120 h 859"/>
                <a:gd name="T36" fmla="*/ 328 w 804"/>
                <a:gd name="T37" fmla="*/ 77 h 859"/>
                <a:gd name="T38" fmla="*/ 137 w 804"/>
                <a:gd name="T39" fmla="*/ 0 h 859"/>
                <a:gd name="T40" fmla="*/ 112 w 804"/>
                <a:gd name="T41" fmla="*/ 23 h 859"/>
                <a:gd name="T42" fmla="*/ 112 w 804"/>
                <a:gd name="T43" fmla="*/ 87 h 859"/>
                <a:gd name="T44" fmla="*/ 146 w 804"/>
                <a:gd name="T45" fmla="*/ 107 h 859"/>
                <a:gd name="T46" fmla="*/ 146 w 804"/>
                <a:gd name="T47" fmla="*/ 175 h 859"/>
                <a:gd name="T48" fmla="*/ 119 w 804"/>
                <a:gd name="T49" fmla="*/ 217 h 859"/>
                <a:gd name="T50" fmla="*/ 94 w 804"/>
                <a:gd name="T51" fmla="*/ 250 h 859"/>
                <a:gd name="T52" fmla="*/ 44 w 804"/>
                <a:gd name="T53" fmla="*/ 261 h 859"/>
                <a:gd name="T54" fmla="*/ 0 w 804"/>
                <a:gd name="T55" fmla="*/ 346 h 859"/>
                <a:gd name="T56" fmla="*/ 102 w 804"/>
                <a:gd name="T57" fmla="*/ 566 h 859"/>
                <a:gd name="T58" fmla="*/ 102 w 804"/>
                <a:gd name="T59" fmla="*/ 706 h 859"/>
                <a:gd name="T60" fmla="*/ 84 w 804"/>
                <a:gd name="T61" fmla="*/ 748 h 859"/>
                <a:gd name="T62" fmla="*/ 102 w 804"/>
                <a:gd name="T63" fmla="*/ 804 h 859"/>
                <a:gd name="T64" fmla="*/ 223 w 804"/>
                <a:gd name="T65" fmla="*/ 859 h 859"/>
                <a:gd name="T66" fmla="*/ 258 w 804"/>
                <a:gd name="T67" fmla="*/ 837 h 859"/>
                <a:gd name="T68" fmla="*/ 258 w 804"/>
                <a:gd name="T69" fmla="*/ 837 h 8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04"/>
                <a:gd name="T106" fmla="*/ 0 h 859"/>
                <a:gd name="T107" fmla="*/ 804 w 804"/>
                <a:gd name="T108" fmla="*/ 859 h 85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04" h="859">
                  <a:moveTo>
                    <a:pt x="258" y="837"/>
                  </a:moveTo>
                  <a:lnTo>
                    <a:pt x="319" y="816"/>
                  </a:lnTo>
                  <a:lnTo>
                    <a:pt x="311" y="784"/>
                  </a:lnTo>
                  <a:lnTo>
                    <a:pt x="405" y="729"/>
                  </a:lnTo>
                  <a:lnTo>
                    <a:pt x="483" y="629"/>
                  </a:lnTo>
                  <a:lnTo>
                    <a:pt x="536" y="675"/>
                  </a:lnTo>
                  <a:lnTo>
                    <a:pt x="638" y="619"/>
                  </a:lnTo>
                  <a:lnTo>
                    <a:pt x="691" y="587"/>
                  </a:lnTo>
                  <a:lnTo>
                    <a:pt x="717" y="533"/>
                  </a:lnTo>
                  <a:lnTo>
                    <a:pt x="795" y="488"/>
                  </a:lnTo>
                  <a:lnTo>
                    <a:pt x="804" y="445"/>
                  </a:lnTo>
                  <a:lnTo>
                    <a:pt x="726" y="423"/>
                  </a:lnTo>
                  <a:lnTo>
                    <a:pt x="691" y="306"/>
                  </a:lnTo>
                  <a:lnTo>
                    <a:pt x="615" y="325"/>
                  </a:lnTo>
                  <a:lnTo>
                    <a:pt x="615" y="250"/>
                  </a:lnTo>
                  <a:lnTo>
                    <a:pt x="578" y="207"/>
                  </a:lnTo>
                  <a:lnTo>
                    <a:pt x="458" y="131"/>
                  </a:lnTo>
                  <a:lnTo>
                    <a:pt x="370" y="120"/>
                  </a:lnTo>
                  <a:lnTo>
                    <a:pt x="328" y="77"/>
                  </a:lnTo>
                  <a:lnTo>
                    <a:pt x="137" y="0"/>
                  </a:lnTo>
                  <a:lnTo>
                    <a:pt x="112" y="23"/>
                  </a:lnTo>
                  <a:lnTo>
                    <a:pt x="112" y="87"/>
                  </a:lnTo>
                  <a:lnTo>
                    <a:pt x="146" y="107"/>
                  </a:lnTo>
                  <a:lnTo>
                    <a:pt x="146" y="175"/>
                  </a:lnTo>
                  <a:lnTo>
                    <a:pt x="119" y="217"/>
                  </a:lnTo>
                  <a:lnTo>
                    <a:pt x="94" y="250"/>
                  </a:lnTo>
                  <a:lnTo>
                    <a:pt x="44" y="261"/>
                  </a:lnTo>
                  <a:lnTo>
                    <a:pt x="0" y="346"/>
                  </a:lnTo>
                  <a:lnTo>
                    <a:pt x="102" y="566"/>
                  </a:lnTo>
                  <a:lnTo>
                    <a:pt x="102" y="706"/>
                  </a:lnTo>
                  <a:lnTo>
                    <a:pt x="84" y="748"/>
                  </a:lnTo>
                  <a:lnTo>
                    <a:pt x="102" y="804"/>
                  </a:lnTo>
                  <a:lnTo>
                    <a:pt x="223" y="859"/>
                  </a:lnTo>
                  <a:lnTo>
                    <a:pt x="258" y="83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6" name="Freeform 223"/>
            <p:cNvSpPr>
              <a:spLocks/>
            </p:cNvSpPr>
            <p:nvPr/>
          </p:nvSpPr>
          <p:spPr bwMode="auto">
            <a:xfrm>
              <a:off x="501" y="3961"/>
              <a:ext cx="120" cy="76"/>
            </a:xfrm>
            <a:custGeom>
              <a:avLst/>
              <a:gdLst>
                <a:gd name="T0" fmla="*/ 477 w 477"/>
                <a:gd name="T1" fmla="*/ 205 h 306"/>
                <a:gd name="T2" fmla="*/ 477 w 477"/>
                <a:gd name="T3" fmla="*/ 143 h 306"/>
                <a:gd name="T4" fmla="*/ 392 w 477"/>
                <a:gd name="T5" fmla="*/ 120 h 306"/>
                <a:gd name="T6" fmla="*/ 376 w 477"/>
                <a:gd name="T7" fmla="*/ 76 h 306"/>
                <a:gd name="T8" fmla="*/ 339 w 477"/>
                <a:gd name="T9" fmla="*/ 76 h 306"/>
                <a:gd name="T10" fmla="*/ 306 w 477"/>
                <a:gd name="T11" fmla="*/ 25 h 306"/>
                <a:gd name="T12" fmla="*/ 211 w 477"/>
                <a:gd name="T13" fmla="*/ 25 h 306"/>
                <a:gd name="T14" fmla="*/ 143 w 477"/>
                <a:gd name="T15" fmla="*/ 76 h 306"/>
                <a:gd name="T16" fmla="*/ 90 w 477"/>
                <a:gd name="T17" fmla="*/ 0 h 306"/>
                <a:gd name="T18" fmla="*/ 47 w 477"/>
                <a:gd name="T19" fmla="*/ 0 h 306"/>
                <a:gd name="T20" fmla="*/ 0 w 477"/>
                <a:gd name="T21" fmla="*/ 45 h 306"/>
                <a:gd name="T22" fmla="*/ 28 w 477"/>
                <a:gd name="T23" fmla="*/ 120 h 306"/>
                <a:gd name="T24" fmla="*/ 106 w 477"/>
                <a:gd name="T25" fmla="*/ 166 h 306"/>
                <a:gd name="T26" fmla="*/ 165 w 477"/>
                <a:gd name="T27" fmla="*/ 229 h 306"/>
                <a:gd name="T28" fmla="*/ 150 w 477"/>
                <a:gd name="T29" fmla="*/ 263 h 306"/>
                <a:gd name="T30" fmla="*/ 255 w 477"/>
                <a:gd name="T31" fmla="*/ 306 h 306"/>
                <a:gd name="T32" fmla="*/ 330 w 477"/>
                <a:gd name="T33" fmla="*/ 252 h 306"/>
                <a:gd name="T34" fmla="*/ 419 w 477"/>
                <a:gd name="T35" fmla="*/ 252 h 306"/>
                <a:gd name="T36" fmla="*/ 477 w 477"/>
                <a:gd name="T37" fmla="*/ 205 h 306"/>
                <a:gd name="T38" fmla="*/ 477 w 477"/>
                <a:gd name="T39" fmla="*/ 205 h 30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77"/>
                <a:gd name="T61" fmla="*/ 0 h 306"/>
                <a:gd name="T62" fmla="*/ 477 w 477"/>
                <a:gd name="T63" fmla="*/ 306 h 30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77" h="306">
                  <a:moveTo>
                    <a:pt x="477" y="205"/>
                  </a:moveTo>
                  <a:lnTo>
                    <a:pt x="477" y="143"/>
                  </a:lnTo>
                  <a:lnTo>
                    <a:pt x="392" y="120"/>
                  </a:lnTo>
                  <a:lnTo>
                    <a:pt x="376" y="76"/>
                  </a:lnTo>
                  <a:lnTo>
                    <a:pt x="339" y="76"/>
                  </a:lnTo>
                  <a:lnTo>
                    <a:pt x="306" y="25"/>
                  </a:lnTo>
                  <a:lnTo>
                    <a:pt x="211" y="25"/>
                  </a:lnTo>
                  <a:lnTo>
                    <a:pt x="143" y="76"/>
                  </a:lnTo>
                  <a:lnTo>
                    <a:pt x="90" y="0"/>
                  </a:lnTo>
                  <a:lnTo>
                    <a:pt x="47" y="0"/>
                  </a:lnTo>
                  <a:lnTo>
                    <a:pt x="0" y="45"/>
                  </a:lnTo>
                  <a:lnTo>
                    <a:pt x="28" y="120"/>
                  </a:lnTo>
                  <a:lnTo>
                    <a:pt x="106" y="166"/>
                  </a:lnTo>
                  <a:lnTo>
                    <a:pt x="165" y="229"/>
                  </a:lnTo>
                  <a:lnTo>
                    <a:pt x="150" y="263"/>
                  </a:lnTo>
                  <a:lnTo>
                    <a:pt x="255" y="306"/>
                  </a:lnTo>
                  <a:lnTo>
                    <a:pt x="330" y="252"/>
                  </a:lnTo>
                  <a:lnTo>
                    <a:pt x="419" y="252"/>
                  </a:lnTo>
                  <a:lnTo>
                    <a:pt x="477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7" name="Freeform 224"/>
            <p:cNvSpPr>
              <a:spLocks/>
            </p:cNvSpPr>
            <p:nvPr/>
          </p:nvSpPr>
          <p:spPr bwMode="auto">
            <a:xfrm>
              <a:off x="506" y="4021"/>
              <a:ext cx="26" cy="27"/>
            </a:xfrm>
            <a:custGeom>
              <a:avLst/>
              <a:gdLst>
                <a:gd name="T0" fmla="*/ 102 w 102"/>
                <a:gd name="T1" fmla="*/ 100 h 108"/>
                <a:gd name="T2" fmla="*/ 86 w 102"/>
                <a:gd name="T3" fmla="*/ 0 h 108"/>
                <a:gd name="T4" fmla="*/ 0 w 102"/>
                <a:gd name="T5" fmla="*/ 85 h 108"/>
                <a:gd name="T6" fmla="*/ 8 w 102"/>
                <a:gd name="T7" fmla="*/ 108 h 108"/>
                <a:gd name="T8" fmla="*/ 102 w 102"/>
                <a:gd name="T9" fmla="*/ 100 h 108"/>
                <a:gd name="T10" fmla="*/ 102 w 102"/>
                <a:gd name="T11" fmla="*/ 100 h 1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2"/>
                <a:gd name="T19" fmla="*/ 0 h 108"/>
                <a:gd name="T20" fmla="*/ 102 w 102"/>
                <a:gd name="T21" fmla="*/ 108 h 1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2" h="108">
                  <a:moveTo>
                    <a:pt x="102" y="100"/>
                  </a:moveTo>
                  <a:lnTo>
                    <a:pt x="86" y="0"/>
                  </a:lnTo>
                  <a:lnTo>
                    <a:pt x="0" y="85"/>
                  </a:lnTo>
                  <a:lnTo>
                    <a:pt x="8" y="108"/>
                  </a:lnTo>
                  <a:lnTo>
                    <a:pt x="102" y="10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8" name="Freeform 225"/>
            <p:cNvSpPr>
              <a:spLocks/>
            </p:cNvSpPr>
            <p:nvPr/>
          </p:nvSpPr>
          <p:spPr bwMode="auto">
            <a:xfrm>
              <a:off x="444" y="3972"/>
              <a:ext cx="40" cy="38"/>
            </a:xfrm>
            <a:custGeom>
              <a:avLst/>
              <a:gdLst>
                <a:gd name="T0" fmla="*/ 147 w 163"/>
                <a:gd name="T1" fmla="*/ 153 h 153"/>
                <a:gd name="T2" fmla="*/ 163 w 163"/>
                <a:gd name="T3" fmla="*/ 98 h 153"/>
                <a:gd name="T4" fmla="*/ 110 w 163"/>
                <a:gd name="T5" fmla="*/ 44 h 153"/>
                <a:gd name="T6" fmla="*/ 104 w 163"/>
                <a:gd name="T7" fmla="*/ 0 h 153"/>
                <a:gd name="T8" fmla="*/ 0 w 163"/>
                <a:gd name="T9" fmla="*/ 0 h 153"/>
                <a:gd name="T10" fmla="*/ 0 w 163"/>
                <a:gd name="T11" fmla="*/ 53 h 153"/>
                <a:gd name="T12" fmla="*/ 51 w 163"/>
                <a:gd name="T13" fmla="*/ 98 h 153"/>
                <a:gd name="T14" fmla="*/ 147 w 163"/>
                <a:gd name="T15" fmla="*/ 153 h 153"/>
                <a:gd name="T16" fmla="*/ 147 w 163"/>
                <a:gd name="T17" fmla="*/ 153 h 1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3"/>
                <a:gd name="T28" fmla="*/ 0 h 153"/>
                <a:gd name="T29" fmla="*/ 163 w 163"/>
                <a:gd name="T30" fmla="*/ 153 h 15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3" h="153">
                  <a:moveTo>
                    <a:pt x="147" y="153"/>
                  </a:moveTo>
                  <a:lnTo>
                    <a:pt x="163" y="98"/>
                  </a:lnTo>
                  <a:lnTo>
                    <a:pt x="110" y="44"/>
                  </a:lnTo>
                  <a:lnTo>
                    <a:pt x="104" y="0"/>
                  </a:lnTo>
                  <a:lnTo>
                    <a:pt x="0" y="0"/>
                  </a:lnTo>
                  <a:lnTo>
                    <a:pt x="0" y="53"/>
                  </a:lnTo>
                  <a:lnTo>
                    <a:pt x="51" y="98"/>
                  </a:lnTo>
                  <a:lnTo>
                    <a:pt x="147" y="1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9" name="Freeform 226"/>
            <p:cNvSpPr>
              <a:spLocks/>
            </p:cNvSpPr>
            <p:nvPr/>
          </p:nvSpPr>
          <p:spPr bwMode="auto">
            <a:xfrm>
              <a:off x="404" y="3923"/>
              <a:ext cx="95" cy="33"/>
            </a:xfrm>
            <a:custGeom>
              <a:avLst/>
              <a:gdLst>
                <a:gd name="T0" fmla="*/ 381 w 381"/>
                <a:gd name="T1" fmla="*/ 54 h 131"/>
                <a:gd name="T2" fmla="*/ 346 w 381"/>
                <a:gd name="T3" fmla="*/ 21 h 131"/>
                <a:gd name="T4" fmla="*/ 252 w 381"/>
                <a:gd name="T5" fmla="*/ 54 h 131"/>
                <a:gd name="T6" fmla="*/ 27 w 381"/>
                <a:gd name="T7" fmla="*/ 0 h 131"/>
                <a:gd name="T8" fmla="*/ 0 w 381"/>
                <a:gd name="T9" fmla="*/ 66 h 131"/>
                <a:gd name="T10" fmla="*/ 0 w 381"/>
                <a:gd name="T11" fmla="*/ 98 h 131"/>
                <a:gd name="T12" fmla="*/ 105 w 381"/>
                <a:gd name="T13" fmla="*/ 108 h 131"/>
                <a:gd name="T14" fmla="*/ 157 w 381"/>
                <a:gd name="T15" fmla="*/ 82 h 131"/>
                <a:gd name="T16" fmla="*/ 208 w 381"/>
                <a:gd name="T17" fmla="*/ 131 h 131"/>
                <a:gd name="T18" fmla="*/ 294 w 381"/>
                <a:gd name="T19" fmla="*/ 131 h 131"/>
                <a:gd name="T20" fmla="*/ 346 w 381"/>
                <a:gd name="T21" fmla="*/ 98 h 131"/>
                <a:gd name="T22" fmla="*/ 381 w 381"/>
                <a:gd name="T23" fmla="*/ 54 h 131"/>
                <a:gd name="T24" fmla="*/ 381 w 381"/>
                <a:gd name="T25" fmla="*/ 54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1"/>
                <a:gd name="T40" fmla="*/ 0 h 131"/>
                <a:gd name="T41" fmla="*/ 381 w 381"/>
                <a:gd name="T42" fmla="*/ 131 h 1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1" h="131">
                  <a:moveTo>
                    <a:pt x="381" y="54"/>
                  </a:moveTo>
                  <a:lnTo>
                    <a:pt x="346" y="21"/>
                  </a:lnTo>
                  <a:lnTo>
                    <a:pt x="252" y="54"/>
                  </a:lnTo>
                  <a:lnTo>
                    <a:pt x="27" y="0"/>
                  </a:lnTo>
                  <a:lnTo>
                    <a:pt x="0" y="66"/>
                  </a:lnTo>
                  <a:lnTo>
                    <a:pt x="0" y="98"/>
                  </a:lnTo>
                  <a:lnTo>
                    <a:pt x="105" y="108"/>
                  </a:lnTo>
                  <a:lnTo>
                    <a:pt x="157" y="82"/>
                  </a:lnTo>
                  <a:lnTo>
                    <a:pt x="208" y="131"/>
                  </a:lnTo>
                  <a:lnTo>
                    <a:pt x="294" y="131"/>
                  </a:lnTo>
                  <a:lnTo>
                    <a:pt x="346" y="98"/>
                  </a:lnTo>
                  <a:lnTo>
                    <a:pt x="381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0" name="Freeform 227"/>
            <p:cNvSpPr>
              <a:spLocks/>
            </p:cNvSpPr>
            <p:nvPr/>
          </p:nvSpPr>
          <p:spPr bwMode="auto">
            <a:xfrm>
              <a:off x="246" y="3847"/>
              <a:ext cx="102" cy="76"/>
            </a:xfrm>
            <a:custGeom>
              <a:avLst/>
              <a:gdLst/>
              <a:ahLst/>
              <a:cxnLst>
                <a:cxn ang="0">
                  <a:pos x="399" y="270"/>
                </a:cxn>
                <a:cxn ang="0">
                  <a:pos x="407" y="236"/>
                </a:cxn>
                <a:cxn ang="0">
                  <a:pos x="363" y="227"/>
                </a:cxn>
                <a:cxn ang="0">
                  <a:pos x="363" y="151"/>
                </a:cxn>
                <a:cxn ang="0">
                  <a:pos x="320" y="183"/>
                </a:cxn>
                <a:cxn ang="0">
                  <a:pos x="277" y="108"/>
                </a:cxn>
                <a:cxn ang="0">
                  <a:pos x="311" y="108"/>
                </a:cxn>
                <a:cxn ang="0">
                  <a:pos x="225" y="0"/>
                </a:cxn>
                <a:cxn ang="0">
                  <a:pos x="173" y="0"/>
                </a:cxn>
                <a:cxn ang="0">
                  <a:pos x="121" y="86"/>
                </a:cxn>
                <a:cxn ang="0">
                  <a:pos x="0" y="86"/>
                </a:cxn>
                <a:cxn ang="0">
                  <a:pos x="45" y="195"/>
                </a:cxn>
                <a:cxn ang="0">
                  <a:pos x="94" y="281"/>
                </a:cxn>
                <a:cxn ang="0">
                  <a:pos x="208" y="281"/>
                </a:cxn>
                <a:cxn ang="0">
                  <a:pos x="182" y="236"/>
                </a:cxn>
                <a:cxn ang="0">
                  <a:pos x="242" y="236"/>
                </a:cxn>
                <a:cxn ang="0">
                  <a:pos x="269" y="250"/>
                </a:cxn>
                <a:cxn ang="0">
                  <a:pos x="302" y="303"/>
                </a:cxn>
                <a:cxn ang="0">
                  <a:pos x="399" y="270"/>
                </a:cxn>
                <a:cxn ang="0">
                  <a:pos x="399" y="270"/>
                </a:cxn>
              </a:cxnLst>
              <a:rect l="0" t="0" r="r" b="b"/>
              <a:pathLst>
                <a:path w="407" h="303">
                  <a:moveTo>
                    <a:pt x="399" y="270"/>
                  </a:moveTo>
                  <a:lnTo>
                    <a:pt x="407" y="236"/>
                  </a:lnTo>
                  <a:lnTo>
                    <a:pt x="363" y="227"/>
                  </a:lnTo>
                  <a:lnTo>
                    <a:pt x="363" y="151"/>
                  </a:lnTo>
                  <a:lnTo>
                    <a:pt x="320" y="183"/>
                  </a:lnTo>
                  <a:lnTo>
                    <a:pt x="277" y="108"/>
                  </a:lnTo>
                  <a:lnTo>
                    <a:pt x="311" y="108"/>
                  </a:lnTo>
                  <a:lnTo>
                    <a:pt x="225" y="0"/>
                  </a:lnTo>
                  <a:lnTo>
                    <a:pt x="173" y="0"/>
                  </a:lnTo>
                  <a:lnTo>
                    <a:pt x="121" y="86"/>
                  </a:lnTo>
                  <a:lnTo>
                    <a:pt x="0" y="86"/>
                  </a:lnTo>
                  <a:lnTo>
                    <a:pt x="45" y="195"/>
                  </a:lnTo>
                  <a:lnTo>
                    <a:pt x="94" y="281"/>
                  </a:lnTo>
                  <a:lnTo>
                    <a:pt x="208" y="281"/>
                  </a:lnTo>
                  <a:lnTo>
                    <a:pt x="182" y="236"/>
                  </a:lnTo>
                  <a:lnTo>
                    <a:pt x="242" y="236"/>
                  </a:lnTo>
                  <a:lnTo>
                    <a:pt x="269" y="250"/>
                  </a:lnTo>
                  <a:lnTo>
                    <a:pt x="302" y="303"/>
                  </a:lnTo>
                  <a:lnTo>
                    <a:pt x="399" y="270"/>
                  </a:lnTo>
                  <a:lnTo>
                    <a:pt x="399" y="2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1" name="Freeform 228"/>
            <p:cNvSpPr>
              <a:spLocks/>
            </p:cNvSpPr>
            <p:nvPr/>
          </p:nvSpPr>
          <p:spPr bwMode="auto">
            <a:xfrm>
              <a:off x="75" y="3767"/>
              <a:ext cx="82" cy="68"/>
            </a:xfrm>
            <a:custGeom>
              <a:avLst/>
              <a:gdLst>
                <a:gd name="T0" fmla="*/ 225 w 328"/>
                <a:gd name="T1" fmla="*/ 239 h 272"/>
                <a:gd name="T2" fmla="*/ 251 w 328"/>
                <a:gd name="T3" fmla="*/ 209 h 272"/>
                <a:gd name="T4" fmla="*/ 266 w 328"/>
                <a:gd name="T5" fmla="*/ 186 h 272"/>
                <a:gd name="T6" fmla="*/ 266 w 328"/>
                <a:gd name="T7" fmla="*/ 131 h 272"/>
                <a:gd name="T8" fmla="*/ 328 w 328"/>
                <a:gd name="T9" fmla="*/ 97 h 272"/>
                <a:gd name="T10" fmla="*/ 328 w 328"/>
                <a:gd name="T11" fmla="*/ 46 h 272"/>
                <a:gd name="T12" fmla="*/ 293 w 328"/>
                <a:gd name="T13" fmla="*/ 0 h 272"/>
                <a:gd name="T14" fmla="*/ 198 w 328"/>
                <a:gd name="T15" fmla="*/ 0 h 272"/>
                <a:gd name="T16" fmla="*/ 154 w 328"/>
                <a:gd name="T17" fmla="*/ 10 h 272"/>
                <a:gd name="T18" fmla="*/ 43 w 328"/>
                <a:gd name="T19" fmla="*/ 55 h 272"/>
                <a:gd name="T20" fmla="*/ 0 w 328"/>
                <a:gd name="T21" fmla="*/ 120 h 272"/>
                <a:gd name="T22" fmla="*/ 0 w 328"/>
                <a:gd name="T23" fmla="*/ 196 h 272"/>
                <a:gd name="T24" fmla="*/ 112 w 328"/>
                <a:gd name="T25" fmla="*/ 209 h 272"/>
                <a:gd name="T26" fmla="*/ 147 w 328"/>
                <a:gd name="T27" fmla="*/ 272 h 272"/>
                <a:gd name="T28" fmla="*/ 198 w 328"/>
                <a:gd name="T29" fmla="*/ 249 h 272"/>
                <a:gd name="T30" fmla="*/ 225 w 328"/>
                <a:gd name="T31" fmla="*/ 239 h 272"/>
                <a:gd name="T32" fmla="*/ 225 w 328"/>
                <a:gd name="T33" fmla="*/ 239 h 2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8"/>
                <a:gd name="T52" fmla="*/ 0 h 272"/>
                <a:gd name="T53" fmla="*/ 328 w 328"/>
                <a:gd name="T54" fmla="*/ 272 h 2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8" h="272">
                  <a:moveTo>
                    <a:pt x="225" y="239"/>
                  </a:moveTo>
                  <a:lnTo>
                    <a:pt x="251" y="209"/>
                  </a:lnTo>
                  <a:lnTo>
                    <a:pt x="266" y="186"/>
                  </a:lnTo>
                  <a:lnTo>
                    <a:pt x="266" y="131"/>
                  </a:lnTo>
                  <a:lnTo>
                    <a:pt x="328" y="97"/>
                  </a:lnTo>
                  <a:lnTo>
                    <a:pt x="328" y="46"/>
                  </a:lnTo>
                  <a:lnTo>
                    <a:pt x="293" y="0"/>
                  </a:lnTo>
                  <a:lnTo>
                    <a:pt x="198" y="0"/>
                  </a:lnTo>
                  <a:lnTo>
                    <a:pt x="154" y="10"/>
                  </a:lnTo>
                  <a:lnTo>
                    <a:pt x="43" y="55"/>
                  </a:lnTo>
                  <a:lnTo>
                    <a:pt x="0" y="120"/>
                  </a:lnTo>
                  <a:lnTo>
                    <a:pt x="0" y="196"/>
                  </a:lnTo>
                  <a:lnTo>
                    <a:pt x="112" y="209"/>
                  </a:lnTo>
                  <a:lnTo>
                    <a:pt x="147" y="272"/>
                  </a:lnTo>
                  <a:lnTo>
                    <a:pt x="198" y="249"/>
                  </a:lnTo>
                  <a:lnTo>
                    <a:pt x="225" y="2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2" name="Freeform 229"/>
            <p:cNvSpPr>
              <a:spLocks/>
            </p:cNvSpPr>
            <p:nvPr/>
          </p:nvSpPr>
          <p:spPr bwMode="auto">
            <a:xfrm>
              <a:off x="4" y="3808"/>
              <a:ext cx="36" cy="41"/>
            </a:xfrm>
            <a:custGeom>
              <a:avLst/>
              <a:gdLst>
                <a:gd name="T0" fmla="*/ 17 w 146"/>
                <a:gd name="T1" fmla="*/ 163 h 163"/>
                <a:gd name="T2" fmla="*/ 40 w 146"/>
                <a:gd name="T3" fmla="*/ 97 h 163"/>
                <a:gd name="T4" fmla="*/ 111 w 146"/>
                <a:gd name="T5" fmla="*/ 66 h 163"/>
                <a:gd name="T6" fmla="*/ 111 w 146"/>
                <a:gd name="T7" fmla="*/ 46 h 163"/>
                <a:gd name="T8" fmla="*/ 146 w 146"/>
                <a:gd name="T9" fmla="*/ 0 h 163"/>
                <a:gd name="T10" fmla="*/ 94 w 146"/>
                <a:gd name="T11" fmla="*/ 0 h 163"/>
                <a:gd name="T12" fmla="*/ 59 w 146"/>
                <a:gd name="T13" fmla="*/ 55 h 163"/>
                <a:gd name="T14" fmla="*/ 7 w 146"/>
                <a:gd name="T15" fmla="*/ 66 h 163"/>
                <a:gd name="T16" fmla="*/ 0 w 146"/>
                <a:gd name="T17" fmla="*/ 163 h 163"/>
                <a:gd name="T18" fmla="*/ 17 w 146"/>
                <a:gd name="T19" fmla="*/ 163 h 163"/>
                <a:gd name="T20" fmla="*/ 17 w 146"/>
                <a:gd name="T21" fmla="*/ 163 h 1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6"/>
                <a:gd name="T34" fmla="*/ 0 h 163"/>
                <a:gd name="T35" fmla="*/ 146 w 146"/>
                <a:gd name="T36" fmla="*/ 163 h 1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6" h="163">
                  <a:moveTo>
                    <a:pt x="17" y="163"/>
                  </a:moveTo>
                  <a:lnTo>
                    <a:pt x="40" y="97"/>
                  </a:lnTo>
                  <a:lnTo>
                    <a:pt x="111" y="66"/>
                  </a:lnTo>
                  <a:lnTo>
                    <a:pt x="111" y="46"/>
                  </a:lnTo>
                  <a:lnTo>
                    <a:pt x="146" y="0"/>
                  </a:lnTo>
                  <a:lnTo>
                    <a:pt x="94" y="0"/>
                  </a:lnTo>
                  <a:lnTo>
                    <a:pt x="59" y="55"/>
                  </a:lnTo>
                  <a:lnTo>
                    <a:pt x="7" y="66"/>
                  </a:lnTo>
                  <a:lnTo>
                    <a:pt x="0" y="163"/>
                  </a:lnTo>
                  <a:lnTo>
                    <a:pt x="17" y="16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3" name="Freeform 230"/>
            <p:cNvSpPr>
              <a:spLocks/>
            </p:cNvSpPr>
            <p:nvPr/>
          </p:nvSpPr>
          <p:spPr bwMode="auto">
            <a:xfrm>
              <a:off x="608" y="4094"/>
              <a:ext cx="202" cy="214"/>
            </a:xfrm>
            <a:custGeom>
              <a:avLst/>
              <a:gdLst/>
              <a:ahLst/>
              <a:cxnLst>
                <a:cxn ang="0">
                  <a:pos x="258" y="837"/>
                </a:cxn>
                <a:cxn ang="0">
                  <a:pos x="319" y="817"/>
                </a:cxn>
                <a:cxn ang="0">
                  <a:pos x="311" y="785"/>
                </a:cxn>
                <a:cxn ang="0">
                  <a:pos x="405" y="730"/>
                </a:cxn>
                <a:cxn ang="0">
                  <a:pos x="483" y="630"/>
                </a:cxn>
                <a:cxn ang="0">
                  <a:pos x="536" y="676"/>
                </a:cxn>
                <a:cxn ang="0">
                  <a:pos x="638" y="620"/>
                </a:cxn>
                <a:cxn ang="0">
                  <a:pos x="691" y="588"/>
                </a:cxn>
                <a:cxn ang="0">
                  <a:pos x="717" y="535"/>
                </a:cxn>
                <a:cxn ang="0">
                  <a:pos x="795" y="489"/>
                </a:cxn>
                <a:cxn ang="0">
                  <a:pos x="804" y="446"/>
                </a:cxn>
                <a:cxn ang="0">
                  <a:pos x="726" y="425"/>
                </a:cxn>
                <a:cxn ang="0">
                  <a:pos x="691" y="307"/>
                </a:cxn>
                <a:cxn ang="0">
                  <a:pos x="614" y="325"/>
                </a:cxn>
                <a:cxn ang="0">
                  <a:pos x="614" y="251"/>
                </a:cxn>
                <a:cxn ang="0">
                  <a:pos x="578" y="209"/>
                </a:cxn>
                <a:cxn ang="0">
                  <a:pos x="458" y="132"/>
                </a:cxn>
                <a:cxn ang="0">
                  <a:pos x="370" y="121"/>
                </a:cxn>
                <a:cxn ang="0">
                  <a:pos x="327" y="78"/>
                </a:cxn>
                <a:cxn ang="0">
                  <a:pos x="138" y="0"/>
                </a:cxn>
                <a:cxn ang="0">
                  <a:pos x="112" y="23"/>
                </a:cxn>
                <a:cxn ang="0">
                  <a:pos x="112" y="88"/>
                </a:cxn>
                <a:cxn ang="0">
                  <a:pos x="146" y="108"/>
                </a:cxn>
                <a:cxn ang="0">
                  <a:pos x="146" y="176"/>
                </a:cxn>
                <a:cxn ang="0">
                  <a:pos x="119" y="218"/>
                </a:cxn>
                <a:cxn ang="0">
                  <a:pos x="93" y="251"/>
                </a:cxn>
                <a:cxn ang="0">
                  <a:pos x="44" y="263"/>
                </a:cxn>
                <a:cxn ang="0">
                  <a:pos x="0" y="347"/>
                </a:cxn>
                <a:cxn ang="0">
                  <a:pos x="102" y="567"/>
                </a:cxn>
                <a:cxn ang="0">
                  <a:pos x="102" y="707"/>
                </a:cxn>
                <a:cxn ang="0">
                  <a:pos x="84" y="749"/>
                </a:cxn>
                <a:cxn ang="0">
                  <a:pos x="102" y="806"/>
                </a:cxn>
                <a:cxn ang="0">
                  <a:pos x="223" y="860"/>
                </a:cxn>
                <a:cxn ang="0">
                  <a:pos x="258" y="837"/>
                </a:cxn>
                <a:cxn ang="0">
                  <a:pos x="258" y="837"/>
                </a:cxn>
              </a:cxnLst>
              <a:rect l="0" t="0" r="r" b="b"/>
              <a:pathLst>
                <a:path w="804" h="860">
                  <a:moveTo>
                    <a:pt x="258" y="837"/>
                  </a:moveTo>
                  <a:lnTo>
                    <a:pt x="319" y="817"/>
                  </a:lnTo>
                  <a:lnTo>
                    <a:pt x="311" y="785"/>
                  </a:lnTo>
                  <a:lnTo>
                    <a:pt x="405" y="730"/>
                  </a:lnTo>
                  <a:lnTo>
                    <a:pt x="483" y="630"/>
                  </a:lnTo>
                  <a:lnTo>
                    <a:pt x="536" y="676"/>
                  </a:lnTo>
                  <a:lnTo>
                    <a:pt x="638" y="620"/>
                  </a:lnTo>
                  <a:lnTo>
                    <a:pt x="691" y="588"/>
                  </a:lnTo>
                  <a:lnTo>
                    <a:pt x="717" y="535"/>
                  </a:lnTo>
                  <a:lnTo>
                    <a:pt x="795" y="489"/>
                  </a:lnTo>
                  <a:lnTo>
                    <a:pt x="804" y="446"/>
                  </a:lnTo>
                  <a:lnTo>
                    <a:pt x="726" y="425"/>
                  </a:lnTo>
                  <a:lnTo>
                    <a:pt x="691" y="307"/>
                  </a:lnTo>
                  <a:lnTo>
                    <a:pt x="614" y="325"/>
                  </a:lnTo>
                  <a:lnTo>
                    <a:pt x="614" y="251"/>
                  </a:lnTo>
                  <a:lnTo>
                    <a:pt x="578" y="209"/>
                  </a:lnTo>
                  <a:lnTo>
                    <a:pt x="458" y="132"/>
                  </a:lnTo>
                  <a:lnTo>
                    <a:pt x="370" y="121"/>
                  </a:lnTo>
                  <a:lnTo>
                    <a:pt x="327" y="78"/>
                  </a:lnTo>
                  <a:lnTo>
                    <a:pt x="138" y="0"/>
                  </a:lnTo>
                  <a:lnTo>
                    <a:pt x="112" y="23"/>
                  </a:lnTo>
                  <a:lnTo>
                    <a:pt x="112" y="88"/>
                  </a:lnTo>
                  <a:lnTo>
                    <a:pt x="146" y="108"/>
                  </a:lnTo>
                  <a:lnTo>
                    <a:pt x="146" y="176"/>
                  </a:lnTo>
                  <a:lnTo>
                    <a:pt x="119" y="218"/>
                  </a:lnTo>
                  <a:lnTo>
                    <a:pt x="93" y="251"/>
                  </a:lnTo>
                  <a:lnTo>
                    <a:pt x="44" y="263"/>
                  </a:lnTo>
                  <a:lnTo>
                    <a:pt x="0" y="347"/>
                  </a:lnTo>
                  <a:lnTo>
                    <a:pt x="102" y="567"/>
                  </a:lnTo>
                  <a:lnTo>
                    <a:pt x="102" y="707"/>
                  </a:lnTo>
                  <a:lnTo>
                    <a:pt x="84" y="749"/>
                  </a:lnTo>
                  <a:lnTo>
                    <a:pt x="102" y="806"/>
                  </a:lnTo>
                  <a:lnTo>
                    <a:pt x="223" y="860"/>
                  </a:lnTo>
                  <a:lnTo>
                    <a:pt x="258" y="837"/>
                  </a:lnTo>
                  <a:lnTo>
                    <a:pt x="258" y="83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4" name="Freeform 231"/>
            <p:cNvSpPr>
              <a:spLocks/>
            </p:cNvSpPr>
            <p:nvPr/>
          </p:nvSpPr>
          <p:spPr bwMode="auto">
            <a:xfrm>
              <a:off x="498" y="3955"/>
              <a:ext cx="118" cy="76"/>
            </a:xfrm>
            <a:custGeom>
              <a:avLst/>
              <a:gdLst/>
              <a:ahLst/>
              <a:cxnLst>
                <a:cxn ang="0">
                  <a:pos x="476" y="205"/>
                </a:cxn>
                <a:cxn ang="0">
                  <a:pos x="476" y="142"/>
                </a:cxn>
                <a:cxn ang="0">
                  <a:pos x="391" y="119"/>
                </a:cxn>
                <a:cxn ang="0">
                  <a:pos x="375" y="74"/>
                </a:cxn>
                <a:cxn ang="0">
                  <a:pos x="338" y="74"/>
                </a:cxn>
                <a:cxn ang="0">
                  <a:pos x="304" y="24"/>
                </a:cxn>
                <a:cxn ang="0">
                  <a:pos x="209" y="24"/>
                </a:cxn>
                <a:cxn ang="0">
                  <a:pos x="142" y="74"/>
                </a:cxn>
                <a:cxn ang="0">
                  <a:pos x="89" y="0"/>
                </a:cxn>
                <a:cxn ang="0">
                  <a:pos x="45" y="0"/>
                </a:cxn>
                <a:cxn ang="0">
                  <a:pos x="0" y="44"/>
                </a:cxn>
                <a:cxn ang="0">
                  <a:pos x="28" y="119"/>
                </a:cxn>
                <a:cxn ang="0">
                  <a:pos x="105" y="165"/>
                </a:cxn>
                <a:cxn ang="0">
                  <a:pos x="164" y="228"/>
                </a:cxn>
                <a:cxn ang="0">
                  <a:pos x="149" y="262"/>
                </a:cxn>
                <a:cxn ang="0">
                  <a:pos x="254" y="304"/>
                </a:cxn>
                <a:cxn ang="0">
                  <a:pos x="329" y="251"/>
                </a:cxn>
                <a:cxn ang="0">
                  <a:pos x="419" y="251"/>
                </a:cxn>
                <a:cxn ang="0">
                  <a:pos x="476" y="205"/>
                </a:cxn>
                <a:cxn ang="0">
                  <a:pos x="476" y="205"/>
                </a:cxn>
              </a:cxnLst>
              <a:rect l="0" t="0" r="r" b="b"/>
              <a:pathLst>
                <a:path w="476" h="304">
                  <a:moveTo>
                    <a:pt x="476" y="205"/>
                  </a:moveTo>
                  <a:lnTo>
                    <a:pt x="476" y="142"/>
                  </a:lnTo>
                  <a:lnTo>
                    <a:pt x="391" y="119"/>
                  </a:lnTo>
                  <a:lnTo>
                    <a:pt x="375" y="74"/>
                  </a:lnTo>
                  <a:lnTo>
                    <a:pt x="338" y="74"/>
                  </a:lnTo>
                  <a:lnTo>
                    <a:pt x="304" y="24"/>
                  </a:lnTo>
                  <a:lnTo>
                    <a:pt x="209" y="24"/>
                  </a:lnTo>
                  <a:lnTo>
                    <a:pt x="142" y="74"/>
                  </a:lnTo>
                  <a:lnTo>
                    <a:pt x="89" y="0"/>
                  </a:lnTo>
                  <a:lnTo>
                    <a:pt x="45" y="0"/>
                  </a:lnTo>
                  <a:lnTo>
                    <a:pt x="0" y="44"/>
                  </a:lnTo>
                  <a:lnTo>
                    <a:pt x="28" y="119"/>
                  </a:lnTo>
                  <a:lnTo>
                    <a:pt x="105" y="165"/>
                  </a:lnTo>
                  <a:lnTo>
                    <a:pt x="164" y="228"/>
                  </a:lnTo>
                  <a:lnTo>
                    <a:pt x="149" y="262"/>
                  </a:lnTo>
                  <a:lnTo>
                    <a:pt x="254" y="304"/>
                  </a:lnTo>
                  <a:lnTo>
                    <a:pt x="329" y="251"/>
                  </a:lnTo>
                  <a:lnTo>
                    <a:pt x="419" y="251"/>
                  </a:lnTo>
                  <a:lnTo>
                    <a:pt x="476" y="205"/>
                  </a:lnTo>
                  <a:lnTo>
                    <a:pt x="476" y="20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5" name="Freeform 232"/>
            <p:cNvSpPr>
              <a:spLocks/>
            </p:cNvSpPr>
            <p:nvPr/>
          </p:nvSpPr>
          <p:spPr bwMode="auto">
            <a:xfrm>
              <a:off x="502" y="4015"/>
              <a:ext cx="26" cy="27"/>
            </a:xfrm>
            <a:custGeom>
              <a:avLst/>
              <a:gdLst/>
              <a:ahLst/>
              <a:cxnLst>
                <a:cxn ang="0">
                  <a:pos x="103" y="101"/>
                </a:cxn>
                <a:cxn ang="0">
                  <a:pos x="86" y="0"/>
                </a:cxn>
                <a:cxn ang="0">
                  <a:pos x="0" y="86"/>
                </a:cxn>
                <a:cxn ang="0">
                  <a:pos x="9" y="108"/>
                </a:cxn>
                <a:cxn ang="0">
                  <a:pos x="103" y="101"/>
                </a:cxn>
                <a:cxn ang="0">
                  <a:pos x="103" y="101"/>
                </a:cxn>
              </a:cxnLst>
              <a:rect l="0" t="0" r="r" b="b"/>
              <a:pathLst>
                <a:path w="103" h="108">
                  <a:moveTo>
                    <a:pt x="103" y="101"/>
                  </a:moveTo>
                  <a:lnTo>
                    <a:pt x="86" y="0"/>
                  </a:lnTo>
                  <a:lnTo>
                    <a:pt x="0" y="86"/>
                  </a:lnTo>
                  <a:lnTo>
                    <a:pt x="9" y="108"/>
                  </a:lnTo>
                  <a:lnTo>
                    <a:pt x="103" y="101"/>
                  </a:lnTo>
                  <a:lnTo>
                    <a:pt x="103" y="1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6" name="Freeform 233"/>
            <p:cNvSpPr>
              <a:spLocks/>
            </p:cNvSpPr>
            <p:nvPr/>
          </p:nvSpPr>
          <p:spPr bwMode="auto">
            <a:xfrm>
              <a:off x="440" y="3966"/>
              <a:ext cx="41" cy="38"/>
            </a:xfrm>
            <a:custGeom>
              <a:avLst/>
              <a:gdLst/>
              <a:ahLst/>
              <a:cxnLst>
                <a:cxn ang="0">
                  <a:pos x="146" y="152"/>
                </a:cxn>
                <a:cxn ang="0">
                  <a:pos x="163" y="98"/>
                </a:cxn>
                <a:cxn ang="0">
                  <a:pos x="109" y="44"/>
                </a:cxn>
                <a:cxn ang="0">
                  <a:pos x="104" y="0"/>
                </a:cxn>
                <a:cxn ang="0">
                  <a:pos x="0" y="0"/>
                </a:cxn>
                <a:cxn ang="0">
                  <a:pos x="0" y="53"/>
                </a:cxn>
                <a:cxn ang="0">
                  <a:pos x="51" y="98"/>
                </a:cxn>
                <a:cxn ang="0">
                  <a:pos x="146" y="152"/>
                </a:cxn>
                <a:cxn ang="0">
                  <a:pos x="146" y="152"/>
                </a:cxn>
              </a:cxnLst>
              <a:rect l="0" t="0" r="r" b="b"/>
              <a:pathLst>
                <a:path w="163" h="152">
                  <a:moveTo>
                    <a:pt x="146" y="152"/>
                  </a:moveTo>
                  <a:lnTo>
                    <a:pt x="163" y="98"/>
                  </a:lnTo>
                  <a:lnTo>
                    <a:pt x="109" y="44"/>
                  </a:lnTo>
                  <a:lnTo>
                    <a:pt x="104" y="0"/>
                  </a:lnTo>
                  <a:lnTo>
                    <a:pt x="0" y="0"/>
                  </a:lnTo>
                  <a:lnTo>
                    <a:pt x="0" y="53"/>
                  </a:lnTo>
                  <a:lnTo>
                    <a:pt x="51" y="98"/>
                  </a:lnTo>
                  <a:lnTo>
                    <a:pt x="146" y="152"/>
                  </a:lnTo>
                  <a:lnTo>
                    <a:pt x="146" y="152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7" name="Freeform 234"/>
            <p:cNvSpPr>
              <a:spLocks/>
            </p:cNvSpPr>
            <p:nvPr/>
          </p:nvSpPr>
          <p:spPr bwMode="auto">
            <a:xfrm>
              <a:off x="400" y="3917"/>
              <a:ext cx="96" cy="33"/>
            </a:xfrm>
            <a:custGeom>
              <a:avLst/>
              <a:gdLst/>
              <a:ahLst/>
              <a:cxnLst>
                <a:cxn ang="0">
                  <a:pos x="382" y="54"/>
                </a:cxn>
                <a:cxn ang="0">
                  <a:pos x="346" y="21"/>
                </a:cxn>
                <a:cxn ang="0">
                  <a:pos x="252" y="54"/>
                </a:cxn>
                <a:cxn ang="0">
                  <a:pos x="27" y="0"/>
                </a:cxn>
                <a:cxn ang="0">
                  <a:pos x="0" y="66"/>
                </a:cxn>
                <a:cxn ang="0">
                  <a:pos x="0" y="99"/>
                </a:cxn>
                <a:cxn ang="0">
                  <a:pos x="105" y="108"/>
                </a:cxn>
                <a:cxn ang="0">
                  <a:pos x="158" y="83"/>
                </a:cxn>
                <a:cxn ang="0">
                  <a:pos x="209" y="131"/>
                </a:cxn>
                <a:cxn ang="0">
                  <a:pos x="294" y="131"/>
                </a:cxn>
                <a:cxn ang="0">
                  <a:pos x="346" y="99"/>
                </a:cxn>
                <a:cxn ang="0">
                  <a:pos x="382" y="54"/>
                </a:cxn>
                <a:cxn ang="0">
                  <a:pos x="382" y="54"/>
                </a:cxn>
              </a:cxnLst>
              <a:rect l="0" t="0" r="r" b="b"/>
              <a:pathLst>
                <a:path w="382" h="131">
                  <a:moveTo>
                    <a:pt x="382" y="54"/>
                  </a:moveTo>
                  <a:lnTo>
                    <a:pt x="346" y="21"/>
                  </a:lnTo>
                  <a:lnTo>
                    <a:pt x="252" y="54"/>
                  </a:lnTo>
                  <a:lnTo>
                    <a:pt x="27" y="0"/>
                  </a:lnTo>
                  <a:lnTo>
                    <a:pt x="0" y="66"/>
                  </a:lnTo>
                  <a:lnTo>
                    <a:pt x="0" y="99"/>
                  </a:lnTo>
                  <a:lnTo>
                    <a:pt x="105" y="108"/>
                  </a:lnTo>
                  <a:lnTo>
                    <a:pt x="158" y="83"/>
                  </a:lnTo>
                  <a:lnTo>
                    <a:pt x="209" y="131"/>
                  </a:lnTo>
                  <a:lnTo>
                    <a:pt x="294" y="131"/>
                  </a:lnTo>
                  <a:lnTo>
                    <a:pt x="346" y="99"/>
                  </a:lnTo>
                  <a:lnTo>
                    <a:pt x="382" y="54"/>
                  </a:lnTo>
                  <a:lnTo>
                    <a:pt x="382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8" name="Freeform 235"/>
            <p:cNvSpPr>
              <a:spLocks/>
            </p:cNvSpPr>
            <p:nvPr/>
          </p:nvSpPr>
          <p:spPr bwMode="auto">
            <a:xfrm>
              <a:off x="242" y="3842"/>
              <a:ext cx="102" cy="75"/>
            </a:xfrm>
            <a:custGeom>
              <a:avLst/>
              <a:gdLst/>
              <a:ahLst/>
              <a:cxnLst>
                <a:cxn ang="0">
                  <a:pos x="399" y="270"/>
                </a:cxn>
                <a:cxn ang="0">
                  <a:pos x="406" y="237"/>
                </a:cxn>
                <a:cxn ang="0">
                  <a:pos x="364" y="227"/>
                </a:cxn>
                <a:cxn ang="0">
                  <a:pos x="364" y="151"/>
                </a:cxn>
                <a:cxn ang="0">
                  <a:pos x="320" y="184"/>
                </a:cxn>
                <a:cxn ang="0">
                  <a:pos x="278" y="108"/>
                </a:cxn>
                <a:cxn ang="0">
                  <a:pos x="311" y="108"/>
                </a:cxn>
                <a:cxn ang="0">
                  <a:pos x="225" y="0"/>
                </a:cxn>
                <a:cxn ang="0">
                  <a:pos x="172" y="0"/>
                </a:cxn>
                <a:cxn ang="0">
                  <a:pos x="121" y="87"/>
                </a:cxn>
                <a:cxn ang="0">
                  <a:pos x="0" y="87"/>
                </a:cxn>
                <a:cxn ang="0">
                  <a:pos x="45" y="194"/>
                </a:cxn>
                <a:cxn ang="0">
                  <a:pos x="94" y="281"/>
                </a:cxn>
                <a:cxn ang="0">
                  <a:pos x="208" y="281"/>
                </a:cxn>
                <a:cxn ang="0">
                  <a:pos x="183" y="237"/>
                </a:cxn>
                <a:cxn ang="0">
                  <a:pos x="242" y="237"/>
                </a:cxn>
                <a:cxn ang="0">
                  <a:pos x="268" y="251"/>
                </a:cxn>
                <a:cxn ang="0">
                  <a:pos x="302" y="303"/>
                </a:cxn>
                <a:cxn ang="0">
                  <a:pos x="399" y="270"/>
                </a:cxn>
                <a:cxn ang="0">
                  <a:pos x="399" y="270"/>
                </a:cxn>
              </a:cxnLst>
              <a:rect l="0" t="0" r="r" b="b"/>
              <a:pathLst>
                <a:path w="406" h="303">
                  <a:moveTo>
                    <a:pt x="399" y="270"/>
                  </a:moveTo>
                  <a:lnTo>
                    <a:pt x="406" y="237"/>
                  </a:lnTo>
                  <a:lnTo>
                    <a:pt x="364" y="227"/>
                  </a:lnTo>
                  <a:lnTo>
                    <a:pt x="364" y="151"/>
                  </a:lnTo>
                  <a:lnTo>
                    <a:pt x="320" y="184"/>
                  </a:lnTo>
                  <a:lnTo>
                    <a:pt x="278" y="108"/>
                  </a:lnTo>
                  <a:lnTo>
                    <a:pt x="311" y="108"/>
                  </a:lnTo>
                  <a:lnTo>
                    <a:pt x="225" y="0"/>
                  </a:lnTo>
                  <a:lnTo>
                    <a:pt x="172" y="0"/>
                  </a:lnTo>
                  <a:lnTo>
                    <a:pt x="121" y="87"/>
                  </a:lnTo>
                  <a:lnTo>
                    <a:pt x="0" y="87"/>
                  </a:lnTo>
                  <a:lnTo>
                    <a:pt x="45" y="194"/>
                  </a:lnTo>
                  <a:lnTo>
                    <a:pt x="94" y="281"/>
                  </a:lnTo>
                  <a:lnTo>
                    <a:pt x="208" y="281"/>
                  </a:lnTo>
                  <a:lnTo>
                    <a:pt x="183" y="237"/>
                  </a:lnTo>
                  <a:lnTo>
                    <a:pt x="242" y="237"/>
                  </a:lnTo>
                  <a:lnTo>
                    <a:pt x="268" y="251"/>
                  </a:lnTo>
                  <a:lnTo>
                    <a:pt x="302" y="303"/>
                  </a:lnTo>
                  <a:lnTo>
                    <a:pt x="399" y="270"/>
                  </a:lnTo>
                  <a:lnTo>
                    <a:pt x="399" y="27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9" name="Freeform 236"/>
            <p:cNvSpPr>
              <a:spLocks/>
            </p:cNvSpPr>
            <p:nvPr/>
          </p:nvSpPr>
          <p:spPr bwMode="auto">
            <a:xfrm>
              <a:off x="71" y="3761"/>
              <a:ext cx="82" cy="68"/>
            </a:xfrm>
            <a:custGeom>
              <a:avLst/>
              <a:gdLst/>
              <a:ahLst/>
              <a:cxnLst>
                <a:cxn ang="0">
                  <a:pos x="225" y="238"/>
                </a:cxn>
                <a:cxn ang="0">
                  <a:pos x="252" y="208"/>
                </a:cxn>
                <a:cxn ang="0">
                  <a:pos x="267" y="185"/>
                </a:cxn>
                <a:cxn ang="0">
                  <a:pos x="267" y="130"/>
                </a:cxn>
                <a:cxn ang="0">
                  <a:pos x="329" y="97"/>
                </a:cxn>
                <a:cxn ang="0">
                  <a:pos x="329" y="44"/>
                </a:cxn>
                <a:cxn ang="0">
                  <a:pos x="294" y="0"/>
                </a:cxn>
                <a:cxn ang="0">
                  <a:pos x="199" y="0"/>
                </a:cxn>
                <a:cxn ang="0">
                  <a:pos x="154" y="9"/>
                </a:cxn>
                <a:cxn ang="0">
                  <a:pos x="44" y="55"/>
                </a:cxn>
                <a:cxn ang="0">
                  <a:pos x="0" y="119"/>
                </a:cxn>
                <a:cxn ang="0">
                  <a:pos x="0" y="195"/>
                </a:cxn>
                <a:cxn ang="0">
                  <a:pos x="113" y="208"/>
                </a:cxn>
                <a:cxn ang="0">
                  <a:pos x="146" y="271"/>
                </a:cxn>
                <a:cxn ang="0">
                  <a:pos x="199" y="248"/>
                </a:cxn>
                <a:cxn ang="0">
                  <a:pos x="225" y="238"/>
                </a:cxn>
                <a:cxn ang="0">
                  <a:pos x="225" y="238"/>
                </a:cxn>
              </a:cxnLst>
              <a:rect l="0" t="0" r="r" b="b"/>
              <a:pathLst>
                <a:path w="329" h="271">
                  <a:moveTo>
                    <a:pt x="225" y="238"/>
                  </a:moveTo>
                  <a:lnTo>
                    <a:pt x="252" y="208"/>
                  </a:lnTo>
                  <a:lnTo>
                    <a:pt x="267" y="185"/>
                  </a:lnTo>
                  <a:lnTo>
                    <a:pt x="267" y="130"/>
                  </a:lnTo>
                  <a:lnTo>
                    <a:pt x="329" y="97"/>
                  </a:lnTo>
                  <a:lnTo>
                    <a:pt x="329" y="44"/>
                  </a:lnTo>
                  <a:lnTo>
                    <a:pt x="294" y="0"/>
                  </a:lnTo>
                  <a:lnTo>
                    <a:pt x="199" y="0"/>
                  </a:lnTo>
                  <a:lnTo>
                    <a:pt x="154" y="9"/>
                  </a:lnTo>
                  <a:lnTo>
                    <a:pt x="44" y="55"/>
                  </a:lnTo>
                  <a:lnTo>
                    <a:pt x="0" y="119"/>
                  </a:lnTo>
                  <a:lnTo>
                    <a:pt x="0" y="195"/>
                  </a:lnTo>
                  <a:lnTo>
                    <a:pt x="113" y="208"/>
                  </a:lnTo>
                  <a:lnTo>
                    <a:pt x="146" y="271"/>
                  </a:lnTo>
                  <a:lnTo>
                    <a:pt x="199" y="248"/>
                  </a:lnTo>
                  <a:lnTo>
                    <a:pt x="225" y="238"/>
                  </a:lnTo>
                  <a:lnTo>
                    <a:pt x="225" y="238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0" name="Freeform 237"/>
            <p:cNvSpPr>
              <a:spLocks/>
            </p:cNvSpPr>
            <p:nvPr/>
          </p:nvSpPr>
          <p:spPr bwMode="auto">
            <a:xfrm>
              <a:off x="0" y="3802"/>
              <a:ext cx="36" cy="41"/>
            </a:xfrm>
            <a:custGeom>
              <a:avLst/>
              <a:gdLst>
                <a:gd name="T0" fmla="*/ 16 w 145"/>
                <a:gd name="T1" fmla="*/ 163 h 163"/>
                <a:gd name="T2" fmla="*/ 40 w 145"/>
                <a:gd name="T3" fmla="*/ 97 h 163"/>
                <a:gd name="T4" fmla="*/ 110 w 145"/>
                <a:gd name="T5" fmla="*/ 64 h 163"/>
                <a:gd name="T6" fmla="*/ 110 w 145"/>
                <a:gd name="T7" fmla="*/ 45 h 163"/>
                <a:gd name="T8" fmla="*/ 145 w 145"/>
                <a:gd name="T9" fmla="*/ 0 h 163"/>
                <a:gd name="T10" fmla="*/ 93 w 145"/>
                <a:gd name="T11" fmla="*/ 0 h 163"/>
                <a:gd name="T12" fmla="*/ 59 w 145"/>
                <a:gd name="T13" fmla="*/ 55 h 163"/>
                <a:gd name="T14" fmla="*/ 6 w 145"/>
                <a:gd name="T15" fmla="*/ 64 h 163"/>
                <a:gd name="T16" fmla="*/ 0 w 145"/>
                <a:gd name="T17" fmla="*/ 163 h 163"/>
                <a:gd name="T18" fmla="*/ 16 w 145"/>
                <a:gd name="T19" fmla="*/ 163 h 163"/>
                <a:gd name="T20" fmla="*/ 16 w 145"/>
                <a:gd name="T21" fmla="*/ 163 h 1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5"/>
                <a:gd name="T34" fmla="*/ 0 h 163"/>
                <a:gd name="T35" fmla="*/ 145 w 145"/>
                <a:gd name="T36" fmla="*/ 163 h 1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5" h="163">
                  <a:moveTo>
                    <a:pt x="16" y="163"/>
                  </a:moveTo>
                  <a:lnTo>
                    <a:pt x="40" y="97"/>
                  </a:lnTo>
                  <a:lnTo>
                    <a:pt x="110" y="64"/>
                  </a:lnTo>
                  <a:lnTo>
                    <a:pt x="110" y="45"/>
                  </a:lnTo>
                  <a:lnTo>
                    <a:pt x="145" y="0"/>
                  </a:lnTo>
                  <a:lnTo>
                    <a:pt x="93" y="0"/>
                  </a:lnTo>
                  <a:lnTo>
                    <a:pt x="59" y="55"/>
                  </a:lnTo>
                  <a:lnTo>
                    <a:pt x="6" y="64"/>
                  </a:lnTo>
                  <a:lnTo>
                    <a:pt x="0" y="163"/>
                  </a:lnTo>
                  <a:lnTo>
                    <a:pt x="16" y="163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5" name="Group 148"/>
          <p:cNvGrpSpPr>
            <a:grpSpLocks/>
          </p:cNvGrpSpPr>
          <p:nvPr/>
        </p:nvGrpSpPr>
        <p:grpSpPr bwMode="auto">
          <a:xfrm>
            <a:off x="5867400" y="4114800"/>
            <a:ext cx="2590800" cy="1027113"/>
            <a:chOff x="6324600" y="5029200"/>
            <a:chExt cx="2667000" cy="1818182"/>
          </a:xfrm>
        </p:grpSpPr>
        <p:sp>
          <p:nvSpPr>
            <p:cNvPr id="152" name="Rectangle 151"/>
            <p:cNvSpPr/>
            <p:nvPr/>
          </p:nvSpPr>
          <p:spPr>
            <a:xfrm>
              <a:off x="6324600" y="5029200"/>
              <a:ext cx="2431676" cy="17535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6476580" y="5180949"/>
              <a:ext cx="686360" cy="3063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6476580" y="5563133"/>
              <a:ext cx="686360" cy="3034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6476580" y="5945316"/>
              <a:ext cx="686360" cy="30349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6476580" y="6324690"/>
              <a:ext cx="686360" cy="30630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4349" name="TextBox 154"/>
            <p:cNvSpPr txBox="1">
              <a:spLocks noChangeArrowheads="1"/>
            </p:cNvSpPr>
            <p:nvPr/>
          </p:nvSpPr>
          <p:spPr bwMode="auto">
            <a:xfrm>
              <a:off x="7239000" y="5105401"/>
              <a:ext cx="1447800" cy="598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86%- 90%</a:t>
              </a:r>
              <a:endParaRPr lang="en-US" sz="1600" dirty="0"/>
            </a:p>
          </p:txBody>
        </p:sp>
        <p:sp>
          <p:nvSpPr>
            <p:cNvPr id="14350" name="TextBox 155"/>
            <p:cNvSpPr txBox="1">
              <a:spLocks noChangeArrowheads="1"/>
            </p:cNvSpPr>
            <p:nvPr/>
          </p:nvSpPr>
          <p:spPr bwMode="auto">
            <a:xfrm>
              <a:off x="7239000" y="5486399"/>
              <a:ext cx="1752600" cy="598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91%- 95%</a:t>
              </a:r>
              <a:endParaRPr lang="en-US" sz="1600" dirty="0"/>
            </a:p>
          </p:txBody>
        </p:sp>
        <p:sp>
          <p:nvSpPr>
            <p:cNvPr id="14351" name="TextBox 156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1676400" cy="598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95%-97%</a:t>
              </a:r>
              <a:endParaRPr lang="en-US" sz="1600" dirty="0"/>
            </a:p>
          </p:txBody>
        </p:sp>
        <p:sp>
          <p:nvSpPr>
            <p:cNvPr id="14352" name="TextBox 157"/>
            <p:cNvSpPr txBox="1">
              <a:spLocks noChangeArrowheads="1"/>
            </p:cNvSpPr>
            <p:nvPr/>
          </p:nvSpPr>
          <p:spPr bwMode="auto">
            <a:xfrm>
              <a:off x="7239000" y="6248402"/>
              <a:ext cx="1752600" cy="598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98%-99%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0A8FC00-E571-4E2E-AFFB-D94BA85B48E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6387" name="TextBox 8"/>
          <p:cNvSpPr txBox="1">
            <a:spLocks noChangeArrowheads="1"/>
          </p:cNvSpPr>
          <p:nvPr/>
        </p:nvSpPr>
        <p:spPr bwMode="auto">
          <a:xfrm>
            <a:off x="457200" y="1676400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Child took care of self  (6-11yrs) 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Child 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Outcomes, Work </a:t>
            </a:r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&amp; Welfare (≤ 100% FPL)</a:t>
            </a:r>
          </a:p>
        </p:txBody>
      </p:sp>
      <p:graphicFrame>
        <p:nvGraphicFramePr>
          <p:cNvPr id="9" name="Object 6"/>
          <p:cNvGraphicFramePr>
            <a:graphicFrameLocks/>
          </p:cNvGraphicFramePr>
          <p:nvPr/>
        </p:nvGraphicFramePr>
        <p:xfrm>
          <a:off x="152400" y="2133600"/>
          <a:ext cx="8839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El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AAEA322-F10F-4872-B231-17FD80B76ED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  <p:graphicFrame>
        <p:nvGraphicFramePr>
          <p:cNvPr id="9" name="Object 6"/>
          <p:cNvGraphicFramePr>
            <a:graphicFrameLocks/>
          </p:cNvGraphicFramePr>
          <p:nvPr/>
        </p:nvGraphicFramePr>
        <p:xfrm>
          <a:off x="228600" y="2209800"/>
          <a:ext cx="8686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457200" y="1676400"/>
            <a:ext cx="822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Eat Meals Together 5+ days (0-17 yrs)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categoryEl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94C3183-50CF-4477-860E-06355E5D671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2133600"/>
          <a:ext cx="8763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457200" y="1676400"/>
            <a:ext cx="838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Reads to Child 6+ days (0-5 yrs)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El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B8E393E-FEEA-482C-8C78-52AD05FCC67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304800" y="2133600"/>
          <a:ext cx="8610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381000" y="1676400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Watches TV More than 3 Hours (6-17 yrs) </a:t>
            </a:r>
          </a:p>
        </p:txBody>
      </p:sp>
      <p:sp>
        <p:nvSpPr>
          <p:cNvPr id="19461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El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80C8F0F-922D-470E-AC2F-B17501924D3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  <p:graphicFrame>
        <p:nvGraphicFramePr>
          <p:cNvPr id="9" name="Object 6"/>
          <p:cNvGraphicFramePr>
            <a:graphicFrameLocks/>
          </p:cNvGraphicFramePr>
          <p:nvPr/>
        </p:nvGraphicFramePr>
        <p:xfrm>
          <a:off x="304800" y="2286000"/>
          <a:ext cx="8610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533400" y="1676400"/>
            <a:ext cx="807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/>
              <a:t>Low School Engagement (</a:t>
            </a:r>
            <a:r>
              <a:rPr lang="en-US" b="1" dirty="0" smtClean="0"/>
              <a:t>6-17 yrs</a:t>
            </a:r>
            <a:r>
              <a:rPr lang="en-US" b="1" dirty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categoryEl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886993B-2D35-45B0-8599-0BF8EFDED5A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152400" y="2286000"/>
          <a:ext cx="8686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TextBox 7"/>
          <p:cNvSpPr txBox="1">
            <a:spLocks noChangeArrowheads="1"/>
          </p:cNvSpPr>
          <p:nvPr/>
        </p:nvSpPr>
        <p:spPr bwMode="auto">
          <a:xfrm>
            <a:off x="304800" y="16764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Adequate Sleep 6-7 nights (6-17 yrs)</a:t>
            </a:r>
          </a:p>
        </p:txBody>
      </p:sp>
      <p:sp>
        <p:nvSpPr>
          <p:cNvPr id="21509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El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76F2E65-61DC-42FA-9D7F-5BF69B2F479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  <p:graphicFrame>
        <p:nvGraphicFramePr>
          <p:cNvPr id="9" name="Object 6"/>
          <p:cNvGraphicFramePr>
            <a:graphicFrameLocks/>
          </p:cNvGraphicFramePr>
          <p:nvPr/>
        </p:nvGraphicFramePr>
        <p:xfrm>
          <a:off x="152400" y="2286000"/>
          <a:ext cx="8763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3" name="TextBox 8"/>
          <p:cNvSpPr txBox="1">
            <a:spLocks noChangeArrowheads="1"/>
          </p:cNvSpPr>
          <p:nvPr/>
        </p:nvSpPr>
        <p:spPr bwMode="auto">
          <a:xfrm>
            <a:off x="228600" y="1676400"/>
            <a:ext cx="845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Child does at least one activity (6-17 yrs)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categoryEl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0AD0792-E765-4927-B540-93C071A41FC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152400" y="2286000"/>
          <a:ext cx="8686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381000" y="1676400"/>
            <a:ext cx="845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Low Social Competence (6-17 yrs) </a:t>
            </a:r>
          </a:p>
        </p:txBody>
      </p:sp>
      <p:sp>
        <p:nvSpPr>
          <p:cNvPr id="2355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El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BCA5871-8A5D-44A4-A11D-4CB71FF329C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152400" y="2286000"/>
          <a:ext cx="8610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High Externalizing Behavior (6-17 yrs) </a:t>
            </a:r>
          </a:p>
        </p:txBody>
      </p:sp>
      <p:sp>
        <p:nvSpPr>
          <p:cNvPr id="24581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El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Purpose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D4A48C0-0341-4CB1-8A46-FD80D99D478E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2292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mtClean="0"/>
              <a:t>Who are the children on public assistance/welfare?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Do patterns vary by state?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What are the associations between welfare, work patterns, and children’s outcomes?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B011BE4-0193-49B2-BE58-57C0662A753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228600" y="2286000"/>
          <a:ext cx="8610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4" name="Text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High Internalizing Behavior (6-17 yrs)</a:t>
            </a:r>
          </a:p>
        </p:txBody>
      </p:sp>
      <p:sp>
        <p:nvSpPr>
          <p:cNvPr id="25605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El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10463A3-A109-47A1-8919-7C1B5F88D56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  <p:graphicFrame>
        <p:nvGraphicFramePr>
          <p:cNvPr id="9" name="Object 6"/>
          <p:cNvGraphicFramePr>
            <a:graphicFrameLocks/>
          </p:cNvGraphicFramePr>
          <p:nvPr/>
        </p:nvGraphicFramePr>
        <p:xfrm>
          <a:off x="152400" y="2286000"/>
          <a:ext cx="8686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9" name="TextBox 8"/>
          <p:cNvSpPr txBox="1">
            <a:spLocks noChangeArrowheads="1"/>
          </p:cNvSpPr>
          <p:nvPr/>
        </p:nvSpPr>
        <p:spPr bwMode="auto">
          <a:xfrm>
            <a:off x="457200" y="1676400"/>
            <a:ext cx="845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Poor Parent-child Communication(6-17 yrs)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categoryEl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86BEA65-0A53-4956-97A3-47566DA119A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52400" y="2286000"/>
          <a:ext cx="8763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652" name="TextBox 7"/>
          <p:cNvSpPr txBox="1">
            <a:spLocks noChangeArrowheads="1"/>
          </p:cNvSpPr>
          <p:nvPr/>
        </p:nvSpPr>
        <p:spPr bwMode="auto">
          <a:xfrm>
            <a:off x="152400" y="1676400"/>
            <a:ext cx="868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High Parent Aggravation (0-17 yrs)</a:t>
            </a:r>
          </a:p>
        </p:txBody>
      </p:sp>
      <p:sp>
        <p:nvSpPr>
          <p:cNvPr id="27653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El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dirty="0" smtClean="0"/>
              <a:t>Overall Findings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E32775D-BCA4-4455-AC09-B96C9B28C45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793432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Findings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Of the four work/welfare categories, those consistently among the low performers  on children’s outcomes: </a:t>
            </a:r>
          </a:p>
          <a:p>
            <a:pPr lvl="1"/>
            <a:r>
              <a:rPr lang="en-US" dirty="0" smtClean="0"/>
              <a:t>Did not work 50 out of 52 </a:t>
            </a:r>
            <a:r>
              <a:rPr lang="en-US" dirty="0" smtClean="0"/>
              <a:t>weeks; and</a:t>
            </a:r>
            <a:endParaRPr lang="en-US" dirty="0" smtClean="0"/>
          </a:p>
          <a:p>
            <a:pPr lvl="1"/>
            <a:r>
              <a:rPr lang="en-US" dirty="0" smtClean="0"/>
              <a:t>Were on welfare.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Welfare is associated with poorer child outcomes.</a:t>
            </a:r>
          </a:p>
          <a:p>
            <a:r>
              <a:rPr lang="en-US" dirty="0" smtClean="0"/>
              <a:t>Poverty also seems associated with poorer child outcomes.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6C2A385-292D-410A-B7E7-80EAD9E21C5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3886200"/>
            <a:ext cx="7467600" cy="609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mtClean="0">
                <a:latin typeface="Arial Black" pitchFamily="34" charset="0"/>
              </a:rPr>
              <a:t>Research in the service of children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129588" y="5734050"/>
            <a:ext cx="609600" cy="5207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fld id="{DFB2FD8A-260F-4270-99C3-D0898064DEBE}" type="slidenum">
              <a:rPr lang="en-US" smtClean="0"/>
              <a:pPr/>
              <a:t>25</a:t>
            </a:fld>
            <a:endParaRPr lang="en-US" smtClean="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09800"/>
            <a:ext cx="5530850" cy="157638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9200" y="4572000"/>
            <a:ext cx="6705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www.childtrends.org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www.childtrendsdatabank.org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>
              <a:defRPr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FFF0E49-0A27-4B0A-A511-018761D23C0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152400" y="2286000"/>
          <a:ext cx="8763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772" name="TextBox 7"/>
          <p:cNvSpPr txBox="1">
            <a:spLocks noChangeArrowheads="1"/>
          </p:cNvSpPr>
          <p:nvPr/>
        </p:nvSpPr>
        <p:spPr bwMode="auto">
          <a:xfrm>
            <a:off x="152400" y="1676400"/>
            <a:ext cx="876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Job Affected by Child Care (0-5 yrs)</a:t>
            </a:r>
          </a:p>
        </p:txBody>
      </p:sp>
      <p:sp>
        <p:nvSpPr>
          <p:cNvPr id="32773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El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5948EA8-AC10-4201-830B-4D361C56BFA4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9" name="Object 6"/>
          <p:cNvGraphicFramePr>
            <a:graphicFrameLocks/>
          </p:cNvGraphicFramePr>
          <p:nvPr/>
        </p:nvGraphicFramePr>
        <p:xfrm>
          <a:off x="228600" y="2286000"/>
          <a:ext cx="8686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797" name="TextBox 8"/>
          <p:cNvSpPr txBox="1">
            <a:spLocks noChangeArrowheads="1"/>
          </p:cNvSpPr>
          <p:nvPr/>
        </p:nvSpPr>
        <p:spPr bwMode="auto">
          <a:xfrm>
            <a:off x="304800" y="16764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Tells Stories or Sings 6+ days (0-5 yrs)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categoryEl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2E0DB41-200A-419F-8ABB-F085E4794DD5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152400" y="2286000"/>
          <a:ext cx="8839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820" name="TextBox 7"/>
          <p:cNvSpPr txBox="1">
            <a:spLocks noChangeArrowheads="1"/>
          </p:cNvSpPr>
          <p:nvPr/>
        </p:nvSpPr>
        <p:spPr bwMode="auto">
          <a:xfrm>
            <a:off x="152400" y="1676400"/>
            <a:ext cx="868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Parent Sometimes/Never Attends Activities (6-17 yrs) </a:t>
            </a:r>
          </a:p>
        </p:txBody>
      </p:sp>
      <p:sp>
        <p:nvSpPr>
          <p:cNvPr id="34821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Child Outcomes, Work &amp; Welfare (≤ 100% FPL)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El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1325B3A-0D10-4C8A-B3E5-A55AE34C07A7}" type="slidenum">
              <a:rPr lang="en-US" altLang="en-US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382000" cy="47244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Sponsored </a:t>
            </a:r>
            <a:r>
              <a:rPr lang="en-US" sz="2800" dirty="0"/>
              <a:t>by the Maternal and Child Health Bureau, U.S. Department of Health and Human </a:t>
            </a:r>
            <a:r>
              <a:rPr lang="en-US" sz="2800" dirty="0" smtClean="0"/>
              <a:t>Services.</a:t>
            </a:r>
            <a:endParaRPr lang="en-US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Representative at national and state levels; data collected in </a:t>
            </a:r>
            <a:r>
              <a:rPr lang="en-US" sz="2800" dirty="0"/>
              <a:t>all 50 states and the District of </a:t>
            </a:r>
            <a:r>
              <a:rPr lang="en-US" sz="2800" dirty="0" smtClean="0"/>
              <a:t>Columbia. </a:t>
            </a:r>
            <a:endParaRPr lang="en-US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Telephone interviews, based on SLAITS, completed </a:t>
            </a:r>
            <a:r>
              <a:rPr lang="en-US" sz="2800" dirty="0"/>
              <a:t>from </a:t>
            </a:r>
            <a:r>
              <a:rPr lang="en-US" sz="2800" dirty="0" smtClean="0"/>
              <a:t>2007 </a:t>
            </a:r>
            <a:r>
              <a:rPr lang="en-US" sz="2800" dirty="0"/>
              <a:t>to </a:t>
            </a:r>
            <a:r>
              <a:rPr lang="en-US" sz="2800" dirty="0" smtClean="0"/>
              <a:t>early 2008. Interviews conducted in English and Spanish. </a:t>
            </a:r>
            <a:endParaRPr lang="en-US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/>
              <a:t>N= </a:t>
            </a:r>
            <a:r>
              <a:rPr lang="en-US" sz="2800" dirty="0" smtClean="0"/>
              <a:t>91,642 </a:t>
            </a:r>
            <a:r>
              <a:rPr lang="en-US" sz="2800" dirty="0"/>
              <a:t>children ages 0-17, with approximately </a:t>
            </a:r>
            <a:r>
              <a:rPr lang="en-US" sz="2800" dirty="0" smtClean="0"/>
              <a:t>1,725-1,932 </a:t>
            </a:r>
            <a:r>
              <a:rPr lang="en-US" sz="2800" dirty="0"/>
              <a:t>children per </a:t>
            </a:r>
            <a:r>
              <a:rPr lang="en-US" sz="2800" dirty="0" smtClean="0"/>
              <a:t>state (</a:t>
            </a:r>
            <a:r>
              <a:rPr lang="en-US" sz="2800" i="1" dirty="0" smtClean="0"/>
              <a:t>micro data)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Has information on child well-being </a:t>
            </a:r>
            <a:r>
              <a:rPr lang="en-US" sz="2800" b="1" u="sng" dirty="0" smtClean="0"/>
              <a:t>and</a:t>
            </a:r>
            <a:r>
              <a:rPr lang="en-US" sz="2800" dirty="0" smtClean="0"/>
              <a:t> children’s contexts. 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Available to the public at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cahmi@ohsu.edu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www.nschdata.org/Content/RequestADataset.aspx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, and </a:t>
            </a:r>
            <a:r>
              <a:rPr lang="en-US" sz="2800" dirty="0" smtClean="0">
                <a:solidFill>
                  <a:srgbClr val="FFC000"/>
                </a:solidFill>
              </a:rPr>
              <a:t>www.cdc.gov/nchs</a:t>
            </a:r>
            <a:endParaRPr lang="en-US" sz="2800" dirty="0">
              <a:solidFill>
                <a:srgbClr val="FFC000"/>
              </a:solidFill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6200" y="762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4000" dirty="0" smtClean="0">
                <a:solidFill>
                  <a:schemeClr val="tx2"/>
                </a:solidFill>
                <a:latin typeface="+mj-lt"/>
              </a:rPr>
              <a:t>The </a:t>
            </a:r>
            <a:r>
              <a:rPr lang="en-US" sz="4000" dirty="0">
                <a:solidFill>
                  <a:schemeClr val="tx2"/>
                </a:solidFill>
                <a:latin typeface="+mj-lt"/>
              </a:rPr>
              <a:t>National Survey of Children’s Health (NSCH)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990600"/>
          </a:xfrm>
        </p:spPr>
        <p:txBody>
          <a:bodyPr/>
          <a:lstStyle/>
          <a:p>
            <a:pPr algn="ctr"/>
            <a:r>
              <a:rPr lang="en-US" sz="4000" dirty="0" smtClean="0"/>
              <a:t>The National Survey of Children’s Health (NSCH)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NSCH is a health-focused survey, but it also includes information on children’s:</a:t>
            </a:r>
          </a:p>
          <a:p>
            <a:pPr lvl="1"/>
            <a:r>
              <a:rPr lang="en-US" dirty="0" smtClean="0"/>
              <a:t>Social development;</a:t>
            </a:r>
          </a:p>
          <a:p>
            <a:pPr lvl="1"/>
            <a:r>
              <a:rPr lang="en-US" dirty="0" smtClean="0"/>
              <a:t>Behavior;</a:t>
            </a:r>
          </a:p>
          <a:p>
            <a:pPr lvl="1"/>
            <a:r>
              <a:rPr lang="en-US" dirty="0" smtClean="0"/>
              <a:t>School outcomes;</a:t>
            </a:r>
          </a:p>
          <a:p>
            <a:pPr lvl="1"/>
            <a:r>
              <a:rPr lang="en-US" dirty="0" smtClean="0"/>
              <a:t>Families;</a:t>
            </a:r>
          </a:p>
          <a:p>
            <a:pPr lvl="1"/>
            <a:r>
              <a:rPr lang="en-US" dirty="0" smtClean="0"/>
              <a:t>Neighborhoods; and </a:t>
            </a:r>
          </a:p>
          <a:p>
            <a:pPr lvl="1"/>
            <a:r>
              <a:rPr lang="en-US" dirty="0" smtClean="0"/>
              <a:t>Economic well-being and receipt of program assistance.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5EF2A10-0A32-44E5-AC82-6A0F51B607F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90600"/>
          </a:xfrm>
        </p:spPr>
        <p:txBody>
          <a:bodyPr/>
          <a:lstStyle/>
          <a:p>
            <a:pPr algn="ctr" eaLnBrk="1" hangingPunct="1"/>
            <a:r>
              <a:rPr lang="en-US" sz="3600" b="1" dirty="0" smtClean="0"/>
              <a:t>Children in Families at 200% FPL on TANF or Other Public Assistance (“Welfare”)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1A1B706-1DA8-40F2-AA67-416FF800881D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3581400" cy="4495800"/>
          </a:xfrm>
          <a:ln w="22225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TANF (11%)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SNAP (33%)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School Lunch (59%)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SCHiP/Medicaid (57%)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Worked 50 of 52 weeks (78%)</a:t>
            </a:r>
            <a:endParaRPr lang="en-US" dirty="0"/>
          </a:p>
        </p:txBody>
      </p:sp>
      <p:graphicFrame>
        <p:nvGraphicFramePr>
          <p:cNvPr id="2050" name="Chart 4"/>
          <p:cNvGraphicFramePr>
            <a:graphicFrameLocks/>
          </p:cNvGraphicFramePr>
          <p:nvPr/>
        </p:nvGraphicFramePr>
        <p:xfrm>
          <a:off x="3962400" y="1600200"/>
          <a:ext cx="5019675" cy="4594225"/>
        </p:xfrm>
        <a:graphic>
          <a:graphicData uri="http://schemas.openxmlformats.org/presentationml/2006/ole">
            <p:oleObj spid="_x0000_s2050" name="Worksheet" r:id="rId3" imgW="5019675" imgH="459105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61375" cy="990600"/>
          </a:xfrm>
        </p:spPr>
        <p:txBody>
          <a:bodyPr/>
          <a:lstStyle/>
          <a:p>
            <a:pPr algn="ctr" eaLnBrk="1" hangingPunct="1"/>
            <a:r>
              <a:rPr lang="en-US" sz="3600" b="1" dirty="0" smtClean="0"/>
              <a:t>Children in Families at 100% FPL on TANF or Other Public Assistance (“Welfare”)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F2EC8D-D2CB-4E1C-92A6-CCEB9670024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3581400" cy="4495800"/>
          </a:xfrm>
          <a:ln w="22225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TANF (19%)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SNAP (56%)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School Lunch (72%)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SCHiP/Medicaid (72%)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Worked 50 of 52 weeks (64%)</a:t>
            </a:r>
            <a:endParaRPr lang="en-US" dirty="0"/>
          </a:p>
        </p:txBody>
      </p:sp>
      <p:graphicFrame>
        <p:nvGraphicFramePr>
          <p:cNvPr id="1026" name="Chart 4"/>
          <p:cNvGraphicFramePr>
            <a:graphicFrameLocks/>
          </p:cNvGraphicFramePr>
          <p:nvPr/>
        </p:nvGraphicFramePr>
        <p:xfrm>
          <a:off x="3962400" y="1524000"/>
          <a:ext cx="5019675" cy="4594225"/>
        </p:xfrm>
        <a:graphic>
          <a:graphicData uri="http://schemas.openxmlformats.org/presentationml/2006/ole">
            <p:oleObj spid="_x0000_s1026" name="Worksheet" r:id="rId3" imgW="5019675" imgH="459105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Single-mother Families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19600"/>
          </a:xfrm>
        </p:spPr>
        <p:txBody>
          <a:bodyPr/>
          <a:lstStyle/>
          <a:p>
            <a:r>
              <a:rPr lang="en-US" dirty="0" smtClean="0"/>
              <a:t>Approximately 19% of children live in single-mother families. </a:t>
            </a:r>
          </a:p>
          <a:p>
            <a:endParaRPr lang="en-US" dirty="0" smtClean="0"/>
          </a:p>
          <a:p>
            <a:r>
              <a:rPr lang="en-US" dirty="0" smtClean="0"/>
              <a:t>Approximately 19% of children live in families at or below 100% of the federal poverty level.</a:t>
            </a:r>
          </a:p>
          <a:p>
            <a:endParaRPr lang="en-US" dirty="0" smtClean="0"/>
          </a:p>
          <a:p>
            <a:r>
              <a:rPr lang="en-US" dirty="0" smtClean="0"/>
              <a:t>Of children in poverty, 41% live in single-mother families; N=4,621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5EF2A10-0A32-44E5-AC82-6A0F51B607F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990600"/>
          </a:xfrm>
        </p:spPr>
        <p:txBody>
          <a:bodyPr/>
          <a:lstStyle/>
          <a:p>
            <a:pPr algn="ctr" eaLnBrk="1" hangingPunct="1"/>
            <a:r>
              <a:rPr lang="en-US" sz="3600" b="1" dirty="0" smtClean="0"/>
              <a:t>Children in Single-mother Families at 100% FPL on TANF or Other Public Assistance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F2EC8D-D2CB-4E1C-92A6-CCEB9670024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3581400" cy="4495800"/>
          </a:xfrm>
          <a:ln w="22225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TANF (25%)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SNAP (70%)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School Lunch (80%)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SCHiP</a:t>
            </a:r>
            <a:r>
              <a:rPr lang="en-US" dirty="0" smtClean="0"/>
              <a:t>/Medicaid (77%)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Worked 50 of 52 weeks (56%)</a:t>
            </a:r>
            <a:endParaRPr lang="en-US" dirty="0"/>
          </a:p>
        </p:txBody>
      </p:sp>
      <p:graphicFrame>
        <p:nvGraphicFramePr>
          <p:cNvPr id="1026" name="Chart 4"/>
          <p:cNvGraphicFramePr>
            <a:graphicFrameLocks/>
          </p:cNvGraphicFramePr>
          <p:nvPr/>
        </p:nvGraphicFramePr>
        <p:xfrm>
          <a:off x="3962400" y="1600200"/>
          <a:ext cx="5019675" cy="4483100"/>
        </p:xfrm>
        <a:graphic>
          <a:graphicData uri="http://schemas.openxmlformats.org/presentationml/2006/ole">
            <p:oleObj spid="_x0000_s20482" name="Worksheet" r:id="rId3" imgW="5019675" imgH="43910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838200"/>
          </a:xfrm>
        </p:spPr>
        <p:txBody>
          <a:bodyPr/>
          <a:lstStyle/>
          <a:p>
            <a:pPr algn="ctr" eaLnBrk="1" hangingPunct="1"/>
            <a:r>
              <a:rPr lang="en-US" sz="2400" b="1" dirty="0" smtClean="0"/>
              <a:t>Children in Single-mother Families at or Below 100% of FPL and Receiving TANF</a:t>
            </a:r>
          </a:p>
        </p:txBody>
      </p:sp>
      <p:sp>
        <p:nvSpPr>
          <p:cNvPr id="162" name="Slide Number Placeholder 16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47C9F9A-5890-4F46-BB80-E8554684562E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2" name="Group 3"/>
          <p:cNvGrpSpPr>
            <a:grpSpLocks noGrp="1" noChangeAspect="1"/>
          </p:cNvGrpSpPr>
          <p:nvPr>
            <p:ph sz="quarter" idx="1"/>
          </p:nvPr>
        </p:nvGrpSpPr>
        <p:grpSpPr>
          <a:xfrm>
            <a:off x="457203" y="1600203"/>
            <a:ext cx="5600694" cy="3655219"/>
            <a:chOff x="0" y="747713"/>
            <a:chExt cx="9320213" cy="5724525"/>
          </a:xfrm>
          <a:solidFill>
            <a:schemeClr val="bg1"/>
          </a:solidFill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90538" y="793750"/>
              <a:ext cx="1187450" cy="839788"/>
            </a:xfrm>
            <a:custGeom>
              <a:avLst/>
              <a:gdLst/>
              <a:ahLst/>
              <a:cxnLst>
                <a:cxn ang="0">
                  <a:pos x="28" y="115"/>
                </a:cxn>
                <a:cxn ang="0">
                  <a:pos x="18" y="261"/>
                </a:cxn>
                <a:cxn ang="0">
                  <a:pos x="35" y="261"/>
                </a:cxn>
                <a:cxn ang="0">
                  <a:pos x="26" y="292"/>
                </a:cxn>
                <a:cxn ang="0">
                  <a:pos x="12" y="273"/>
                </a:cxn>
                <a:cxn ang="0">
                  <a:pos x="0" y="311"/>
                </a:cxn>
                <a:cxn ang="0">
                  <a:pos x="53" y="341"/>
                </a:cxn>
                <a:cxn ang="0">
                  <a:pos x="55" y="354"/>
                </a:cxn>
                <a:cxn ang="0">
                  <a:pos x="69" y="356"/>
                </a:cxn>
                <a:cxn ang="0">
                  <a:pos x="137" y="463"/>
                </a:cxn>
                <a:cxn ang="0">
                  <a:pos x="213" y="459"/>
                </a:cxn>
                <a:cxn ang="0">
                  <a:pos x="269" y="485"/>
                </a:cxn>
                <a:cxn ang="0">
                  <a:pos x="296" y="481"/>
                </a:cxn>
                <a:cxn ang="0">
                  <a:pos x="467" y="485"/>
                </a:cxn>
                <a:cxn ang="0">
                  <a:pos x="662" y="529"/>
                </a:cxn>
                <a:cxn ang="0">
                  <a:pos x="666" y="471"/>
                </a:cxn>
                <a:cxn ang="0">
                  <a:pos x="748" y="131"/>
                </a:cxn>
                <a:cxn ang="0">
                  <a:pos x="230" y="0"/>
                </a:cxn>
                <a:cxn ang="0">
                  <a:pos x="234" y="99"/>
                </a:cxn>
                <a:cxn ang="0">
                  <a:pos x="209" y="181"/>
                </a:cxn>
                <a:cxn ang="0">
                  <a:pos x="205" y="224"/>
                </a:cxn>
                <a:cxn ang="0">
                  <a:pos x="150" y="238"/>
                </a:cxn>
                <a:cxn ang="0">
                  <a:pos x="146" y="218"/>
                </a:cxn>
                <a:cxn ang="0">
                  <a:pos x="191" y="191"/>
                </a:cxn>
                <a:cxn ang="0">
                  <a:pos x="187" y="167"/>
                </a:cxn>
                <a:cxn ang="0">
                  <a:pos x="146" y="173"/>
                </a:cxn>
                <a:cxn ang="0">
                  <a:pos x="177" y="148"/>
                </a:cxn>
                <a:cxn ang="0">
                  <a:pos x="199" y="131"/>
                </a:cxn>
                <a:cxn ang="0">
                  <a:pos x="32" y="25"/>
                </a:cxn>
                <a:cxn ang="0">
                  <a:pos x="18" y="55"/>
                </a:cxn>
                <a:cxn ang="0">
                  <a:pos x="28" y="115"/>
                </a:cxn>
                <a:cxn ang="0">
                  <a:pos x="28" y="115"/>
                </a:cxn>
              </a:cxnLst>
              <a:rect l="0" t="0" r="r" b="b"/>
              <a:pathLst>
                <a:path w="748" h="529">
                  <a:moveTo>
                    <a:pt x="28" y="115"/>
                  </a:moveTo>
                  <a:lnTo>
                    <a:pt x="18" y="261"/>
                  </a:lnTo>
                  <a:lnTo>
                    <a:pt x="35" y="261"/>
                  </a:lnTo>
                  <a:lnTo>
                    <a:pt x="26" y="292"/>
                  </a:lnTo>
                  <a:lnTo>
                    <a:pt x="12" y="273"/>
                  </a:lnTo>
                  <a:lnTo>
                    <a:pt x="0" y="311"/>
                  </a:lnTo>
                  <a:lnTo>
                    <a:pt x="53" y="341"/>
                  </a:lnTo>
                  <a:lnTo>
                    <a:pt x="55" y="354"/>
                  </a:lnTo>
                  <a:lnTo>
                    <a:pt x="69" y="356"/>
                  </a:lnTo>
                  <a:lnTo>
                    <a:pt x="137" y="463"/>
                  </a:lnTo>
                  <a:lnTo>
                    <a:pt x="213" y="459"/>
                  </a:lnTo>
                  <a:lnTo>
                    <a:pt x="269" y="485"/>
                  </a:lnTo>
                  <a:lnTo>
                    <a:pt x="296" y="481"/>
                  </a:lnTo>
                  <a:lnTo>
                    <a:pt x="467" y="485"/>
                  </a:lnTo>
                  <a:lnTo>
                    <a:pt x="662" y="529"/>
                  </a:lnTo>
                  <a:lnTo>
                    <a:pt x="666" y="471"/>
                  </a:lnTo>
                  <a:lnTo>
                    <a:pt x="748" y="131"/>
                  </a:lnTo>
                  <a:lnTo>
                    <a:pt x="230" y="0"/>
                  </a:lnTo>
                  <a:lnTo>
                    <a:pt x="234" y="99"/>
                  </a:lnTo>
                  <a:lnTo>
                    <a:pt x="209" y="181"/>
                  </a:lnTo>
                  <a:lnTo>
                    <a:pt x="205" y="224"/>
                  </a:lnTo>
                  <a:lnTo>
                    <a:pt x="150" y="238"/>
                  </a:lnTo>
                  <a:lnTo>
                    <a:pt x="146" y="218"/>
                  </a:lnTo>
                  <a:lnTo>
                    <a:pt x="191" y="191"/>
                  </a:lnTo>
                  <a:lnTo>
                    <a:pt x="187" y="167"/>
                  </a:lnTo>
                  <a:lnTo>
                    <a:pt x="146" y="173"/>
                  </a:lnTo>
                  <a:lnTo>
                    <a:pt x="177" y="148"/>
                  </a:lnTo>
                  <a:lnTo>
                    <a:pt x="199" y="131"/>
                  </a:lnTo>
                  <a:lnTo>
                    <a:pt x="32" y="25"/>
                  </a:lnTo>
                  <a:lnTo>
                    <a:pt x="18" y="55"/>
                  </a:lnTo>
                  <a:lnTo>
                    <a:pt x="28" y="115"/>
                  </a:lnTo>
                  <a:lnTo>
                    <a:pt x="28" y="11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769938" y="842963"/>
              <a:ext cx="55563" cy="61913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27" y="0"/>
                </a:cxn>
                <a:cxn ang="0">
                  <a:pos x="35" y="18"/>
                </a:cxn>
                <a:cxn ang="0">
                  <a:pos x="29" y="39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5" h="39">
                  <a:moveTo>
                    <a:pt x="0" y="18"/>
                  </a:moveTo>
                  <a:lnTo>
                    <a:pt x="27" y="0"/>
                  </a:lnTo>
                  <a:lnTo>
                    <a:pt x="35" y="18"/>
                  </a:lnTo>
                  <a:lnTo>
                    <a:pt x="29" y="3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587500" y="2579688"/>
              <a:ext cx="1004888" cy="1223963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444" y="56"/>
                </a:cxn>
                <a:cxn ang="0">
                  <a:pos x="421" y="191"/>
                </a:cxn>
                <a:cxn ang="0">
                  <a:pos x="633" y="224"/>
                </a:cxn>
                <a:cxn ang="0">
                  <a:pos x="551" y="771"/>
                </a:cxn>
                <a:cxn ang="0">
                  <a:pos x="0" y="679"/>
                </a:cxn>
                <a:cxn ang="0">
                  <a:pos x="136" y="0"/>
                </a:cxn>
                <a:cxn ang="0">
                  <a:pos x="136" y="0"/>
                </a:cxn>
              </a:cxnLst>
              <a:rect l="0" t="0" r="r" b="b"/>
              <a:pathLst>
                <a:path w="633" h="771">
                  <a:moveTo>
                    <a:pt x="136" y="0"/>
                  </a:moveTo>
                  <a:lnTo>
                    <a:pt x="444" y="56"/>
                  </a:lnTo>
                  <a:lnTo>
                    <a:pt x="421" y="191"/>
                  </a:lnTo>
                  <a:lnTo>
                    <a:pt x="633" y="224"/>
                  </a:lnTo>
                  <a:lnTo>
                    <a:pt x="551" y="771"/>
                  </a:lnTo>
                  <a:lnTo>
                    <a:pt x="0" y="679"/>
                  </a:lnTo>
                  <a:lnTo>
                    <a:pt x="136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79388" y="1306513"/>
              <a:ext cx="1414463" cy="1171575"/>
            </a:xfrm>
            <a:custGeom>
              <a:avLst/>
              <a:gdLst/>
              <a:ahLst/>
              <a:cxnLst>
                <a:cxn ang="0">
                  <a:pos x="0" y="551"/>
                </a:cxn>
                <a:cxn ang="0">
                  <a:pos x="39" y="364"/>
                </a:cxn>
                <a:cxn ang="0">
                  <a:pos x="84" y="310"/>
                </a:cxn>
                <a:cxn ang="0">
                  <a:pos x="193" y="0"/>
                </a:cxn>
                <a:cxn ang="0">
                  <a:pos x="249" y="16"/>
                </a:cxn>
                <a:cxn ang="0">
                  <a:pos x="251" y="29"/>
                </a:cxn>
                <a:cxn ang="0">
                  <a:pos x="265" y="31"/>
                </a:cxn>
                <a:cxn ang="0">
                  <a:pos x="333" y="138"/>
                </a:cxn>
                <a:cxn ang="0">
                  <a:pos x="409" y="134"/>
                </a:cxn>
                <a:cxn ang="0">
                  <a:pos x="465" y="160"/>
                </a:cxn>
                <a:cxn ang="0">
                  <a:pos x="492" y="156"/>
                </a:cxn>
                <a:cxn ang="0">
                  <a:pos x="663" y="160"/>
                </a:cxn>
                <a:cxn ang="0">
                  <a:pos x="858" y="205"/>
                </a:cxn>
                <a:cxn ang="0">
                  <a:pos x="868" y="228"/>
                </a:cxn>
                <a:cxn ang="0">
                  <a:pos x="891" y="261"/>
                </a:cxn>
                <a:cxn ang="0">
                  <a:pos x="825" y="362"/>
                </a:cxn>
                <a:cxn ang="0">
                  <a:pos x="782" y="399"/>
                </a:cxn>
                <a:cxn ang="0">
                  <a:pos x="776" y="426"/>
                </a:cxn>
                <a:cxn ang="0">
                  <a:pos x="802" y="454"/>
                </a:cxn>
                <a:cxn ang="0">
                  <a:pos x="774" y="516"/>
                </a:cxn>
                <a:cxn ang="0">
                  <a:pos x="720" y="738"/>
                </a:cxn>
                <a:cxn ang="0">
                  <a:pos x="418" y="666"/>
                </a:cxn>
                <a:cxn ang="0">
                  <a:pos x="0" y="551"/>
                </a:cxn>
                <a:cxn ang="0">
                  <a:pos x="0" y="551"/>
                </a:cxn>
              </a:cxnLst>
              <a:rect l="0" t="0" r="r" b="b"/>
              <a:pathLst>
                <a:path w="891" h="738">
                  <a:moveTo>
                    <a:pt x="0" y="551"/>
                  </a:moveTo>
                  <a:lnTo>
                    <a:pt x="39" y="364"/>
                  </a:lnTo>
                  <a:lnTo>
                    <a:pt x="84" y="310"/>
                  </a:lnTo>
                  <a:lnTo>
                    <a:pt x="193" y="0"/>
                  </a:lnTo>
                  <a:lnTo>
                    <a:pt x="249" y="16"/>
                  </a:lnTo>
                  <a:lnTo>
                    <a:pt x="251" y="29"/>
                  </a:lnTo>
                  <a:lnTo>
                    <a:pt x="265" y="31"/>
                  </a:lnTo>
                  <a:lnTo>
                    <a:pt x="333" y="138"/>
                  </a:lnTo>
                  <a:lnTo>
                    <a:pt x="409" y="134"/>
                  </a:lnTo>
                  <a:lnTo>
                    <a:pt x="465" y="160"/>
                  </a:lnTo>
                  <a:lnTo>
                    <a:pt x="492" y="156"/>
                  </a:lnTo>
                  <a:lnTo>
                    <a:pt x="663" y="160"/>
                  </a:lnTo>
                  <a:lnTo>
                    <a:pt x="858" y="205"/>
                  </a:lnTo>
                  <a:lnTo>
                    <a:pt x="868" y="228"/>
                  </a:lnTo>
                  <a:lnTo>
                    <a:pt x="891" y="261"/>
                  </a:lnTo>
                  <a:lnTo>
                    <a:pt x="825" y="362"/>
                  </a:lnTo>
                  <a:lnTo>
                    <a:pt x="782" y="399"/>
                  </a:lnTo>
                  <a:lnTo>
                    <a:pt x="776" y="426"/>
                  </a:lnTo>
                  <a:lnTo>
                    <a:pt x="802" y="454"/>
                  </a:lnTo>
                  <a:lnTo>
                    <a:pt x="774" y="516"/>
                  </a:lnTo>
                  <a:lnTo>
                    <a:pt x="720" y="738"/>
                  </a:lnTo>
                  <a:lnTo>
                    <a:pt x="418" y="666"/>
                  </a:lnTo>
                  <a:lnTo>
                    <a:pt x="0" y="551"/>
                  </a:lnTo>
                  <a:lnTo>
                    <a:pt x="0" y="55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2863" y="2181225"/>
              <a:ext cx="1409700" cy="2344738"/>
            </a:xfrm>
            <a:custGeom>
              <a:avLst/>
              <a:gdLst/>
              <a:ahLst/>
              <a:cxnLst>
                <a:cxn ang="0">
                  <a:pos x="31" y="300"/>
                </a:cxn>
                <a:cxn ang="0">
                  <a:pos x="6" y="414"/>
                </a:cxn>
                <a:cxn ang="0">
                  <a:pos x="92" y="599"/>
                </a:cxn>
                <a:cxn ang="0">
                  <a:pos x="107" y="588"/>
                </a:cxn>
                <a:cxn ang="0">
                  <a:pos x="133" y="665"/>
                </a:cxn>
                <a:cxn ang="0">
                  <a:pos x="92" y="611"/>
                </a:cxn>
                <a:cxn ang="0">
                  <a:pos x="82" y="697"/>
                </a:cxn>
                <a:cxn ang="0">
                  <a:pos x="129" y="749"/>
                </a:cxn>
                <a:cxn ang="0">
                  <a:pos x="98" y="821"/>
                </a:cxn>
                <a:cxn ang="0">
                  <a:pos x="191" y="1018"/>
                </a:cxn>
                <a:cxn ang="0">
                  <a:pos x="170" y="1090"/>
                </a:cxn>
                <a:cxn ang="0">
                  <a:pos x="292" y="1146"/>
                </a:cxn>
                <a:cxn ang="0">
                  <a:pos x="337" y="1205"/>
                </a:cxn>
                <a:cxn ang="0">
                  <a:pos x="387" y="1224"/>
                </a:cxn>
                <a:cxn ang="0">
                  <a:pos x="389" y="1259"/>
                </a:cxn>
                <a:cxn ang="0">
                  <a:pos x="423" y="1267"/>
                </a:cxn>
                <a:cxn ang="0">
                  <a:pos x="495" y="1380"/>
                </a:cxn>
                <a:cxn ang="0">
                  <a:pos x="495" y="1460"/>
                </a:cxn>
                <a:cxn ang="0">
                  <a:pos x="810" y="1477"/>
                </a:cxn>
                <a:cxn ang="0">
                  <a:pos x="790" y="1444"/>
                </a:cxn>
                <a:cxn ang="0">
                  <a:pos x="800" y="1397"/>
                </a:cxn>
                <a:cxn ang="0">
                  <a:pos x="851" y="1315"/>
                </a:cxn>
                <a:cxn ang="0">
                  <a:pos x="888" y="1294"/>
                </a:cxn>
                <a:cxn ang="0">
                  <a:pos x="866" y="1265"/>
                </a:cxn>
                <a:cxn ang="0">
                  <a:pos x="851" y="1185"/>
                </a:cxn>
                <a:cxn ang="0">
                  <a:pos x="399" y="508"/>
                </a:cxn>
                <a:cxn ang="0">
                  <a:pos x="504" y="115"/>
                </a:cxn>
                <a:cxn ang="0">
                  <a:pos x="86" y="0"/>
                </a:cxn>
                <a:cxn ang="0">
                  <a:pos x="74" y="23"/>
                </a:cxn>
                <a:cxn ang="0">
                  <a:pos x="0" y="196"/>
                </a:cxn>
                <a:cxn ang="0">
                  <a:pos x="31" y="300"/>
                </a:cxn>
                <a:cxn ang="0">
                  <a:pos x="31" y="300"/>
                </a:cxn>
              </a:cxnLst>
              <a:rect l="0" t="0" r="r" b="b"/>
              <a:pathLst>
                <a:path w="888" h="1477">
                  <a:moveTo>
                    <a:pt x="31" y="300"/>
                  </a:moveTo>
                  <a:lnTo>
                    <a:pt x="6" y="414"/>
                  </a:lnTo>
                  <a:lnTo>
                    <a:pt x="92" y="599"/>
                  </a:lnTo>
                  <a:lnTo>
                    <a:pt x="107" y="588"/>
                  </a:lnTo>
                  <a:lnTo>
                    <a:pt x="133" y="665"/>
                  </a:lnTo>
                  <a:lnTo>
                    <a:pt x="92" y="611"/>
                  </a:lnTo>
                  <a:lnTo>
                    <a:pt x="82" y="697"/>
                  </a:lnTo>
                  <a:lnTo>
                    <a:pt x="129" y="749"/>
                  </a:lnTo>
                  <a:lnTo>
                    <a:pt x="98" y="821"/>
                  </a:lnTo>
                  <a:lnTo>
                    <a:pt x="191" y="1018"/>
                  </a:lnTo>
                  <a:lnTo>
                    <a:pt x="170" y="1090"/>
                  </a:lnTo>
                  <a:lnTo>
                    <a:pt x="292" y="1146"/>
                  </a:lnTo>
                  <a:lnTo>
                    <a:pt x="337" y="1205"/>
                  </a:lnTo>
                  <a:lnTo>
                    <a:pt x="387" y="1224"/>
                  </a:lnTo>
                  <a:lnTo>
                    <a:pt x="389" y="1259"/>
                  </a:lnTo>
                  <a:lnTo>
                    <a:pt x="423" y="1267"/>
                  </a:lnTo>
                  <a:lnTo>
                    <a:pt x="495" y="1380"/>
                  </a:lnTo>
                  <a:lnTo>
                    <a:pt x="495" y="1460"/>
                  </a:lnTo>
                  <a:lnTo>
                    <a:pt x="810" y="1477"/>
                  </a:lnTo>
                  <a:lnTo>
                    <a:pt x="790" y="1444"/>
                  </a:lnTo>
                  <a:lnTo>
                    <a:pt x="800" y="1397"/>
                  </a:lnTo>
                  <a:lnTo>
                    <a:pt x="851" y="1315"/>
                  </a:lnTo>
                  <a:lnTo>
                    <a:pt x="888" y="1294"/>
                  </a:lnTo>
                  <a:lnTo>
                    <a:pt x="866" y="1265"/>
                  </a:lnTo>
                  <a:lnTo>
                    <a:pt x="851" y="1185"/>
                  </a:lnTo>
                  <a:lnTo>
                    <a:pt x="399" y="508"/>
                  </a:lnTo>
                  <a:lnTo>
                    <a:pt x="504" y="115"/>
                  </a:lnTo>
                  <a:lnTo>
                    <a:pt x="86" y="0"/>
                  </a:lnTo>
                  <a:lnTo>
                    <a:pt x="74" y="23"/>
                  </a:lnTo>
                  <a:lnTo>
                    <a:pt x="0" y="196"/>
                  </a:lnTo>
                  <a:lnTo>
                    <a:pt x="31" y="300"/>
                  </a:lnTo>
                  <a:lnTo>
                    <a:pt x="31" y="3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676275" y="2363788"/>
              <a:ext cx="1127125" cy="1698625"/>
            </a:xfrm>
            <a:custGeom>
              <a:avLst/>
              <a:gdLst/>
              <a:ahLst/>
              <a:cxnLst>
                <a:cxn ang="0">
                  <a:pos x="0" y="393"/>
                </a:cxn>
                <a:cxn ang="0">
                  <a:pos x="452" y="1070"/>
                </a:cxn>
                <a:cxn ang="0">
                  <a:pos x="469" y="926"/>
                </a:cxn>
                <a:cxn ang="0">
                  <a:pos x="494" y="918"/>
                </a:cxn>
                <a:cxn ang="0">
                  <a:pos x="537" y="944"/>
                </a:cxn>
                <a:cxn ang="0">
                  <a:pos x="574" y="815"/>
                </a:cxn>
                <a:cxn ang="0">
                  <a:pos x="710" y="136"/>
                </a:cxn>
                <a:cxn ang="0">
                  <a:pos x="407" y="72"/>
                </a:cxn>
                <a:cxn ang="0">
                  <a:pos x="105" y="0"/>
                </a:cxn>
                <a:cxn ang="0">
                  <a:pos x="0" y="393"/>
                </a:cxn>
                <a:cxn ang="0">
                  <a:pos x="0" y="393"/>
                </a:cxn>
              </a:cxnLst>
              <a:rect l="0" t="0" r="r" b="b"/>
              <a:pathLst>
                <a:path w="710" h="1070">
                  <a:moveTo>
                    <a:pt x="0" y="393"/>
                  </a:moveTo>
                  <a:lnTo>
                    <a:pt x="452" y="1070"/>
                  </a:lnTo>
                  <a:lnTo>
                    <a:pt x="469" y="926"/>
                  </a:lnTo>
                  <a:lnTo>
                    <a:pt x="494" y="918"/>
                  </a:lnTo>
                  <a:lnTo>
                    <a:pt x="537" y="944"/>
                  </a:lnTo>
                  <a:lnTo>
                    <a:pt x="574" y="815"/>
                  </a:lnTo>
                  <a:lnTo>
                    <a:pt x="710" y="136"/>
                  </a:lnTo>
                  <a:lnTo>
                    <a:pt x="407" y="72"/>
                  </a:lnTo>
                  <a:lnTo>
                    <a:pt x="105" y="0"/>
                  </a:lnTo>
                  <a:lnTo>
                    <a:pt x="0" y="393"/>
                  </a:lnTo>
                  <a:lnTo>
                    <a:pt x="0" y="39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322388" y="1001713"/>
              <a:ext cx="1062038" cy="1663700"/>
            </a:xfrm>
            <a:custGeom>
              <a:avLst/>
              <a:gdLst/>
              <a:ahLst/>
              <a:cxnLst>
                <a:cxn ang="0">
                  <a:pos x="0" y="930"/>
                </a:cxn>
                <a:cxn ang="0">
                  <a:pos x="54" y="708"/>
                </a:cxn>
                <a:cxn ang="0">
                  <a:pos x="82" y="646"/>
                </a:cxn>
                <a:cxn ang="0">
                  <a:pos x="56" y="618"/>
                </a:cxn>
                <a:cxn ang="0">
                  <a:pos x="62" y="591"/>
                </a:cxn>
                <a:cxn ang="0">
                  <a:pos x="105" y="554"/>
                </a:cxn>
                <a:cxn ang="0">
                  <a:pos x="171" y="453"/>
                </a:cxn>
                <a:cxn ang="0">
                  <a:pos x="148" y="420"/>
                </a:cxn>
                <a:cxn ang="0">
                  <a:pos x="138" y="397"/>
                </a:cxn>
                <a:cxn ang="0">
                  <a:pos x="142" y="340"/>
                </a:cxn>
                <a:cxn ang="0">
                  <a:pos x="224" y="0"/>
                </a:cxn>
                <a:cxn ang="0">
                  <a:pos x="311" y="17"/>
                </a:cxn>
                <a:cxn ang="0">
                  <a:pos x="282" y="151"/>
                </a:cxn>
                <a:cxn ang="0">
                  <a:pos x="302" y="198"/>
                </a:cxn>
                <a:cxn ang="0">
                  <a:pos x="303" y="227"/>
                </a:cxn>
                <a:cxn ang="0">
                  <a:pos x="294" y="233"/>
                </a:cxn>
                <a:cxn ang="0">
                  <a:pos x="327" y="264"/>
                </a:cxn>
                <a:cxn ang="0">
                  <a:pos x="362" y="350"/>
                </a:cxn>
                <a:cxn ang="0">
                  <a:pos x="374" y="426"/>
                </a:cxn>
                <a:cxn ang="0">
                  <a:pos x="379" y="467"/>
                </a:cxn>
                <a:cxn ang="0">
                  <a:pos x="354" y="505"/>
                </a:cxn>
                <a:cxn ang="0">
                  <a:pos x="372" y="523"/>
                </a:cxn>
                <a:cxn ang="0">
                  <a:pos x="418" y="498"/>
                </a:cxn>
                <a:cxn ang="0">
                  <a:pos x="449" y="632"/>
                </a:cxn>
                <a:cxn ang="0">
                  <a:pos x="471" y="638"/>
                </a:cxn>
                <a:cxn ang="0">
                  <a:pos x="475" y="677"/>
                </a:cxn>
                <a:cxn ang="0">
                  <a:pos x="535" y="692"/>
                </a:cxn>
                <a:cxn ang="0">
                  <a:pos x="628" y="694"/>
                </a:cxn>
                <a:cxn ang="0">
                  <a:pos x="669" y="712"/>
                </a:cxn>
                <a:cxn ang="0">
                  <a:pos x="611" y="1048"/>
                </a:cxn>
                <a:cxn ang="0">
                  <a:pos x="303" y="994"/>
                </a:cxn>
                <a:cxn ang="0">
                  <a:pos x="0" y="930"/>
                </a:cxn>
                <a:cxn ang="0">
                  <a:pos x="0" y="930"/>
                </a:cxn>
              </a:cxnLst>
              <a:rect l="0" t="0" r="r" b="b"/>
              <a:pathLst>
                <a:path w="669" h="1048">
                  <a:moveTo>
                    <a:pt x="0" y="930"/>
                  </a:moveTo>
                  <a:lnTo>
                    <a:pt x="54" y="708"/>
                  </a:lnTo>
                  <a:lnTo>
                    <a:pt x="82" y="646"/>
                  </a:lnTo>
                  <a:lnTo>
                    <a:pt x="56" y="618"/>
                  </a:lnTo>
                  <a:lnTo>
                    <a:pt x="62" y="591"/>
                  </a:lnTo>
                  <a:lnTo>
                    <a:pt x="105" y="554"/>
                  </a:lnTo>
                  <a:lnTo>
                    <a:pt x="171" y="453"/>
                  </a:lnTo>
                  <a:lnTo>
                    <a:pt x="148" y="420"/>
                  </a:lnTo>
                  <a:lnTo>
                    <a:pt x="138" y="397"/>
                  </a:lnTo>
                  <a:lnTo>
                    <a:pt x="142" y="340"/>
                  </a:lnTo>
                  <a:lnTo>
                    <a:pt x="224" y="0"/>
                  </a:lnTo>
                  <a:lnTo>
                    <a:pt x="311" y="17"/>
                  </a:lnTo>
                  <a:lnTo>
                    <a:pt x="282" y="151"/>
                  </a:lnTo>
                  <a:lnTo>
                    <a:pt x="302" y="198"/>
                  </a:lnTo>
                  <a:lnTo>
                    <a:pt x="303" y="227"/>
                  </a:lnTo>
                  <a:lnTo>
                    <a:pt x="294" y="233"/>
                  </a:lnTo>
                  <a:lnTo>
                    <a:pt x="327" y="264"/>
                  </a:lnTo>
                  <a:lnTo>
                    <a:pt x="362" y="350"/>
                  </a:lnTo>
                  <a:lnTo>
                    <a:pt x="374" y="426"/>
                  </a:lnTo>
                  <a:lnTo>
                    <a:pt x="379" y="467"/>
                  </a:lnTo>
                  <a:lnTo>
                    <a:pt x="354" y="505"/>
                  </a:lnTo>
                  <a:lnTo>
                    <a:pt x="372" y="523"/>
                  </a:lnTo>
                  <a:lnTo>
                    <a:pt x="418" y="498"/>
                  </a:lnTo>
                  <a:lnTo>
                    <a:pt x="449" y="632"/>
                  </a:lnTo>
                  <a:lnTo>
                    <a:pt x="471" y="638"/>
                  </a:lnTo>
                  <a:lnTo>
                    <a:pt x="475" y="677"/>
                  </a:lnTo>
                  <a:lnTo>
                    <a:pt x="535" y="692"/>
                  </a:lnTo>
                  <a:lnTo>
                    <a:pt x="628" y="694"/>
                  </a:lnTo>
                  <a:lnTo>
                    <a:pt x="669" y="712"/>
                  </a:lnTo>
                  <a:lnTo>
                    <a:pt x="611" y="1048"/>
                  </a:lnTo>
                  <a:lnTo>
                    <a:pt x="303" y="994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770063" y="1028700"/>
              <a:ext cx="1816100" cy="1127125"/>
            </a:xfrm>
            <a:custGeom>
              <a:avLst/>
              <a:gdLst/>
              <a:ahLst/>
              <a:cxnLst>
                <a:cxn ang="0">
                  <a:pos x="20" y="181"/>
                </a:cxn>
                <a:cxn ang="0">
                  <a:pos x="21" y="210"/>
                </a:cxn>
                <a:cxn ang="0">
                  <a:pos x="12" y="216"/>
                </a:cxn>
                <a:cxn ang="0">
                  <a:pos x="45" y="247"/>
                </a:cxn>
                <a:cxn ang="0">
                  <a:pos x="80" y="333"/>
                </a:cxn>
                <a:cxn ang="0">
                  <a:pos x="92" y="409"/>
                </a:cxn>
                <a:cxn ang="0">
                  <a:pos x="97" y="450"/>
                </a:cxn>
                <a:cxn ang="0">
                  <a:pos x="72" y="488"/>
                </a:cxn>
                <a:cxn ang="0">
                  <a:pos x="90" y="506"/>
                </a:cxn>
                <a:cxn ang="0">
                  <a:pos x="136" y="481"/>
                </a:cxn>
                <a:cxn ang="0">
                  <a:pos x="167" y="615"/>
                </a:cxn>
                <a:cxn ang="0">
                  <a:pos x="189" y="621"/>
                </a:cxn>
                <a:cxn ang="0">
                  <a:pos x="193" y="660"/>
                </a:cxn>
                <a:cxn ang="0">
                  <a:pos x="208" y="679"/>
                </a:cxn>
                <a:cxn ang="0">
                  <a:pos x="253" y="675"/>
                </a:cxn>
                <a:cxn ang="0">
                  <a:pos x="346" y="677"/>
                </a:cxn>
                <a:cxn ang="0">
                  <a:pos x="387" y="695"/>
                </a:cxn>
                <a:cxn ang="0">
                  <a:pos x="399" y="625"/>
                </a:cxn>
                <a:cxn ang="0">
                  <a:pos x="710" y="671"/>
                </a:cxn>
                <a:cxn ang="0">
                  <a:pos x="1092" y="710"/>
                </a:cxn>
                <a:cxn ang="0">
                  <a:pos x="1105" y="582"/>
                </a:cxn>
                <a:cxn ang="0">
                  <a:pos x="1144" y="167"/>
                </a:cxn>
                <a:cxn ang="0">
                  <a:pos x="636" y="109"/>
                </a:cxn>
                <a:cxn ang="0">
                  <a:pos x="385" y="68"/>
                </a:cxn>
                <a:cxn ang="0">
                  <a:pos x="29" y="0"/>
                </a:cxn>
                <a:cxn ang="0">
                  <a:pos x="0" y="134"/>
                </a:cxn>
                <a:cxn ang="0">
                  <a:pos x="20" y="181"/>
                </a:cxn>
                <a:cxn ang="0">
                  <a:pos x="20" y="181"/>
                </a:cxn>
              </a:cxnLst>
              <a:rect l="0" t="0" r="r" b="b"/>
              <a:pathLst>
                <a:path w="1144" h="710">
                  <a:moveTo>
                    <a:pt x="20" y="181"/>
                  </a:moveTo>
                  <a:lnTo>
                    <a:pt x="21" y="210"/>
                  </a:lnTo>
                  <a:lnTo>
                    <a:pt x="12" y="216"/>
                  </a:lnTo>
                  <a:lnTo>
                    <a:pt x="45" y="247"/>
                  </a:lnTo>
                  <a:lnTo>
                    <a:pt x="80" y="333"/>
                  </a:lnTo>
                  <a:lnTo>
                    <a:pt x="92" y="409"/>
                  </a:lnTo>
                  <a:lnTo>
                    <a:pt x="97" y="450"/>
                  </a:lnTo>
                  <a:lnTo>
                    <a:pt x="72" y="488"/>
                  </a:lnTo>
                  <a:lnTo>
                    <a:pt x="90" y="506"/>
                  </a:lnTo>
                  <a:lnTo>
                    <a:pt x="136" y="481"/>
                  </a:lnTo>
                  <a:lnTo>
                    <a:pt x="167" y="615"/>
                  </a:lnTo>
                  <a:lnTo>
                    <a:pt x="189" y="621"/>
                  </a:lnTo>
                  <a:lnTo>
                    <a:pt x="193" y="660"/>
                  </a:lnTo>
                  <a:lnTo>
                    <a:pt x="208" y="679"/>
                  </a:lnTo>
                  <a:lnTo>
                    <a:pt x="253" y="675"/>
                  </a:lnTo>
                  <a:lnTo>
                    <a:pt x="346" y="677"/>
                  </a:lnTo>
                  <a:lnTo>
                    <a:pt x="387" y="695"/>
                  </a:lnTo>
                  <a:lnTo>
                    <a:pt x="399" y="625"/>
                  </a:lnTo>
                  <a:lnTo>
                    <a:pt x="710" y="671"/>
                  </a:lnTo>
                  <a:lnTo>
                    <a:pt x="1092" y="710"/>
                  </a:lnTo>
                  <a:lnTo>
                    <a:pt x="1105" y="582"/>
                  </a:lnTo>
                  <a:lnTo>
                    <a:pt x="1144" y="167"/>
                  </a:lnTo>
                  <a:lnTo>
                    <a:pt x="636" y="109"/>
                  </a:lnTo>
                  <a:lnTo>
                    <a:pt x="385" y="68"/>
                  </a:lnTo>
                  <a:lnTo>
                    <a:pt x="29" y="0"/>
                  </a:lnTo>
                  <a:lnTo>
                    <a:pt x="0" y="134"/>
                  </a:lnTo>
                  <a:lnTo>
                    <a:pt x="20" y="181"/>
                  </a:lnTo>
                  <a:lnTo>
                    <a:pt x="20" y="18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250950" y="3657600"/>
              <a:ext cx="1211263" cy="1365250"/>
            </a:xfrm>
            <a:custGeom>
              <a:avLst/>
              <a:gdLst/>
              <a:ahLst/>
              <a:cxnLst>
                <a:cxn ang="0">
                  <a:pos x="49" y="547"/>
                </a:cxn>
                <a:cxn ang="0">
                  <a:pos x="29" y="514"/>
                </a:cxn>
                <a:cxn ang="0">
                  <a:pos x="39" y="467"/>
                </a:cxn>
                <a:cxn ang="0">
                  <a:pos x="90" y="385"/>
                </a:cxn>
                <a:cxn ang="0">
                  <a:pos x="127" y="364"/>
                </a:cxn>
                <a:cxn ang="0">
                  <a:pos x="105" y="335"/>
                </a:cxn>
                <a:cxn ang="0">
                  <a:pos x="90" y="255"/>
                </a:cxn>
                <a:cxn ang="0">
                  <a:pos x="107" y="111"/>
                </a:cxn>
                <a:cxn ang="0">
                  <a:pos x="132" y="103"/>
                </a:cxn>
                <a:cxn ang="0">
                  <a:pos x="175" y="129"/>
                </a:cxn>
                <a:cxn ang="0">
                  <a:pos x="212" y="0"/>
                </a:cxn>
                <a:cxn ang="0">
                  <a:pos x="763" y="92"/>
                </a:cxn>
                <a:cxn ang="0">
                  <a:pos x="648" y="860"/>
                </a:cxn>
                <a:cxn ang="0">
                  <a:pos x="479" y="837"/>
                </a:cxn>
                <a:cxn ang="0">
                  <a:pos x="374" y="808"/>
                </a:cxn>
                <a:cxn ang="0">
                  <a:pos x="158" y="722"/>
                </a:cxn>
                <a:cxn ang="0">
                  <a:pos x="0" y="590"/>
                </a:cxn>
                <a:cxn ang="0">
                  <a:pos x="49" y="547"/>
                </a:cxn>
                <a:cxn ang="0">
                  <a:pos x="49" y="547"/>
                </a:cxn>
              </a:cxnLst>
              <a:rect l="0" t="0" r="r" b="b"/>
              <a:pathLst>
                <a:path w="763" h="860">
                  <a:moveTo>
                    <a:pt x="49" y="547"/>
                  </a:moveTo>
                  <a:lnTo>
                    <a:pt x="29" y="514"/>
                  </a:lnTo>
                  <a:lnTo>
                    <a:pt x="39" y="467"/>
                  </a:lnTo>
                  <a:lnTo>
                    <a:pt x="90" y="385"/>
                  </a:lnTo>
                  <a:lnTo>
                    <a:pt x="127" y="364"/>
                  </a:lnTo>
                  <a:lnTo>
                    <a:pt x="105" y="335"/>
                  </a:lnTo>
                  <a:lnTo>
                    <a:pt x="90" y="255"/>
                  </a:lnTo>
                  <a:lnTo>
                    <a:pt x="107" y="111"/>
                  </a:lnTo>
                  <a:lnTo>
                    <a:pt x="132" y="103"/>
                  </a:lnTo>
                  <a:lnTo>
                    <a:pt x="175" y="129"/>
                  </a:lnTo>
                  <a:lnTo>
                    <a:pt x="212" y="0"/>
                  </a:lnTo>
                  <a:lnTo>
                    <a:pt x="763" y="92"/>
                  </a:lnTo>
                  <a:lnTo>
                    <a:pt x="648" y="860"/>
                  </a:lnTo>
                  <a:lnTo>
                    <a:pt x="479" y="837"/>
                  </a:lnTo>
                  <a:lnTo>
                    <a:pt x="374" y="808"/>
                  </a:lnTo>
                  <a:lnTo>
                    <a:pt x="158" y="722"/>
                  </a:lnTo>
                  <a:lnTo>
                    <a:pt x="0" y="590"/>
                  </a:lnTo>
                  <a:lnTo>
                    <a:pt x="49" y="547"/>
                  </a:lnTo>
                  <a:lnTo>
                    <a:pt x="49" y="54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255838" y="2020888"/>
              <a:ext cx="1247775" cy="1003300"/>
            </a:xfrm>
            <a:custGeom>
              <a:avLst/>
              <a:gdLst/>
              <a:ahLst/>
              <a:cxnLst>
                <a:cxn ang="0">
                  <a:pos x="0" y="543"/>
                </a:cxn>
                <a:cxn ang="0">
                  <a:pos x="93" y="0"/>
                </a:cxn>
                <a:cxn ang="0">
                  <a:pos x="404" y="46"/>
                </a:cxn>
                <a:cxn ang="0">
                  <a:pos x="786" y="85"/>
                </a:cxn>
                <a:cxn ang="0">
                  <a:pos x="760" y="360"/>
                </a:cxn>
                <a:cxn ang="0">
                  <a:pos x="735" y="632"/>
                </a:cxn>
                <a:cxn ang="0">
                  <a:pos x="212" y="576"/>
                </a:cxn>
                <a:cxn ang="0">
                  <a:pos x="0" y="543"/>
                </a:cxn>
                <a:cxn ang="0">
                  <a:pos x="0" y="543"/>
                </a:cxn>
              </a:cxnLst>
              <a:rect l="0" t="0" r="r" b="b"/>
              <a:pathLst>
                <a:path w="786" h="632">
                  <a:moveTo>
                    <a:pt x="0" y="543"/>
                  </a:moveTo>
                  <a:lnTo>
                    <a:pt x="93" y="0"/>
                  </a:lnTo>
                  <a:lnTo>
                    <a:pt x="404" y="46"/>
                  </a:lnTo>
                  <a:lnTo>
                    <a:pt x="786" y="85"/>
                  </a:lnTo>
                  <a:lnTo>
                    <a:pt x="760" y="360"/>
                  </a:lnTo>
                  <a:lnTo>
                    <a:pt x="735" y="632"/>
                  </a:lnTo>
                  <a:lnTo>
                    <a:pt x="212" y="576"/>
                  </a:lnTo>
                  <a:lnTo>
                    <a:pt x="0" y="543"/>
                  </a:lnTo>
                  <a:lnTo>
                    <a:pt x="0" y="54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462213" y="2935288"/>
              <a:ext cx="1293813" cy="993775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605" y="56"/>
                </a:cxn>
                <a:cxn ang="0">
                  <a:pos x="815" y="76"/>
                </a:cxn>
                <a:cxn ang="0">
                  <a:pos x="806" y="210"/>
                </a:cxn>
                <a:cxn ang="0">
                  <a:pos x="778" y="626"/>
                </a:cxn>
                <a:cxn ang="0">
                  <a:pos x="671" y="619"/>
                </a:cxn>
                <a:cxn ang="0">
                  <a:pos x="337" y="589"/>
                </a:cxn>
                <a:cxn ang="0">
                  <a:pos x="0" y="547"/>
                </a:cxn>
                <a:cxn ang="0">
                  <a:pos x="82" y="0"/>
                </a:cxn>
                <a:cxn ang="0">
                  <a:pos x="82" y="0"/>
                </a:cxn>
              </a:cxnLst>
              <a:rect l="0" t="0" r="r" b="b"/>
              <a:pathLst>
                <a:path w="815" h="626">
                  <a:moveTo>
                    <a:pt x="82" y="0"/>
                  </a:moveTo>
                  <a:lnTo>
                    <a:pt x="605" y="56"/>
                  </a:lnTo>
                  <a:lnTo>
                    <a:pt x="815" y="76"/>
                  </a:lnTo>
                  <a:lnTo>
                    <a:pt x="806" y="210"/>
                  </a:lnTo>
                  <a:lnTo>
                    <a:pt x="778" y="626"/>
                  </a:lnTo>
                  <a:lnTo>
                    <a:pt x="671" y="619"/>
                  </a:lnTo>
                  <a:lnTo>
                    <a:pt x="337" y="589"/>
                  </a:lnTo>
                  <a:lnTo>
                    <a:pt x="0" y="547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279650" y="3803650"/>
              <a:ext cx="1247775" cy="1241425"/>
            </a:xfrm>
            <a:custGeom>
              <a:avLst/>
              <a:gdLst/>
              <a:ahLst/>
              <a:cxnLst>
                <a:cxn ang="0">
                  <a:pos x="99" y="782"/>
                </a:cxn>
                <a:cxn ang="0">
                  <a:pos x="109" y="724"/>
                </a:cxn>
                <a:cxn ang="0">
                  <a:pos x="306" y="749"/>
                </a:cxn>
                <a:cxn ang="0">
                  <a:pos x="296" y="720"/>
                </a:cxn>
                <a:cxn ang="0">
                  <a:pos x="722" y="759"/>
                </a:cxn>
                <a:cxn ang="0">
                  <a:pos x="786" y="72"/>
                </a:cxn>
                <a:cxn ang="0">
                  <a:pos x="452" y="42"/>
                </a:cxn>
                <a:cxn ang="0">
                  <a:pos x="115" y="0"/>
                </a:cxn>
                <a:cxn ang="0">
                  <a:pos x="0" y="768"/>
                </a:cxn>
                <a:cxn ang="0">
                  <a:pos x="99" y="782"/>
                </a:cxn>
                <a:cxn ang="0">
                  <a:pos x="99" y="782"/>
                </a:cxn>
              </a:cxnLst>
              <a:rect l="0" t="0" r="r" b="b"/>
              <a:pathLst>
                <a:path w="786" h="782">
                  <a:moveTo>
                    <a:pt x="99" y="782"/>
                  </a:moveTo>
                  <a:lnTo>
                    <a:pt x="109" y="724"/>
                  </a:lnTo>
                  <a:lnTo>
                    <a:pt x="306" y="749"/>
                  </a:lnTo>
                  <a:lnTo>
                    <a:pt x="296" y="720"/>
                  </a:lnTo>
                  <a:lnTo>
                    <a:pt x="722" y="759"/>
                  </a:lnTo>
                  <a:lnTo>
                    <a:pt x="786" y="72"/>
                  </a:lnTo>
                  <a:lnTo>
                    <a:pt x="452" y="42"/>
                  </a:lnTo>
                  <a:lnTo>
                    <a:pt x="115" y="0"/>
                  </a:lnTo>
                  <a:lnTo>
                    <a:pt x="0" y="768"/>
                  </a:lnTo>
                  <a:lnTo>
                    <a:pt x="99" y="782"/>
                  </a:lnTo>
                  <a:lnTo>
                    <a:pt x="99" y="782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749550" y="4032250"/>
              <a:ext cx="2484438" cy="2338388"/>
            </a:xfrm>
            <a:custGeom>
              <a:avLst/>
              <a:gdLst/>
              <a:ahLst/>
              <a:cxnLst>
                <a:cxn ang="0">
                  <a:pos x="0" y="576"/>
                </a:cxn>
                <a:cxn ang="0">
                  <a:pos x="426" y="615"/>
                </a:cxn>
                <a:cxn ang="0">
                  <a:pos x="484" y="0"/>
                </a:cxn>
                <a:cxn ang="0">
                  <a:pos x="823" y="19"/>
                </a:cxn>
                <a:cxn ang="0">
                  <a:pos x="811" y="284"/>
                </a:cxn>
                <a:cxn ang="0">
                  <a:pos x="845" y="311"/>
                </a:cxn>
                <a:cxn ang="0">
                  <a:pos x="876" y="311"/>
                </a:cxn>
                <a:cxn ang="0">
                  <a:pos x="901" y="336"/>
                </a:cxn>
                <a:cxn ang="0">
                  <a:pos x="952" y="348"/>
                </a:cxn>
                <a:cxn ang="0">
                  <a:pos x="1053" y="393"/>
                </a:cxn>
                <a:cxn ang="0">
                  <a:pos x="1072" y="373"/>
                </a:cxn>
                <a:cxn ang="0">
                  <a:pos x="1138" y="410"/>
                </a:cxn>
                <a:cxn ang="0">
                  <a:pos x="1226" y="410"/>
                </a:cxn>
                <a:cxn ang="0">
                  <a:pos x="1286" y="393"/>
                </a:cxn>
                <a:cxn ang="0">
                  <a:pos x="1368" y="377"/>
                </a:cxn>
                <a:cxn ang="0">
                  <a:pos x="1446" y="418"/>
                </a:cxn>
                <a:cxn ang="0">
                  <a:pos x="1457" y="432"/>
                </a:cxn>
                <a:cxn ang="0">
                  <a:pos x="1496" y="432"/>
                </a:cxn>
                <a:cxn ang="0">
                  <a:pos x="1506" y="650"/>
                </a:cxn>
                <a:cxn ang="0">
                  <a:pos x="1565" y="757"/>
                </a:cxn>
                <a:cxn ang="0">
                  <a:pos x="1543" y="840"/>
                </a:cxn>
                <a:cxn ang="0">
                  <a:pos x="1547" y="910"/>
                </a:cxn>
                <a:cxn ang="0">
                  <a:pos x="1520" y="945"/>
                </a:cxn>
                <a:cxn ang="0">
                  <a:pos x="1531" y="957"/>
                </a:cxn>
                <a:cxn ang="0">
                  <a:pos x="1467" y="977"/>
                </a:cxn>
                <a:cxn ang="0">
                  <a:pos x="1417" y="982"/>
                </a:cxn>
                <a:cxn ang="0">
                  <a:pos x="1426" y="944"/>
                </a:cxn>
                <a:cxn ang="0">
                  <a:pos x="1397" y="965"/>
                </a:cxn>
                <a:cxn ang="0">
                  <a:pos x="1399" y="1010"/>
                </a:cxn>
                <a:cxn ang="0">
                  <a:pos x="1366" y="1054"/>
                </a:cxn>
                <a:cxn ang="0">
                  <a:pos x="1181" y="1148"/>
                </a:cxn>
                <a:cxn ang="0">
                  <a:pos x="1121" y="1208"/>
                </a:cxn>
                <a:cxn ang="0">
                  <a:pos x="1068" y="1337"/>
                </a:cxn>
                <a:cxn ang="0">
                  <a:pos x="1113" y="1473"/>
                </a:cxn>
                <a:cxn ang="0">
                  <a:pos x="1068" y="1473"/>
                </a:cxn>
                <a:cxn ang="0">
                  <a:pos x="870" y="1403"/>
                </a:cxn>
                <a:cxn ang="0">
                  <a:pos x="848" y="1344"/>
                </a:cxn>
                <a:cxn ang="0">
                  <a:pos x="827" y="1317"/>
                </a:cxn>
                <a:cxn ang="0">
                  <a:pos x="819" y="1241"/>
                </a:cxn>
                <a:cxn ang="0">
                  <a:pos x="782" y="1212"/>
                </a:cxn>
                <a:cxn ang="0">
                  <a:pos x="673" y="1008"/>
                </a:cxn>
                <a:cxn ang="0">
                  <a:pos x="623" y="969"/>
                </a:cxn>
                <a:cxn ang="0">
                  <a:pos x="607" y="936"/>
                </a:cxn>
                <a:cxn ang="0">
                  <a:pos x="449" y="928"/>
                </a:cxn>
                <a:cxn ang="0">
                  <a:pos x="366" y="1025"/>
                </a:cxn>
                <a:cxn ang="0">
                  <a:pos x="222" y="924"/>
                </a:cxn>
                <a:cxn ang="0">
                  <a:pos x="181" y="784"/>
                </a:cxn>
                <a:cxn ang="0">
                  <a:pos x="45" y="652"/>
                </a:cxn>
                <a:cxn ang="0">
                  <a:pos x="27" y="611"/>
                </a:cxn>
                <a:cxn ang="0">
                  <a:pos x="10" y="605"/>
                </a:cxn>
                <a:cxn ang="0">
                  <a:pos x="0" y="576"/>
                </a:cxn>
                <a:cxn ang="0">
                  <a:pos x="0" y="576"/>
                </a:cxn>
              </a:cxnLst>
              <a:rect l="0" t="0" r="r" b="b"/>
              <a:pathLst>
                <a:path w="1565" h="1473">
                  <a:moveTo>
                    <a:pt x="0" y="576"/>
                  </a:moveTo>
                  <a:lnTo>
                    <a:pt x="426" y="615"/>
                  </a:lnTo>
                  <a:lnTo>
                    <a:pt x="484" y="0"/>
                  </a:lnTo>
                  <a:lnTo>
                    <a:pt x="823" y="19"/>
                  </a:lnTo>
                  <a:lnTo>
                    <a:pt x="811" y="284"/>
                  </a:lnTo>
                  <a:lnTo>
                    <a:pt x="845" y="311"/>
                  </a:lnTo>
                  <a:lnTo>
                    <a:pt x="876" y="311"/>
                  </a:lnTo>
                  <a:lnTo>
                    <a:pt x="901" y="336"/>
                  </a:lnTo>
                  <a:lnTo>
                    <a:pt x="952" y="348"/>
                  </a:lnTo>
                  <a:lnTo>
                    <a:pt x="1053" y="393"/>
                  </a:lnTo>
                  <a:lnTo>
                    <a:pt x="1072" y="373"/>
                  </a:lnTo>
                  <a:lnTo>
                    <a:pt x="1138" y="410"/>
                  </a:lnTo>
                  <a:lnTo>
                    <a:pt x="1226" y="410"/>
                  </a:lnTo>
                  <a:lnTo>
                    <a:pt x="1286" y="393"/>
                  </a:lnTo>
                  <a:lnTo>
                    <a:pt x="1368" y="377"/>
                  </a:lnTo>
                  <a:lnTo>
                    <a:pt x="1446" y="418"/>
                  </a:lnTo>
                  <a:lnTo>
                    <a:pt x="1457" y="432"/>
                  </a:lnTo>
                  <a:lnTo>
                    <a:pt x="1496" y="432"/>
                  </a:lnTo>
                  <a:lnTo>
                    <a:pt x="1506" y="650"/>
                  </a:lnTo>
                  <a:lnTo>
                    <a:pt x="1565" y="757"/>
                  </a:lnTo>
                  <a:lnTo>
                    <a:pt x="1543" y="840"/>
                  </a:lnTo>
                  <a:lnTo>
                    <a:pt x="1547" y="910"/>
                  </a:lnTo>
                  <a:lnTo>
                    <a:pt x="1520" y="945"/>
                  </a:lnTo>
                  <a:lnTo>
                    <a:pt x="1531" y="957"/>
                  </a:lnTo>
                  <a:lnTo>
                    <a:pt x="1467" y="977"/>
                  </a:lnTo>
                  <a:lnTo>
                    <a:pt x="1417" y="982"/>
                  </a:lnTo>
                  <a:lnTo>
                    <a:pt x="1426" y="944"/>
                  </a:lnTo>
                  <a:lnTo>
                    <a:pt x="1397" y="965"/>
                  </a:lnTo>
                  <a:lnTo>
                    <a:pt x="1399" y="1010"/>
                  </a:lnTo>
                  <a:lnTo>
                    <a:pt x="1366" y="1054"/>
                  </a:lnTo>
                  <a:lnTo>
                    <a:pt x="1181" y="1148"/>
                  </a:lnTo>
                  <a:lnTo>
                    <a:pt x="1121" y="1208"/>
                  </a:lnTo>
                  <a:lnTo>
                    <a:pt x="1068" y="1337"/>
                  </a:lnTo>
                  <a:lnTo>
                    <a:pt x="1113" y="1473"/>
                  </a:lnTo>
                  <a:lnTo>
                    <a:pt x="1068" y="1473"/>
                  </a:lnTo>
                  <a:lnTo>
                    <a:pt x="870" y="1403"/>
                  </a:lnTo>
                  <a:lnTo>
                    <a:pt x="848" y="1344"/>
                  </a:lnTo>
                  <a:lnTo>
                    <a:pt x="827" y="1317"/>
                  </a:lnTo>
                  <a:lnTo>
                    <a:pt x="819" y="1241"/>
                  </a:lnTo>
                  <a:lnTo>
                    <a:pt x="782" y="1212"/>
                  </a:lnTo>
                  <a:lnTo>
                    <a:pt x="673" y="1008"/>
                  </a:lnTo>
                  <a:lnTo>
                    <a:pt x="623" y="969"/>
                  </a:lnTo>
                  <a:lnTo>
                    <a:pt x="607" y="936"/>
                  </a:lnTo>
                  <a:lnTo>
                    <a:pt x="449" y="928"/>
                  </a:lnTo>
                  <a:lnTo>
                    <a:pt x="366" y="1025"/>
                  </a:lnTo>
                  <a:lnTo>
                    <a:pt x="222" y="924"/>
                  </a:lnTo>
                  <a:lnTo>
                    <a:pt x="181" y="784"/>
                  </a:lnTo>
                  <a:lnTo>
                    <a:pt x="45" y="652"/>
                  </a:lnTo>
                  <a:lnTo>
                    <a:pt x="27" y="611"/>
                  </a:lnTo>
                  <a:lnTo>
                    <a:pt x="10" y="605"/>
                  </a:lnTo>
                  <a:lnTo>
                    <a:pt x="0" y="576"/>
                  </a:lnTo>
                  <a:lnTo>
                    <a:pt x="0" y="576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524250" y="1293813"/>
              <a:ext cx="1168400" cy="71755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680" y="33"/>
                </a:cxn>
                <a:cxn ang="0">
                  <a:pos x="683" y="146"/>
                </a:cxn>
                <a:cxn ang="0">
                  <a:pos x="713" y="238"/>
                </a:cxn>
                <a:cxn ang="0">
                  <a:pos x="717" y="357"/>
                </a:cxn>
                <a:cxn ang="0">
                  <a:pos x="736" y="452"/>
                </a:cxn>
                <a:cxn ang="0">
                  <a:pos x="349" y="440"/>
                </a:cxn>
                <a:cxn ang="0">
                  <a:pos x="0" y="415"/>
                </a:cxn>
                <a:cxn ang="0">
                  <a:pos x="39" y="0"/>
                </a:cxn>
                <a:cxn ang="0">
                  <a:pos x="39" y="0"/>
                </a:cxn>
              </a:cxnLst>
              <a:rect l="0" t="0" r="r" b="b"/>
              <a:pathLst>
                <a:path w="736" h="452">
                  <a:moveTo>
                    <a:pt x="39" y="0"/>
                  </a:moveTo>
                  <a:lnTo>
                    <a:pt x="680" y="33"/>
                  </a:lnTo>
                  <a:lnTo>
                    <a:pt x="683" y="146"/>
                  </a:lnTo>
                  <a:lnTo>
                    <a:pt x="713" y="238"/>
                  </a:lnTo>
                  <a:lnTo>
                    <a:pt x="717" y="357"/>
                  </a:lnTo>
                  <a:lnTo>
                    <a:pt x="736" y="452"/>
                  </a:lnTo>
                  <a:lnTo>
                    <a:pt x="349" y="440"/>
                  </a:lnTo>
                  <a:lnTo>
                    <a:pt x="0" y="415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462338" y="1952625"/>
              <a:ext cx="1249363" cy="815975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88" y="25"/>
                </a:cxn>
                <a:cxn ang="0">
                  <a:pos x="775" y="37"/>
                </a:cxn>
                <a:cxn ang="0">
                  <a:pos x="748" y="86"/>
                </a:cxn>
                <a:cxn ang="0">
                  <a:pos x="787" y="121"/>
                </a:cxn>
                <a:cxn ang="0">
                  <a:pos x="785" y="374"/>
                </a:cxn>
                <a:cxn ang="0">
                  <a:pos x="769" y="372"/>
                </a:cxn>
                <a:cxn ang="0">
                  <a:pos x="769" y="405"/>
                </a:cxn>
                <a:cxn ang="0">
                  <a:pos x="783" y="428"/>
                </a:cxn>
                <a:cxn ang="0">
                  <a:pos x="775" y="453"/>
                </a:cxn>
                <a:cxn ang="0">
                  <a:pos x="783" y="514"/>
                </a:cxn>
                <a:cxn ang="0">
                  <a:pos x="765" y="506"/>
                </a:cxn>
                <a:cxn ang="0">
                  <a:pos x="744" y="484"/>
                </a:cxn>
                <a:cxn ang="0">
                  <a:pos x="676" y="461"/>
                </a:cxn>
                <a:cxn ang="0">
                  <a:pos x="608" y="465"/>
                </a:cxn>
                <a:cxn ang="0">
                  <a:pos x="569" y="436"/>
                </a:cxn>
                <a:cxn ang="0">
                  <a:pos x="0" y="403"/>
                </a:cxn>
                <a:cxn ang="0">
                  <a:pos x="39" y="0"/>
                </a:cxn>
                <a:cxn ang="0">
                  <a:pos x="39" y="0"/>
                </a:cxn>
              </a:cxnLst>
              <a:rect l="0" t="0" r="r" b="b"/>
              <a:pathLst>
                <a:path w="787" h="514">
                  <a:moveTo>
                    <a:pt x="39" y="0"/>
                  </a:moveTo>
                  <a:lnTo>
                    <a:pt x="388" y="25"/>
                  </a:lnTo>
                  <a:lnTo>
                    <a:pt x="775" y="37"/>
                  </a:lnTo>
                  <a:lnTo>
                    <a:pt x="748" y="86"/>
                  </a:lnTo>
                  <a:lnTo>
                    <a:pt x="787" y="121"/>
                  </a:lnTo>
                  <a:lnTo>
                    <a:pt x="785" y="374"/>
                  </a:lnTo>
                  <a:lnTo>
                    <a:pt x="769" y="372"/>
                  </a:lnTo>
                  <a:lnTo>
                    <a:pt x="769" y="405"/>
                  </a:lnTo>
                  <a:lnTo>
                    <a:pt x="783" y="428"/>
                  </a:lnTo>
                  <a:lnTo>
                    <a:pt x="775" y="453"/>
                  </a:lnTo>
                  <a:lnTo>
                    <a:pt x="783" y="514"/>
                  </a:lnTo>
                  <a:lnTo>
                    <a:pt x="765" y="506"/>
                  </a:lnTo>
                  <a:lnTo>
                    <a:pt x="744" y="484"/>
                  </a:lnTo>
                  <a:lnTo>
                    <a:pt x="676" y="461"/>
                  </a:lnTo>
                  <a:lnTo>
                    <a:pt x="608" y="465"/>
                  </a:lnTo>
                  <a:lnTo>
                    <a:pt x="569" y="436"/>
                  </a:lnTo>
                  <a:lnTo>
                    <a:pt x="0" y="403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3422650" y="2592388"/>
              <a:ext cx="1465263" cy="71278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594" y="33"/>
                </a:cxn>
                <a:cxn ang="0">
                  <a:pos x="633" y="62"/>
                </a:cxn>
                <a:cxn ang="0">
                  <a:pos x="701" y="58"/>
                </a:cxn>
                <a:cxn ang="0">
                  <a:pos x="769" y="81"/>
                </a:cxn>
                <a:cxn ang="0">
                  <a:pos x="790" y="103"/>
                </a:cxn>
                <a:cxn ang="0">
                  <a:pos x="808" y="111"/>
                </a:cxn>
                <a:cxn ang="0">
                  <a:pos x="839" y="196"/>
                </a:cxn>
                <a:cxn ang="0">
                  <a:pos x="839" y="222"/>
                </a:cxn>
                <a:cxn ang="0">
                  <a:pos x="860" y="262"/>
                </a:cxn>
                <a:cxn ang="0">
                  <a:pos x="870" y="327"/>
                </a:cxn>
                <a:cxn ang="0">
                  <a:pos x="864" y="346"/>
                </a:cxn>
                <a:cxn ang="0">
                  <a:pos x="878" y="368"/>
                </a:cxn>
                <a:cxn ang="0">
                  <a:pos x="923" y="449"/>
                </a:cxn>
                <a:cxn ang="0">
                  <a:pos x="512" y="445"/>
                </a:cxn>
                <a:cxn ang="0">
                  <a:pos x="201" y="426"/>
                </a:cxn>
                <a:cxn ang="0">
                  <a:pos x="210" y="292"/>
                </a:cxn>
                <a:cxn ang="0">
                  <a:pos x="0" y="272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923" h="449">
                  <a:moveTo>
                    <a:pt x="25" y="0"/>
                  </a:moveTo>
                  <a:lnTo>
                    <a:pt x="594" y="33"/>
                  </a:lnTo>
                  <a:lnTo>
                    <a:pt x="633" y="62"/>
                  </a:lnTo>
                  <a:lnTo>
                    <a:pt x="701" y="58"/>
                  </a:lnTo>
                  <a:lnTo>
                    <a:pt x="769" y="81"/>
                  </a:lnTo>
                  <a:lnTo>
                    <a:pt x="790" y="103"/>
                  </a:lnTo>
                  <a:lnTo>
                    <a:pt x="808" y="111"/>
                  </a:lnTo>
                  <a:lnTo>
                    <a:pt x="839" y="196"/>
                  </a:lnTo>
                  <a:lnTo>
                    <a:pt x="839" y="222"/>
                  </a:lnTo>
                  <a:lnTo>
                    <a:pt x="860" y="262"/>
                  </a:lnTo>
                  <a:lnTo>
                    <a:pt x="870" y="327"/>
                  </a:lnTo>
                  <a:lnTo>
                    <a:pt x="864" y="346"/>
                  </a:lnTo>
                  <a:lnTo>
                    <a:pt x="878" y="368"/>
                  </a:lnTo>
                  <a:lnTo>
                    <a:pt x="923" y="449"/>
                  </a:lnTo>
                  <a:lnTo>
                    <a:pt x="512" y="445"/>
                  </a:lnTo>
                  <a:lnTo>
                    <a:pt x="201" y="426"/>
                  </a:lnTo>
                  <a:lnTo>
                    <a:pt x="210" y="292"/>
                  </a:lnTo>
                  <a:lnTo>
                    <a:pt x="0" y="272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697288" y="3268663"/>
              <a:ext cx="1319213" cy="69532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39" y="19"/>
                </a:cxn>
                <a:cxn ang="0">
                  <a:pos x="750" y="23"/>
                </a:cxn>
                <a:cxn ang="0">
                  <a:pos x="771" y="43"/>
                </a:cxn>
                <a:cxn ang="0">
                  <a:pos x="785" y="39"/>
                </a:cxn>
                <a:cxn ang="0">
                  <a:pos x="800" y="60"/>
                </a:cxn>
                <a:cxn ang="0">
                  <a:pos x="787" y="60"/>
                </a:cxn>
                <a:cxn ang="0">
                  <a:pos x="773" y="88"/>
                </a:cxn>
                <a:cxn ang="0">
                  <a:pos x="806" y="134"/>
                </a:cxn>
                <a:cxn ang="0">
                  <a:pos x="831" y="142"/>
                </a:cxn>
                <a:cxn ang="0">
                  <a:pos x="827" y="436"/>
                </a:cxn>
                <a:cxn ang="0">
                  <a:pos x="475" y="438"/>
                </a:cxn>
                <a:cxn ang="0">
                  <a:pos x="0" y="416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831" h="438">
                  <a:moveTo>
                    <a:pt x="28" y="0"/>
                  </a:moveTo>
                  <a:lnTo>
                    <a:pt x="339" y="19"/>
                  </a:lnTo>
                  <a:lnTo>
                    <a:pt x="750" y="23"/>
                  </a:lnTo>
                  <a:lnTo>
                    <a:pt x="771" y="43"/>
                  </a:lnTo>
                  <a:lnTo>
                    <a:pt x="785" y="39"/>
                  </a:lnTo>
                  <a:lnTo>
                    <a:pt x="800" y="60"/>
                  </a:lnTo>
                  <a:lnTo>
                    <a:pt x="787" y="60"/>
                  </a:lnTo>
                  <a:lnTo>
                    <a:pt x="773" y="88"/>
                  </a:lnTo>
                  <a:lnTo>
                    <a:pt x="806" y="134"/>
                  </a:lnTo>
                  <a:lnTo>
                    <a:pt x="831" y="142"/>
                  </a:lnTo>
                  <a:lnTo>
                    <a:pt x="827" y="436"/>
                  </a:lnTo>
                  <a:lnTo>
                    <a:pt x="475" y="438"/>
                  </a:lnTo>
                  <a:lnTo>
                    <a:pt x="0" y="416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517900" y="3917950"/>
              <a:ext cx="1533525" cy="77787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13" y="7"/>
                </a:cxn>
                <a:cxn ang="0">
                  <a:pos x="588" y="29"/>
                </a:cxn>
                <a:cxn ang="0">
                  <a:pos x="940" y="27"/>
                </a:cxn>
                <a:cxn ang="0">
                  <a:pos x="944" y="99"/>
                </a:cxn>
                <a:cxn ang="0">
                  <a:pos x="966" y="251"/>
                </a:cxn>
                <a:cxn ang="0">
                  <a:pos x="962" y="490"/>
                </a:cxn>
                <a:cxn ang="0">
                  <a:pos x="884" y="449"/>
                </a:cxn>
                <a:cxn ang="0">
                  <a:pos x="802" y="465"/>
                </a:cxn>
                <a:cxn ang="0">
                  <a:pos x="742" y="482"/>
                </a:cxn>
                <a:cxn ang="0">
                  <a:pos x="654" y="482"/>
                </a:cxn>
                <a:cxn ang="0">
                  <a:pos x="588" y="445"/>
                </a:cxn>
                <a:cxn ang="0">
                  <a:pos x="569" y="465"/>
                </a:cxn>
                <a:cxn ang="0">
                  <a:pos x="468" y="420"/>
                </a:cxn>
                <a:cxn ang="0">
                  <a:pos x="417" y="408"/>
                </a:cxn>
                <a:cxn ang="0">
                  <a:pos x="392" y="383"/>
                </a:cxn>
                <a:cxn ang="0">
                  <a:pos x="361" y="383"/>
                </a:cxn>
                <a:cxn ang="0">
                  <a:pos x="327" y="356"/>
                </a:cxn>
                <a:cxn ang="0">
                  <a:pos x="339" y="91"/>
                </a:cxn>
                <a:cxn ang="0">
                  <a:pos x="0" y="72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966" h="490">
                  <a:moveTo>
                    <a:pt x="6" y="0"/>
                  </a:moveTo>
                  <a:lnTo>
                    <a:pt x="113" y="7"/>
                  </a:lnTo>
                  <a:lnTo>
                    <a:pt x="588" y="29"/>
                  </a:lnTo>
                  <a:lnTo>
                    <a:pt x="940" y="27"/>
                  </a:lnTo>
                  <a:lnTo>
                    <a:pt x="944" y="99"/>
                  </a:lnTo>
                  <a:lnTo>
                    <a:pt x="966" y="251"/>
                  </a:lnTo>
                  <a:lnTo>
                    <a:pt x="962" y="490"/>
                  </a:lnTo>
                  <a:lnTo>
                    <a:pt x="884" y="449"/>
                  </a:lnTo>
                  <a:lnTo>
                    <a:pt x="802" y="465"/>
                  </a:lnTo>
                  <a:lnTo>
                    <a:pt x="742" y="482"/>
                  </a:lnTo>
                  <a:lnTo>
                    <a:pt x="654" y="482"/>
                  </a:lnTo>
                  <a:lnTo>
                    <a:pt x="588" y="445"/>
                  </a:lnTo>
                  <a:lnTo>
                    <a:pt x="569" y="465"/>
                  </a:lnTo>
                  <a:lnTo>
                    <a:pt x="468" y="420"/>
                  </a:lnTo>
                  <a:lnTo>
                    <a:pt x="417" y="408"/>
                  </a:lnTo>
                  <a:lnTo>
                    <a:pt x="392" y="383"/>
                  </a:lnTo>
                  <a:lnTo>
                    <a:pt x="361" y="383"/>
                  </a:lnTo>
                  <a:lnTo>
                    <a:pt x="327" y="356"/>
                  </a:lnTo>
                  <a:lnTo>
                    <a:pt x="339" y="91"/>
                  </a:lnTo>
                  <a:lnTo>
                    <a:pt x="0" y="72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603750" y="1287463"/>
              <a:ext cx="1154113" cy="1258888"/>
            </a:xfrm>
            <a:custGeom>
              <a:avLst/>
              <a:gdLst/>
              <a:ahLst/>
              <a:cxnLst>
                <a:cxn ang="0">
                  <a:pos x="3" y="150"/>
                </a:cxn>
                <a:cxn ang="0">
                  <a:pos x="33" y="242"/>
                </a:cxn>
                <a:cxn ang="0">
                  <a:pos x="37" y="361"/>
                </a:cxn>
                <a:cxn ang="0">
                  <a:pos x="56" y="456"/>
                </a:cxn>
                <a:cxn ang="0">
                  <a:pos x="29" y="505"/>
                </a:cxn>
                <a:cxn ang="0">
                  <a:pos x="68" y="540"/>
                </a:cxn>
                <a:cxn ang="0">
                  <a:pos x="66" y="793"/>
                </a:cxn>
                <a:cxn ang="0">
                  <a:pos x="597" y="781"/>
                </a:cxn>
                <a:cxn ang="0">
                  <a:pos x="587" y="732"/>
                </a:cxn>
                <a:cxn ang="0">
                  <a:pos x="531" y="689"/>
                </a:cxn>
                <a:cxn ang="0">
                  <a:pos x="502" y="658"/>
                </a:cxn>
                <a:cxn ang="0">
                  <a:pos x="430" y="614"/>
                </a:cxn>
                <a:cxn ang="0">
                  <a:pos x="432" y="540"/>
                </a:cxn>
                <a:cxn ang="0">
                  <a:pos x="416" y="493"/>
                </a:cxn>
                <a:cxn ang="0">
                  <a:pos x="476" y="423"/>
                </a:cxn>
                <a:cxn ang="0">
                  <a:pos x="472" y="353"/>
                </a:cxn>
                <a:cxn ang="0">
                  <a:pos x="570" y="281"/>
                </a:cxn>
                <a:cxn ang="0">
                  <a:pos x="593" y="240"/>
                </a:cxn>
                <a:cxn ang="0">
                  <a:pos x="727" y="170"/>
                </a:cxn>
                <a:cxn ang="0">
                  <a:pos x="667" y="145"/>
                </a:cxn>
                <a:cxn ang="0">
                  <a:pos x="614" y="148"/>
                </a:cxn>
                <a:cxn ang="0">
                  <a:pos x="603" y="129"/>
                </a:cxn>
                <a:cxn ang="0">
                  <a:pos x="505" y="127"/>
                </a:cxn>
                <a:cxn ang="0">
                  <a:pos x="441" y="109"/>
                </a:cxn>
                <a:cxn ang="0">
                  <a:pos x="307" y="96"/>
                </a:cxn>
                <a:cxn ang="0">
                  <a:pos x="288" y="72"/>
                </a:cxn>
                <a:cxn ang="0">
                  <a:pos x="233" y="49"/>
                </a:cxn>
                <a:cxn ang="0">
                  <a:pos x="223" y="0"/>
                </a:cxn>
                <a:cxn ang="0">
                  <a:pos x="188" y="0"/>
                </a:cxn>
                <a:cxn ang="0">
                  <a:pos x="188" y="37"/>
                </a:cxn>
                <a:cxn ang="0">
                  <a:pos x="0" y="37"/>
                </a:cxn>
                <a:cxn ang="0">
                  <a:pos x="3" y="150"/>
                </a:cxn>
                <a:cxn ang="0">
                  <a:pos x="3" y="150"/>
                </a:cxn>
              </a:cxnLst>
              <a:rect l="0" t="0" r="r" b="b"/>
              <a:pathLst>
                <a:path w="727" h="793">
                  <a:moveTo>
                    <a:pt x="3" y="150"/>
                  </a:moveTo>
                  <a:lnTo>
                    <a:pt x="33" y="242"/>
                  </a:lnTo>
                  <a:lnTo>
                    <a:pt x="37" y="361"/>
                  </a:lnTo>
                  <a:lnTo>
                    <a:pt x="56" y="456"/>
                  </a:lnTo>
                  <a:lnTo>
                    <a:pt x="29" y="505"/>
                  </a:lnTo>
                  <a:lnTo>
                    <a:pt x="68" y="540"/>
                  </a:lnTo>
                  <a:lnTo>
                    <a:pt x="66" y="793"/>
                  </a:lnTo>
                  <a:lnTo>
                    <a:pt x="597" y="781"/>
                  </a:lnTo>
                  <a:lnTo>
                    <a:pt x="587" y="732"/>
                  </a:lnTo>
                  <a:lnTo>
                    <a:pt x="531" y="689"/>
                  </a:lnTo>
                  <a:lnTo>
                    <a:pt x="502" y="658"/>
                  </a:lnTo>
                  <a:lnTo>
                    <a:pt x="430" y="614"/>
                  </a:lnTo>
                  <a:lnTo>
                    <a:pt x="432" y="540"/>
                  </a:lnTo>
                  <a:lnTo>
                    <a:pt x="416" y="493"/>
                  </a:lnTo>
                  <a:lnTo>
                    <a:pt x="476" y="423"/>
                  </a:lnTo>
                  <a:lnTo>
                    <a:pt x="472" y="353"/>
                  </a:lnTo>
                  <a:lnTo>
                    <a:pt x="570" y="281"/>
                  </a:lnTo>
                  <a:lnTo>
                    <a:pt x="593" y="240"/>
                  </a:lnTo>
                  <a:lnTo>
                    <a:pt x="727" y="170"/>
                  </a:lnTo>
                  <a:lnTo>
                    <a:pt x="667" y="145"/>
                  </a:lnTo>
                  <a:lnTo>
                    <a:pt x="614" y="148"/>
                  </a:lnTo>
                  <a:lnTo>
                    <a:pt x="603" y="129"/>
                  </a:lnTo>
                  <a:lnTo>
                    <a:pt x="505" y="127"/>
                  </a:lnTo>
                  <a:lnTo>
                    <a:pt x="441" y="109"/>
                  </a:lnTo>
                  <a:lnTo>
                    <a:pt x="307" y="96"/>
                  </a:lnTo>
                  <a:lnTo>
                    <a:pt x="288" y="72"/>
                  </a:lnTo>
                  <a:lnTo>
                    <a:pt x="233" y="49"/>
                  </a:lnTo>
                  <a:lnTo>
                    <a:pt x="223" y="0"/>
                  </a:lnTo>
                  <a:lnTo>
                    <a:pt x="188" y="0"/>
                  </a:lnTo>
                  <a:lnTo>
                    <a:pt x="188" y="37"/>
                  </a:lnTo>
                  <a:lnTo>
                    <a:pt x="0" y="37"/>
                  </a:lnTo>
                  <a:lnTo>
                    <a:pt x="3" y="150"/>
                  </a:lnTo>
                  <a:lnTo>
                    <a:pt x="3" y="15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4683125" y="2527300"/>
              <a:ext cx="1060450" cy="685800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4" y="66"/>
                </a:cxn>
                <a:cxn ang="0">
                  <a:pos x="6" y="91"/>
                </a:cxn>
                <a:cxn ang="0">
                  <a:pos x="14" y="152"/>
                </a:cxn>
                <a:cxn ang="0">
                  <a:pos x="45" y="237"/>
                </a:cxn>
                <a:cxn ang="0">
                  <a:pos x="45" y="263"/>
                </a:cxn>
                <a:cxn ang="0">
                  <a:pos x="66" y="303"/>
                </a:cxn>
                <a:cxn ang="0">
                  <a:pos x="76" y="368"/>
                </a:cxn>
                <a:cxn ang="0">
                  <a:pos x="70" y="387"/>
                </a:cxn>
                <a:cxn ang="0">
                  <a:pos x="84" y="409"/>
                </a:cxn>
                <a:cxn ang="0">
                  <a:pos x="516" y="399"/>
                </a:cxn>
                <a:cxn ang="0">
                  <a:pos x="547" y="432"/>
                </a:cxn>
                <a:cxn ang="0">
                  <a:pos x="592" y="335"/>
                </a:cxn>
                <a:cxn ang="0">
                  <a:pos x="578" y="298"/>
                </a:cxn>
                <a:cxn ang="0">
                  <a:pos x="652" y="239"/>
                </a:cxn>
                <a:cxn ang="0">
                  <a:pos x="668" y="196"/>
                </a:cxn>
                <a:cxn ang="0">
                  <a:pos x="613" y="134"/>
                </a:cxn>
                <a:cxn ang="0">
                  <a:pos x="557" y="70"/>
                </a:cxn>
                <a:cxn ang="0">
                  <a:pos x="547" y="0"/>
                </a:cxn>
                <a:cxn ang="0">
                  <a:pos x="16" y="12"/>
                </a:cxn>
                <a:cxn ang="0">
                  <a:pos x="0" y="10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668" h="432">
                  <a:moveTo>
                    <a:pt x="0" y="43"/>
                  </a:moveTo>
                  <a:lnTo>
                    <a:pt x="14" y="66"/>
                  </a:lnTo>
                  <a:lnTo>
                    <a:pt x="6" y="91"/>
                  </a:lnTo>
                  <a:lnTo>
                    <a:pt x="14" y="152"/>
                  </a:lnTo>
                  <a:lnTo>
                    <a:pt x="45" y="237"/>
                  </a:lnTo>
                  <a:lnTo>
                    <a:pt x="45" y="263"/>
                  </a:lnTo>
                  <a:lnTo>
                    <a:pt x="66" y="303"/>
                  </a:lnTo>
                  <a:lnTo>
                    <a:pt x="76" y="368"/>
                  </a:lnTo>
                  <a:lnTo>
                    <a:pt x="70" y="387"/>
                  </a:lnTo>
                  <a:lnTo>
                    <a:pt x="84" y="409"/>
                  </a:lnTo>
                  <a:lnTo>
                    <a:pt x="516" y="399"/>
                  </a:lnTo>
                  <a:lnTo>
                    <a:pt x="547" y="432"/>
                  </a:lnTo>
                  <a:lnTo>
                    <a:pt x="592" y="335"/>
                  </a:lnTo>
                  <a:lnTo>
                    <a:pt x="578" y="298"/>
                  </a:lnTo>
                  <a:lnTo>
                    <a:pt x="652" y="239"/>
                  </a:lnTo>
                  <a:lnTo>
                    <a:pt x="668" y="196"/>
                  </a:lnTo>
                  <a:lnTo>
                    <a:pt x="613" y="134"/>
                  </a:lnTo>
                  <a:lnTo>
                    <a:pt x="557" y="70"/>
                  </a:lnTo>
                  <a:lnTo>
                    <a:pt x="547" y="0"/>
                  </a:lnTo>
                  <a:lnTo>
                    <a:pt x="16" y="12"/>
                  </a:lnTo>
                  <a:lnTo>
                    <a:pt x="0" y="10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4816475" y="3160713"/>
              <a:ext cx="1179513" cy="1000125"/>
            </a:xfrm>
            <a:custGeom>
              <a:avLst/>
              <a:gdLst/>
              <a:ahLst/>
              <a:cxnLst>
                <a:cxn ang="0">
                  <a:pos x="45" y="91"/>
                </a:cxn>
                <a:cxn ang="0">
                  <a:pos x="66" y="111"/>
                </a:cxn>
                <a:cxn ang="0">
                  <a:pos x="80" y="107"/>
                </a:cxn>
                <a:cxn ang="0">
                  <a:pos x="95" y="128"/>
                </a:cxn>
                <a:cxn ang="0">
                  <a:pos x="82" y="128"/>
                </a:cxn>
                <a:cxn ang="0">
                  <a:pos x="68" y="156"/>
                </a:cxn>
                <a:cxn ang="0">
                  <a:pos x="101" y="202"/>
                </a:cxn>
                <a:cxn ang="0">
                  <a:pos x="126" y="210"/>
                </a:cxn>
                <a:cxn ang="0">
                  <a:pos x="122" y="504"/>
                </a:cxn>
                <a:cxn ang="0">
                  <a:pos x="126" y="576"/>
                </a:cxn>
                <a:cxn ang="0">
                  <a:pos x="621" y="560"/>
                </a:cxn>
                <a:cxn ang="0">
                  <a:pos x="624" y="603"/>
                </a:cxn>
                <a:cxn ang="0">
                  <a:pos x="605" y="630"/>
                </a:cxn>
                <a:cxn ang="0">
                  <a:pos x="681" y="626"/>
                </a:cxn>
                <a:cxn ang="0">
                  <a:pos x="695" y="603"/>
                </a:cxn>
                <a:cxn ang="0">
                  <a:pos x="695" y="576"/>
                </a:cxn>
                <a:cxn ang="0">
                  <a:pos x="712" y="556"/>
                </a:cxn>
                <a:cxn ang="0">
                  <a:pos x="718" y="535"/>
                </a:cxn>
                <a:cxn ang="0">
                  <a:pos x="737" y="533"/>
                </a:cxn>
                <a:cxn ang="0">
                  <a:pos x="743" y="490"/>
                </a:cxn>
                <a:cxn ang="0">
                  <a:pos x="716" y="484"/>
                </a:cxn>
                <a:cxn ang="0">
                  <a:pos x="698" y="453"/>
                </a:cxn>
                <a:cxn ang="0">
                  <a:pos x="671" y="377"/>
                </a:cxn>
                <a:cxn ang="0">
                  <a:pos x="640" y="366"/>
                </a:cxn>
                <a:cxn ang="0">
                  <a:pos x="605" y="338"/>
                </a:cxn>
                <a:cxn ang="0">
                  <a:pos x="591" y="300"/>
                </a:cxn>
                <a:cxn ang="0">
                  <a:pos x="613" y="239"/>
                </a:cxn>
                <a:cxn ang="0">
                  <a:pos x="595" y="228"/>
                </a:cxn>
                <a:cxn ang="0">
                  <a:pos x="552" y="228"/>
                </a:cxn>
                <a:cxn ang="0">
                  <a:pos x="543" y="191"/>
                </a:cxn>
                <a:cxn ang="0">
                  <a:pos x="471" y="117"/>
                </a:cxn>
                <a:cxn ang="0">
                  <a:pos x="455" y="56"/>
                </a:cxn>
                <a:cxn ang="0">
                  <a:pos x="463" y="33"/>
                </a:cxn>
                <a:cxn ang="0">
                  <a:pos x="432" y="0"/>
                </a:cxn>
                <a:cxn ang="0">
                  <a:pos x="0" y="10"/>
                </a:cxn>
                <a:cxn ang="0">
                  <a:pos x="45" y="91"/>
                </a:cxn>
                <a:cxn ang="0">
                  <a:pos x="45" y="91"/>
                </a:cxn>
              </a:cxnLst>
              <a:rect l="0" t="0" r="r" b="b"/>
              <a:pathLst>
                <a:path w="743" h="630">
                  <a:moveTo>
                    <a:pt x="45" y="91"/>
                  </a:moveTo>
                  <a:lnTo>
                    <a:pt x="66" y="111"/>
                  </a:lnTo>
                  <a:lnTo>
                    <a:pt x="80" y="107"/>
                  </a:lnTo>
                  <a:lnTo>
                    <a:pt x="95" y="128"/>
                  </a:lnTo>
                  <a:lnTo>
                    <a:pt x="82" y="128"/>
                  </a:lnTo>
                  <a:lnTo>
                    <a:pt x="68" y="156"/>
                  </a:lnTo>
                  <a:lnTo>
                    <a:pt x="101" y="202"/>
                  </a:lnTo>
                  <a:lnTo>
                    <a:pt x="126" y="210"/>
                  </a:lnTo>
                  <a:lnTo>
                    <a:pt x="122" y="504"/>
                  </a:lnTo>
                  <a:lnTo>
                    <a:pt x="126" y="576"/>
                  </a:lnTo>
                  <a:lnTo>
                    <a:pt x="621" y="560"/>
                  </a:lnTo>
                  <a:lnTo>
                    <a:pt x="624" y="603"/>
                  </a:lnTo>
                  <a:lnTo>
                    <a:pt x="605" y="630"/>
                  </a:lnTo>
                  <a:lnTo>
                    <a:pt x="681" y="626"/>
                  </a:lnTo>
                  <a:lnTo>
                    <a:pt x="695" y="603"/>
                  </a:lnTo>
                  <a:lnTo>
                    <a:pt x="695" y="576"/>
                  </a:lnTo>
                  <a:lnTo>
                    <a:pt x="712" y="556"/>
                  </a:lnTo>
                  <a:lnTo>
                    <a:pt x="718" y="535"/>
                  </a:lnTo>
                  <a:lnTo>
                    <a:pt x="737" y="533"/>
                  </a:lnTo>
                  <a:lnTo>
                    <a:pt x="743" y="490"/>
                  </a:lnTo>
                  <a:lnTo>
                    <a:pt x="716" y="484"/>
                  </a:lnTo>
                  <a:lnTo>
                    <a:pt x="698" y="453"/>
                  </a:lnTo>
                  <a:lnTo>
                    <a:pt x="671" y="377"/>
                  </a:lnTo>
                  <a:lnTo>
                    <a:pt x="640" y="366"/>
                  </a:lnTo>
                  <a:lnTo>
                    <a:pt x="605" y="338"/>
                  </a:lnTo>
                  <a:lnTo>
                    <a:pt x="591" y="300"/>
                  </a:lnTo>
                  <a:lnTo>
                    <a:pt x="613" y="239"/>
                  </a:lnTo>
                  <a:lnTo>
                    <a:pt x="595" y="228"/>
                  </a:lnTo>
                  <a:lnTo>
                    <a:pt x="552" y="228"/>
                  </a:lnTo>
                  <a:lnTo>
                    <a:pt x="543" y="191"/>
                  </a:lnTo>
                  <a:lnTo>
                    <a:pt x="471" y="117"/>
                  </a:lnTo>
                  <a:lnTo>
                    <a:pt x="455" y="56"/>
                  </a:lnTo>
                  <a:lnTo>
                    <a:pt x="463" y="33"/>
                  </a:lnTo>
                  <a:lnTo>
                    <a:pt x="432" y="0"/>
                  </a:lnTo>
                  <a:lnTo>
                    <a:pt x="0" y="10"/>
                  </a:lnTo>
                  <a:lnTo>
                    <a:pt x="45" y="91"/>
                  </a:lnTo>
                  <a:lnTo>
                    <a:pt x="45" y="9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5016500" y="4049713"/>
              <a:ext cx="893763" cy="782638"/>
            </a:xfrm>
            <a:custGeom>
              <a:avLst/>
              <a:gdLst/>
              <a:ahLst/>
              <a:cxnLst>
                <a:cxn ang="0">
                  <a:pos x="22" y="168"/>
                </a:cxn>
                <a:cxn ang="0">
                  <a:pos x="18" y="407"/>
                </a:cxn>
                <a:cxn ang="0">
                  <a:pos x="29" y="421"/>
                </a:cxn>
                <a:cxn ang="0">
                  <a:pos x="68" y="421"/>
                </a:cxn>
                <a:cxn ang="0">
                  <a:pos x="70" y="493"/>
                </a:cxn>
                <a:cxn ang="0">
                  <a:pos x="407" y="489"/>
                </a:cxn>
                <a:cxn ang="0">
                  <a:pos x="399" y="415"/>
                </a:cxn>
                <a:cxn ang="0">
                  <a:pos x="428" y="333"/>
                </a:cxn>
                <a:cxn ang="0">
                  <a:pos x="471" y="275"/>
                </a:cxn>
                <a:cxn ang="0">
                  <a:pos x="467" y="259"/>
                </a:cxn>
                <a:cxn ang="0">
                  <a:pos x="498" y="209"/>
                </a:cxn>
                <a:cxn ang="0">
                  <a:pos x="516" y="152"/>
                </a:cxn>
                <a:cxn ang="0">
                  <a:pos x="510" y="148"/>
                </a:cxn>
                <a:cxn ang="0">
                  <a:pos x="537" y="127"/>
                </a:cxn>
                <a:cxn ang="0">
                  <a:pos x="563" y="78"/>
                </a:cxn>
                <a:cxn ang="0">
                  <a:pos x="555" y="66"/>
                </a:cxn>
                <a:cxn ang="0">
                  <a:pos x="479" y="70"/>
                </a:cxn>
                <a:cxn ang="0">
                  <a:pos x="498" y="43"/>
                </a:cxn>
                <a:cxn ang="0">
                  <a:pos x="495" y="0"/>
                </a:cxn>
                <a:cxn ang="0">
                  <a:pos x="0" y="16"/>
                </a:cxn>
                <a:cxn ang="0">
                  <a:pos x="22" y="168"/>
                </a:cxn>
                <a:cxn ang="0">
                  <a:pos x="22" y="168"/>
                </a:cxn>
              </a:cxnLst>
              <a:rect l="0" t="0" r="r" b="b"/>
              <a:pathLst>
                <a:path w="563" h="493">
                  <a:moveTo>
                    <a:pt x="22" y="168"/>
                  </a:moveTo>
                  <a:lnTo>
                    <a:pt x="18" y="407"/>
                  </a:lnTo>
                  <a:lnTo>
                    <a:pt x="29" y="421"/>
                  </a:lnTo>
                  <a:lnTo>
                    <a:pt x="68" y="421"/>
                  </a:lnTo>
                  <a:lnTo>
                    <a:pt x="70" y="493"/>
                  </a:lnTo>
                  <a:lnTo>
                    <a:pt x="407" y="489"/>
                  </a:lnTo>
                  <a:lnTo>
                    <a:pt x="399" y="415"/>
                  </a:lnTo>
                  <a:lnTo>
                    <a:pt x="428" y="333"/>
                  </a:lnTo>
                  <a:lnTo>
                    <a:pt x="471" y="275"/>
                  </a:lnTo>
                  <a:lnTo>
                    <a:pt x="467" y="259"/>
                  </a:lnTo>
                  <a:lnTo>
                    <a:pt x="498" y="209"/>
                  </a:lnTo>
                  <a:lnTo>
                    <a:pt x="516" y="152"/>
                  </a:lnTo>
                  <a:lnTo>
                    <a:pt x="510" y="148"/>
                  </a:lnTo>
                  <a:lnTo>
                    <a:pt x="537" y="127"/>
                  </a:lnTo>
                  <a:lnTo>
                    <a:pt x="563" y="78"/>
                  </a:lnTo>
                  <a:lnTo>
                    <a:pt x="555" y="66"/>
                  </a:lnTo>
                  <a:lnTo>
                    <a:pt x="479" y="70"/>
                  </a:lnTo>
                  <a:lnTo>
                    <a:pt x="498" y="43"/>
                  </a:lnTo>
                  <a:lnTo>
                    <a:pt x="495" y="0"/>
                  </a:lnTo>
                  <a:lnTo>
                    <a:pt x="0" y="16"/>
                  </a:lnTo>
                  <a:lnTo>
                    <a:pt x="22" y="168"/>
                  </a:lnTo>
                  <a:lnTo>
                    <a:pt x="22" y="16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127625" y="4826000"/>
              <a:ext cx="1017588" cy="85883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8" y="150"/>
                </a:cxn>
                <a:cxn ang="0">
                  <a:pos x="67" y="257"/>
                </a:cxn>
                <a:cxn ang="0">
                  <a:pos x="45" y="340"/>
                </a:cxn>
                <a:cxn ang="0">
                  <a:pos x="49" y="410"/>
                </a:cxn>
                <a:cxn ang="0">
                  <a:pos x="22" y="445"/>
                </a:cxn>
                <a:cxn ang="0">
                  <a:pos x="33" y="457"/>
                </a:cxn>
                <a:cxn ang="0">
                  <a:pos x="117" y="445"/>
                </a:cxn>
                <a:cxn ang="0">
                  <a:pos x="224" y="475"/>
                </a:cxn>
                <a:cxn ang="0">
                  <a:pos x="257" y="447"/>
                </a:cxn>
                <a:cxn ang="0">
                  <a:pos x="360" y="490"/>
                </a:cxn>
                <a:cxn ang="0">
                  <a:pos x="370" y="514"/>
                </a:cxn>
                <a:cxn ang="0">
                  <a:pos x="409" y="531"/>
                </a:cxn>
                <a:cxn ang="0">
                  <a:pos x="428" y="510"/>
                </a:cxn>
                <a:cxn ang="0">
                  <a:pos x="479" y="529"/>
                </a:cxn>
                <a:cxn ang="0">
                  <a:pos x="510" y="514"/>
                </a:cxn>
                <a:cxn ang="0">
                  <a:pos x="504" y="482"/>
                </a:cxn>
                <a:cxn ang="0">
                  <a:pos x="588" y="510"/>
                </a:cxn>
                <a:cxn ang="0">
                  <a:pos x="584" y="541"/>
                </a:cxn>
                <a:cxn ang="0">
                  <a:pos x="641" y="500"/>
                </a:cxn>
                <a:cxn ang="0">
                  <a:pos x="590" y="494"/>
                </a:cxn>
                <a:cxn ang="0">
                  <a:pos x="551" y="455"/>
                </a:cxn>
                <a:cxn ang="0">
                  <a:pos x="600" y="405"/>
                </a:cxn>
                <a:cxn ang="0">
                  <a:pos x="600" y="375"/>
                </a:cxn>
                <a:cxn ang="0">
                  <a:pos x="547" y="418"/>
                </a:cxn>
                <a:cxn ang="0">
                  <a:pos x="522" y="405"/>
                </a:cxn>
                <a:cxn ang="0">
                  <a:pos x="543" y="379"/>
                </a:cxn>
                <a:cxn ang="0">
                  <a:pos x="485" y="397"/>
                </a:cxn>
                <a:cxn ang="0">
                  <a:pos x="448" y="381"/>
                </a:cxn>
                <a:cxn ang="0">
                  <a:pos x="458" y="356"/>
                </a:cxn>
                <a:cxn ang="0">
                  <a:pos x="557" y="375"/>
                </a:cxn>
                <a:cxn ang="0">
                  <a:pos x="518" y="311"/>
                </a:cxn>
                <a:cxn ang="0">
                  <a:pos x="524" y="264"/>
                </a:cxn>
                <a:cxn ang="0">
                  <a:pos x="298" y="274"/>
                </a:cxn>
                <a:cxn ang="0">
                  <a:pos x="325" y="173"/>
                </a:cxn>
                <a:cxn ang="0">
                  <a:pos x="364" y="120"/>
                </a:cxn>
                <a:cxn ang="0">
                  <a:pos x="351" y="107"/>
                </a:cxn>
                <a:cxn ang="0">
                  <a:pos x="337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41" h="541">
                  <a:moveTo>
                    <a:pt x="0" y="4"/>
                  </a:moveTo>
                  <a:lnTo>
                    <a:pt x="8" y="150"/>
                  </a:lnTo>
                  <a:lnTo>
                    <a:pt x="67" y="257"/>
                  </a:lnTo>
                  <a:lnTo>
                    <a:pt x="45" y="340"/>
                  </a:lnTo>
                  <a:lnTo>
                    <a:pt x="49" y="410"/>
                  </a:lnTo>
                  <a:lnTo>
                    <a:pt x="22" y="445"/>
                  </a:lnTo>
                  <a:lnTo>
                    <a:pt x="33" y="457"/>
                  </a:lnTo>
                  <a:lnTo>
                    <a:pt x="117" y="445"/>
                  </a:lnTo>
                  <a:lnTo>
                    <a:pt x="224" y="475"/>
                  </a:lnTo>
                  <a:lnTo>
                    <a:pt x="257" y="447"/>
                  </a:lnTo>
                  <a:lnTo>
                    <a:pt x="360" y="490"/>
                  </a:lnTo>
                  <a:lnTo>
                    <a:pt x="370" y="514"/>
                  </a:lnTo>
                  <a:lnTo>
                    <a:pt x="409" y="531"/>
                  </a:lnTo>
                  <a:lnTo>
                    <a:pt x="428" y="510"/>
                  </a:lnTo>
                  <a:lnTo>
                    <a:pt x="479" y="529"/>
                  </a:lnTo>
                  <a:lnTo>
                    <a:pt x="510" y="514"/>
                  </a:lnTo>
                  <a:lnTo>
                    <a:pt x="504" y="482"/>
                  </a:lnTo>
                  <a:lnTo>
                    <a:pt x="588" y="510"/>
                  </a:lnTo>
                  <a:lnTo>
                    <a:pt x="584" y="541"/>
                  </a:lnTo>
                  <a:lnTo>
                    <a:pt x="641" y="500"/>
                  </a:lnTo>
                  <a:lnTo>
                    <a:pt x="590" y="494"/>
                  </a:lnTo>
                  <a:lnTo>
                    <a:pt x="551" y="455"/>
                  </a:lnTo>
                  <a:lnTo>
                    <a:pt x="600" y="405"/>
                  </a:lnTo>
                  <a:lnTo>
                    <a:pt x="600" y="375"/>
                  </a:lnTo>
                  <a:lnTo>
                    <a:pt x="547" y="418"/>
                  </a:lnTo>
                  <a:lnTo>
                    <a:pt x="522" y="405"/>
                  </a:lnTo>
                  <a:lnTo>
                    <a:pt x="543" y="379"/>
                  </a:lnTo>
                  <a:lnTo>
                    <a:pt x="485" y="397"/>
                  </a:lnTo>
                  <a:lnTo>
                    <a:pt x="448" y="381"/>
                  </a:lnTo>
                  <a:lnTo>
                    <a:pt x="458" y="356"/>
                  </a:lnTo>
                  <a:lnTo>
                    <a:pt x="557" y="375"/>
                  </a:lnTo>
                  <a:lnTo>
                    <a:pt x="518" y="311"/>
                  </a:lnTo>
                  <a:lnTo>
                    <a:pt x="524" y="264"/>
                  </a:lnTo>
                  <a:lnTo>
                    <a:pt x="298" y="274"/>
                  </a:lnTo>
                  <a:lnTo>
                    <a:pt x="325" y="173"/>
                  </a:lnTo>
                  <a:lnTo>
                    <a:pt x="364" y="120"/>
                  </a:lnTo>
                  <a:lnTo>
                    <a:pt x="351" y="107"/>
                  </a:lnTo>
                  <a:lnTo>
                    <a:pt x="337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5643563" y="1639888"/>
              <a:ext cx="1011238" cy="504825"/>
            </a:xfrm>
            <a:custGeom>
              <a:avLst/>
              <a:gdLst/>
              <a:ahLst/>
              <a:cxnLst>
                <a:cxn ang="0">
                  <a:pos x="230" y="209"/>
                </a:cxn>
                <a:cxn ang="0">
                  <a:pos x="240" y="228"/>
                </a:cxn>
                <a:cxn ang="0">
                  <a:pos x="261" y="234"/>
                </a:cxn>
                <a:cxn ang="0">
                  <a:pos x="292" y="318"/>
                </a:cxn>
                <a:cxn ang="0">
                  <a:pos x="349" y="203"/>
                </a:cxn>
                <a:cxn ang="0">
                  <a:pos x="378" y="207"/>
                </a:cxn>
                <a:cxn ang="0">
                  <a:pos x="413" y="189"/>
                </a:cxn>
                <a:cxn ang="0">
                  <a:pos x="475" y="189"/>
                </a:cxn>
                <a:cxn ang="0">
                  <a:pos x="497" y="162"/>
                </a:cxn>
                <a:cxn ang="0">
                  <a:pos x="615" y="166"/>
                </a:cxn>
                <a:cxn ang="0">
                  <a:pos x="637" y="148"/>
                </a:cxn>
                <a:cxn ang="0">
                  <a:pos x="600" y="103"/>
                </a:cxn>
                <a:cxn ang="0">
                  <a:pos x="526" y="105"/>
                </a:cxn>
                <a:cxn ang="0">
                  <a:pos x="469" y="98"/>
                </a:cxn>
                <a:cxn ang="0">
                  <a:pos x="395" y="98"/>
                </a:cxn>
                <a:cxn ang="0">
                  <a:pos x="370" y="135"/>
                </a:cxn>
                <a:cxn ang="0">
                  <a:pos x="333" y="113"/>
                </a:cxn>
                <a:cxn ang="0">
                  <a:pos x="294" y="117"/>
                </a:cxn>
                <a:cxn ang="0">
                  <a:pos x="279" y="78"/>
                </a:cxn>
                <a:cxn ang="0">
                  <a:pos x="197" y="72"/>
                </a:cxn>
                <a:cxn ang="0">
                  <a:pos x="187" y="57"/>
                </a:cxn>
                <a:cxn ang="0">
                  <a:pos x="224" y="18"/>
                </a:cxn>
                <a:cxn ang="0">
                  <a:pos x="253" y="14"/>
                </a:cxn>
                <a:cxn ang="0">
                  <a:pos x="224" y="0"/>
                </a:cxn>
                <a:cxn ang="0">
                  <a:pos x="177" y="12"/>
                </a:cxn>
                <a:cxn ang="0">
                  <a:pos x="100" y="90"/>
                </a:cxn>
                <a:cxn ang="0">
                  <a:pos x="61" y="98"/>
                </a:cxn>
                <a:cxn ang="0">
                  <a:pos x="0" y="137"/>
                </a:cxn>
                <a:cxn ang="0">
                  <a:pos x="230" y="209"/>
                </a:cxn>
                <a:cxn ang="0">
                  <a:pos x="230" y="209"/>
                </a:cxn>
              </a:cxnLst>
              <a:rect l="0" t="0" r="r" b="b"/>
              <a:pathLst>
                <a:path w="637" h="318">
                  <a:moveTo>
                    <a:pt x="230" y="209"/>
                  </a:moveTo>
                  <a:lnTo>
                    <a:pt x="240" y="228"/>
                  </a:lnTo>
                  <a:lnTo>
                    <a:pt x="261" y="234"/>
                  </a:lnTo>
                  <a:lnTo>
                    <a:pt x="292" y="318"/>
                  </a:lnTo>
                  <a:lnTo>
                    <a:pt x="349" y="203"/>
                  </a:lnTo>
                  <a:lnTo>
                    <a:pt x="378" y="207"/>
                  </a:lnTo>
                  <a:lnTo>
                    <a:pt x="413" y="189"/>
                  </a:lnTo>
                  <a:lnTo>
                    <a:pt x="475" y="189"/>
                  </a:lnTo>
                  <a:lnTo>
                    <a:pt x="497" y="162"/>
                  </a:lnTo>
                  <a:lnTo>
                    <a:pt x="615" y="166"/>
                  </a:lnTo>
                  <a:lnTo>
                    <a:pt x="637" y="148"/>
                  </a:lnTo>
                  <a:lnTo>
                    <a:pt x="600" y="103"/>
                  </a:lnTo>
                  <a:lnTo>
                    <a:pt x="526" y="105"/>
                  </a:lnTo>
                  <a:lnTo>
                    <a:pt x="469" y="98"/>
                  </a:lnTo>
                  <a:lnTo>
                    <a:pt x="395" y="98"/>
                  </a:lnTo>
                  <a:lnTo>
                    <a:pt x="370" y="135"/>
                  </a:lnTo>
                  <a:lnTo>
                    <a:pt x="333" y="113"/>
                  </a:lnTo>
                  <a:lnTo>
                    <a:pt x="294" y="117"/>
                  </a:lnTo>
                  <a:lnTo>
                    <a:pt x="279" y="78"/>
                  </a:lnTo>
                  <a:lnTo>
                    <a:pt x="197" y="72"/>
                  </a:lnTo>
                  <a:lnTo>
                    <a:pt x="187" y="57"/>
                  </a:lnTo>
                  <a:lnTo>
                    <a:pt x="224" y="18"/>
                  </a:lnTo>
                  <a:lnTo>
                    <a:pt x="253" y="14"/>
                  </a:lnTo>
                  <a:lnTo>
                    <a:pt x="224" y="0"/>
                  </a:lnTo>
                  <a:lnTo>
                    <a:pt x="177" y="12"/>
                  </a:lnTo>
                  <a:lnTo>
                    <a:pt x="100" y="90"/>
                  </a:lnTo>
                  <a:lnTo>
                    <a:pt x="61" y="98"/>
                  </a:lnTo>
                  <a:lnTo>
                    <a:pt x="0" y="137"/>
                  </a:lnTo>
                  <a:lnTo>
                    <a:pt x="230" y="209"/>
                  </a:lnTo>
                  <a:lnTo>
                    <a:pt x="230" y="20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6299200" y="1952625"/>
              <a:ext cx="682625" cy="908050"/>
            </a:xfrm>
            <a:custGeom>
              <a:avLst/>
              <a:gdLst/>
              <a:ahLst/>
              <a:cxnLst>
                <a:cxn ang="0">
                  <a:pos x="49" y="475"/>
                </a:cxn>
                <a:cxn ang="0">
                  <a:pos x="41" y="379"/>
                </a:cxn>
                <a:cxn ang="0">
                  <a:pos x="6" y="307"/>
                </a:cxn>
                <a:cxn ang="0">
                  <a:pos x="21" y="163"/>
                </a:cxn>
                <a:cxn ang="0">
                  <a:pos x="84" y="86"/>
                </a:cxn>
                <a:cxn ang="0">
                  <a:pos x="80" y="144"/>
                </a:cxn>
                <a:cxn ang="0">
                  <a:pos x="99" y="130"/>
                </a:cxn>
                <a:cxn ang="0">
                  <a:pos x="99" y="86"/>
                </a:cxn>
                <a:cxn ang="0">
                  <a:pos x="122" y="58"/>
                </a:cxn>
                <a:cxn ang="0">
                  <a:pos x="130" y="6"/>
                </a:cxn>
                <a:cxn ang="0">
                  <a:pos x="152" y="0"/>
                </a:cxn>
                <a:cxn ang="0">
                  <a:pos x="282" y="45"/>
                </a:cxn>
                <a:cxn ang="0">
                  <a:pos x="294" y="82"/>
                </a:cxn>
                <a:cxn ang="0">
                  <a:pos x="311" y="117"/>
                </a:cxn>
                <a:cxn ang="0">
                  <a:pos x="315" y="179"/>
                </a:cxn>
                <a:cxn ang="0">
                  <a:pos x="270" y="231"/>
                </a:cxn>
                <a:cxn ang="0">
                  <a:pos x="268" y="274"/>
                </a:cxn>
                <a:cxn ang="0">
                  <a:pos x="294" y="288"/>
                </a:cxn>
                <a:cxn ang="0">
                  <a:pos x="329" y="231"/>
                </a:cxn>
                <a:cxn ang="0">
                  <a:pos x="364" y="212"/>
                </a:cxn>
                <a:cxn ang="0">
                  <a:pos x="387" y="224"/>
                </a:cxn>
                <a:cxn ang="0">
                  <a:pos x="430" y="350"/>
                </a:cxn>
                <a:cxn ang="0">
                  <a:pos x="401" y="405"/>
                </a:cxn>
                <a:cxn ang="0">
                  <a:pos x="393" y="442"/>
                </a:cxn>
                <a:cxn ang="0">
                  <a:pos x="375" y="455"/>
                </a:cxn>
                <a:cxn ang="0">
                  <a:pos x="374" y="490"/>
                </a:cxn>
                <a:cxn ang="0">
                  <a:pos x="352" y="535"/>
                </a:cxn>
                <a:cxn ang="0">
                  <a:pos x="210" y="556"/>
                </a:cxn>
                <a:cxn ang="0">
                  <a:pos x="206" y="549"/>
                </a:cxn>
                <a:cxn ang="0">
                  <a:pos x="0" y="572"/>
                </a:cxn>
                <a:cxn ang="0">
                  <a:pos x="49" y="475"/>
                </a:cxn>
                <a:cxn ang="0">
                  <a:pos x="49" y="475"/>
                </a:cxn>
              </a:cxnLst>
              <a:rect l="0" t="0" r="r" b="b"/>
              <a:pathLst>
                <a:path w="430" h="572">
                  <a:moveTo>
                    <a:pt x="49" y="475"/>
                  </a:moveTo>
                  <a:lnTo>
                    <a:pt x="41" y="379"/>
                  </a:lnTo>
                  <a:lnTo>
                    <a:pt x="6" y="307"/>
                  </a:lnTo>
                  <a:lnTo>
                    <a:pt x="21" y="163"/>
                  </a:lnTo>
                  <a:lnTo>
                    <a:pt x="84" y="86"/>
                  </a:lnTo>
                  <a:lnTo>
                    <a:pt x="80" y="144"/>
                  </a:lnTo>
                  <a:lnTo>
                    <a:pt x="99" y="130"/>
                  </a:lnTo>
                  <a:lnTo>
                    <a:pt x="99" y="86"/>
                  </a:lnTo>
                  <a:lnTo>
                    <a:pt x="122" y="58"/>
                  </a:lnTo>
                  <a:lnTo>
                    <a:pt x="130" y="6"/>
                  </a:lnTo>
                  <a:lnTo>
                    <a:pt x="152" y="0"/>
                  </a:lnTo>
                  <a:lnTo>
                    <a:pt x="282" y="45"/>
                  </a:lnTo>
                  <a:lnTo>
                    <a:pt x="294" y="82"/>
                  </a:lnTo>
                  <a:lnTo>
                    <a:pt x="311" y="117"/>
                  </a:lnTo>
                  <a:lnTo>
                    <a:pt x="315" y="179"/>
                  </a:lnTo>
                  <a:lnTo>
                    <a:pt x="270" y="231"/>
                  </a:lnTo>
                  <a:lnTo>
                    <a:pt x="268" y="274"/>
                  </a:lnTo>
                  <a:lnTo>
                    <a:pt x="294" y="288"/>
                  </a:lnTo>
                  <a:lnTo>
                    <a:pt x="329" y="231"/>
                  </a:lnTo>
                  <a:lnTo>
                    <a:pt x="364" y="212"/>
                  </a:lnTo>
                  <a:lnTo>
                    <a:pt x="387" y="224"/>
                  </a:lnTo>
                  <a:lnTo>
                    <a:pt x="430" y="350"/>
                  </a:lnTo>
                  <a:lnTo>
                    <a:pt x="401" y="405"/>
                  </a:lnTo>
                  <a:lnTo>
                    <a:pt x="393" y="442"/>
                  </a:lnTo>
                  <a:lnTo>
                    <a:pt x="375" y="455"/>
                  </a:lnTo>
                  <a:lnTo>
                    <a:pt x="374" y="490"/>
                  </a:lnTo>
                  <a:lnTo>
                    <a:pt x="352" y="535"/>
                  </a:lnTo>
                  <a:lnTo>
                    <a:pt x="210" y="556"/>
                  </a:lnTo>
                  <a:lnTo>
                    <a:pt x="206" y="549"/>
                  </a:lnTo>
                  <a:lnTo>
                    <a:pt x="0" y="572"/>
                  </a:lnTo>
                  <a:lnTo>
                    <a:pt x="49" y="475"/>
                  </a:lnTo>
                  <a:lnTo>
                    <a:pt x="49" y="47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264150" y="1779588"/>
              <a:ext cx="942975" cy="960438"/>
            </a:xfrm>
            <a:custGeom>
              <a:avLst/>
              <a:gdLst/>
              <a:ahLst/>
              <a:cxnLst>
                <a:cxn ang="0">
                  <a:pos x="16" y="230"/>
                </a:cxn>
                <a:cxn ang="0">
                  <a:pos x="14" y="304"/>
                </a:cxn>
                <a:cxn ang="0">
                  <a:pos x="86" y="348"/>
                </a:cxn>
                <a:cxn ang="0">
                  <a:pos x="115" y="379"/>
                </a:cxn>
                <a:cxn ang="0">
                  <a:pos x="171" y="422"/>
                </a:cxn>
                <a:cxn ang="0">
                  <a:pos x="181" y="471"/>
                </a:cxn>
                <a:cxn ang="0">
                  <a:pos x="191" y="541"/>
                </a:cxn>
                <a:cxn ang="0">
                  <a:pos x="247" y="605"/>
                </a:cxn>
                <a:cxn ang="0">
                  <a:pos x="541" y="588"/>
                </a:cxn>
                <a:cxn ang="0">
                  <a:pos x="523" y="494"/>
                </a:cxn>
                <a:cxn ang="0">
                  <a:pos x="551" y="352"/>
                </a:cxn>
                <a:cxn ang="0">
                  <a:pos x="549" y="313"/>
                </a:cxn>
                <a:cxn ang="0">
                  <a:pos x="594" y="202"/>
                </a:cxn>
                <a:cxn ang="0">
                  <a:pos x="582" y="198"/>
                </a:cxn>
                <a:cxn ang="0">
                  <a:pos x="555" y="263"/>
                </a:cxn>
                <a:cxn ang="0">
                  <a:pos x="531" y="267"/>
                </a:cxn>
                <a:cxn ang="0">
                  <a:pos x="520" y="294"/>
                </a:cxn>
                <a:cxn ang="0">
                  <a:pos x="496" y="311"/>
                </a:cxn>
                <a:cxn ang="0">
                  <a:pos x="514" y="253"/>
                </a:cxn>
                <a:cxn ang="0">
                  <a:pos x="531" y="230"/>
                </a:cxn>
                <a:cxn ang="0">
                  <a:pos x="500" y="146"/>
                </a:cxn>
                <a:cxn ang="0">
                  <a:pos x="479" y="140"/>
                </a:cxn>
                <a:cxn ang="0">
                  <a:pos x="469" y="121"/>
                </a:cxn>
                <a:cxn ang="0">
                  <a:pos x="239" y="49"/>
                </a:cxn>
                <a:cxn ang="0">
                  <a:pos x="212" y="35"/>
                </a:cxn>
                <a:cxn ang="0">
                  <a:pos x="195" y="49"/>
                </a:cxn>
                <a:cxn ang="0">
                  <a:pos x="189" y="45"/>
                </a:cxn>
                <a:cxn ang="0">
                  <a:pos x="198" y="19"/>
                </a:cxn>
                <a:cxn ang="0">
                  <a:pos x="204" y="4"/>
                </a:cxn>
                <a:cxn ang="0">
                  <a:pos x="197" y="0"/>
                </a:cxn>
                <a:cxn ang="0">
                  <a:pos x="103" y="39"/>
                </a:cxn>
                <a:cxn ang="0">
                  <a:pos x="91" y="39"/>
                </a:cxn>
                <a:cxn ang="0">
                  <a:pos x="74" y="31"/>
                </a:cxn>
                <a:cxn ang="0">
                  <a:pos x="56" y="43"/>
                </a:cxn>
                <a:cxn ang="0">
                  <a:pos x="60" y="113"/>
                </a:cxn>
                <a:cxn ang="0">
                  <a:pos x="0" y="183"/>
                </a:cxn>
                <a:cxn ang="0">
                  <a:pos x="16" y="230"/>
                </a:cxn>
                <a:cxn ang="0">
                  <a:pos x="16" y="230"/>
                </a:cxn>
              </a:cxnLst>
              <a:rect l="0" t="0" r="r" b="b"/>
              <a:pathLst>
                <a:path w="594" h="605">
                  <a:moveTo>
                    <a:pt x="16" y="230"/>
                  </a:moveTo>
                  <a:lnTo>
                    <a:pt x="14" y="304"/>
                  </a:lnTo>
                  <a:lnTo>
                    <a:pt x="86" y="348"/>
                  </a:lnTo>
                  <a:lnTo>
                    <a:pt x="115" y="379"/>
                  </a:lnTo>
                  <a:lnTo>
                    <a:pt x="171" y="422"/>
                  </a:lnTo>
                  <a:lnTo>
                    <a:pt x="181" y="471"/>
                  </a:lnTo>
                  <a:lnTo>
                    <a:pt x="191" y="541"/>
                  </a:lnTo>
                  <a:lnTo>
                    <a:pt x="247" y="605"/>
                  </a:lnTo>
                  <a:lnTo>
                    <a:pt x="541" y="588"/>
                  </a:lnTo>
                  <a:lnTo>
                    <a:pt x="523" y="494"/>
                  </a:lnTo>
                  <a:lnTo>
                    <a:pt x="551" y="352"/>
                  </a:lnTo>
                  <a:lnTo>
                    <a:pt x="549" y="313"/>
                  </a:lnTo>
                  <a:lnTo>
                    <a:pt x="594" y="202"/>
                  </a:lnTo>
                  <a:lnTo>
                    <a:pt x="582" y="198"/>
                  </a:lnTo>
                  <a:lnTo>
                    <a:pt x="555" y="263"/>
                  </a:lnTo>
                  <a:lnTo>
                    <a:pt x="531" y="267"/>
                  </a:lnTo>
                  <a:lnTo>
                    <a:pt x="520" y="294"/>
                  </a:lnTo>
                  <a:lnTo>
                    <a:pt x="496" y="311"/>
                  </a:lnTo>
                  <a:lnTo>
                    <a:pt x="514" y="253"/>
                  </a:lnTo>
                  <a:lnTo>
                    <a:pt x="531" y="230"/>
                  </a:lnTo>
                  <a:lnTo>
                    <a:pt x="500" y="146"/>
                  </a:lnTo>
                  <a:lnTo>
                    <a:pt x="479" y="140"/>
                  </a:lnTo>
                  <a:lnTo>
                    <a:pt x="469" y="121"/>
                  </a:lnTo>
                  <a:lnTo>
                    <a:pt x="239" y="49"/>
                  </a:lnTo>
                  <a:lnTo>
                    <a:pt x="212" y="35"/>
                  </a:lnTo>
                  <a:lnTo>
                    <a:pt x="195" y="49"/>
                  </a:lnTo>
                  <a:lnTo>
                    <a:pt x="189" y="45"/>
                  </a:lnTo>
                  <a:lnTo>
                    <a:pt x="198" y="19"/>
                  </a:lnTo>
                  <a:lnTo>
                    <a:pt x="204" y="4"/>
                  </a:lnTo>
                  <a:lnTo>
                    <a:pt x="197" y="0"/>
                  </a:lnTo>
                  <a:lnTo>
                    <a:pt x="103" y="39"/>
                  </a:lnTo>
                  <a:lnTo>
                    <a:pt x="91" y="39"/>
                  </a:lnTo>
                  <a:lnTo>
                    <a:pt x="74" y="31"/>
                  </a:lnTo>
                  <a:lnTo>
                    <a:pt x="56" y="43"/>
                  </a:lnTo>
                  <a:lnTo>
                    <a:pt x="60" y="113"/>
                  </a:lnTo>
                  <a:lnTo>
                    <a:pt x="0" y="183"/>
                  </a:lnTo>
                  <a:lnTo>
                    <a:pt x="16" y="230"/>
                  </a:lnTo>
                  <a:lnTo>
                    <a:pt x="16" y="23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538788" y="2713038"/>
              <a:ext cx="695325" cy="1222375"/>
            </a:xfrm>
            <a:custGeom>
              <a:avLst/>
              <a:gdLst/>
              <a:ahLst/>
              <a:cxnLst>
                <a:cxn ang="0">
                  <a:pos x="8" y="315"/>
                </a:cxn>
                <a:cxn ang="0">
                  <a:pos x="53" y="218"/>
                </a:cxn>
                <a:cxn ang="0">
                  <a:pos x="39" y="181"/>
                </a:cxn>
                <a:cxn ang="0">
                  <a:pos x="113" y="122"/>
                </a:cxn>
                <a:cxn ang="0">
                  <a:pos x="129" y="79"/>
                </a:cxn>
                <a:cxn ang="0">
                  <a:pos x="74" y="17"/>
                </a:cxn>
                <a:cxn ang="0">
                  <a:pos x="368" y="0"/>
                </a:cxn>
                <a:cxn ang="0">
                  <a:pos x="374" y="44"/>
                </a:cxn>
                <a:cxn ang="0">
                  <a:pos x="405" y="101"/>
                </a:cxn>
                <a:cxn ang="0">
                  <a:pos x="430" y="395"/>
                </a:cxn>
                <a:cxn ang="0">
                  <a:pos x="424" y="457"/>
                </a:cxn>
                <a:cxn ang="0">
                  <a:pos x="438" y="492"/>
                </a:cxn>
                <a:cxn ang="0">
                  <a:pos x="422" y="558"/>
                </a:cxn>
                <a:cxn ang="0">
                  <a:pos x="399" y="587"/>
                </a:cxn>
                <a:cxn ang="0">
                  <a:pos x="387" y="634"/>
                </a:cxn>
                <a:cxn ang="0">
                  <a:pos x="401" y="652"/>
                </a:cxn>
                <a:cxn ang="0">
                  <a:pos x="389" y="677"/>
                </a:cxn>
                <a:cxn ang="0">
                  <a:pos x="395" y="689"/>
                </a:cxn>
                <a:cxn ang="0">
                  <a:pos x="360" y="702"/>
                </a:cxn>
                <a:cxn ang="0">
                  <a:pos x="352" y="751"/>
                </a:cxn>
                <a:cxn ang="0">
                  <a:pos x="302" y="735"/>
                </a:cxn>
                <a:cxn ang="0">
                  <a:pos x="277" y="770"/>
                </a:cxn>
                <a:cxn ang="0">
                  <a:pos x="261" y="766"/>
                </a:cxn>
                <a:cxn ang="0">
                  <a:pos x="243" y="735"/>
                </a:cxn>
                <a:cxn ang="0">
                  <a:pos x="216" y="659"/>
                </a:cxn>
                <a:cxn ang="0">
                  <a:pos x="150" y="620"/>
                </a:cxn>
                <a:cxn ang="0">
                  <a:pos x="136" y="582"/>
                </a:cxn>
                <a:cxn ang="0">
                  <a:pos x="158" y="521"/>
                </a:cxn>
                <a:cxn ang="0">
                  <a:pos x="140" y="510"/>
                </a:cxn>
                <a:cxn ang="0">
                  <a:pos x="97" y="510"/>
                </a:cxn>
                <a:cxn ang="0">
                  <a:pos x="88" y="473"/>
                </a:cxn>
                <a:cxn ang="0">
                  <a:pos x="16" y="399"/>
                </a:cxn>
                <a:cxn ang="0">
                  <a:pos x="0" y="338"/>
                </a:cxn>
                <a:cxn ang="0">
                  <a:pos x="8" y="315"/>
                </a:cxn>
                <a:cxn ang="0">
                  <a:pos x="8" y="315"/>
                </a:cxn>
              </a:cxnLst>
              <a:rect l="0" t="0" r="r" b="b"/>
              <a:pathLst>
                <a:path w="438" h="770">
                  <a:moveTo>
                    <a:pt x="8" y="315"/>
                  </a:moveTo>
                  <a:lnTo>
                    <a:pt x="53" y="218"/>
                  </a:lnTo>
                  <a:lnTo>
                    <a:pt x="39" y="181"/>
                  </a:lnTo>
                  <a:lnTo>
                    <a:pt x="113" y="122"/>
                  </a:lnTo>
                  <a:lnTo>
                    <a:pt x="129" y="79"/>
                  </a:lnTo>
                  <a:lnTo>
                    <a:pt x="74" y="17"/>
                  </a:lnTo>
                  <a:lnTo>
                    <a:pt x="368" y="0"/>
                  </a:lnTo>
                  <a:lnTo>
                    <a:pt x="374" y="44"/>
                  </a:lnTo>
                  <a:lnTo>
                    <a:pt x="405" y="101"/>
                  </a:lnTo>
                  <a:lnTo>
                    <a:pt x="430" y="395"/>
                  </a:lnTo>
                  <a:lnTo>
                    <a:pt x="424" y="457"/>
                  </a:lnTo>
                  <a:lnTo>
                    <a:pt x="438" y="492"/>
                  </a:lnTo>
                  <a:lnTo>
                    <a:pt x="422" y="558"/>
                  </a:lnTo>
                  <a:lnTo>
                    <a:pt x="399" y="587"/>
                  </a:lnTo>
                  <a:lnTo>
                    <a:pt x="387" y="634"/>
                  </a:lnTo>
                  <a:lnTo>
                    <a:pt x="401" y="652"/>
                  </a:lnTo>
                  <a:lnTo>
                    <a:pt x="389" y="677"/>
                  </a:lnTo>
                  <a:lnTo>
                    <a:pt x="395" y="689"/>
                  </a:lnTo>
                  <a:lnTo>
                    <a:pt x="360" y="702"/>
                  </a:lnTo>
                  <a:lnTo>
                    <a:pt x="352" y="751"/>
                  </a:lnTo>
                  <a:lnTo>
                    <a:pt x="302" y="735"/>
                  </a:lnTo>
                  <a:lnTo>
                    <a:pt x="277" y="770"/>
                  </a:lnTo>
                  <a:lnTo>
                    <a:pt x="261" y="766"/>
                  </a:lnTo>
                  <a:lnTo>
                    <a:pt x="243" y="735"/>
                  </a:lnTo>
                  <a:lnTo>
                    <a:pt x="216" y="659"/>
                  </a:lnTo>
                  <a:lnTo>
                    <a:pt x="150" y="620"/>
                  </a:lnTo>
                  <a:lnTo>
                    <a:pt x="136" y="582"/>
                  </a:lnTo>
                  <a:lnTo>
                    <a:pt x="158" y="521"/>
                  </a:lnTo>
                  <a:lnTo>
                    <a:pt x="140" y="510"/>
                  </a:lnTo>
                  <a:lnTo>
                    <a:pt x="97" y="510"/>
                  </a:lnTo>
                  <a:lnTo>
                    <a:pt x="88" y="473"/>
                  </a:lnTo>
                  <a:lnTo>
                    <a:pt x="16" y="399"/>
                  </a:lnTo>
                  <a:lnTo>
                    <a:pt x="0" y="338"/>
                  </a:lnTo>
                  <a:lnTo>
                    <a:pt x="8" y="315"/>
                  </a:lnTo>
                  <a:lnTo>
                    <a:pt x="8" y="31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6153150" y="2824163"/>
              <a:ext cx="550863" cy="917575"/>
            </a:xfrm>
            <a:custGeom>
              <a:avLst/>
              <a:gdLst/>
              <a:ahLst/>
              <a:cxnLst>
                <a:cxn ang="0">
                  <a:pos x="12" y="578"/>
                </a:cxn>
                <a:cxn ang="0">
                  <a:pos x="22" y="562"/>
                </a:cxn>
                <a:cxn ang="0">
                  <a:pos x="88" y="558"/>
                </a:cxn>
                <a:cxn ang="0">
                  <a:pos x="142" y="541"/>
                </a:cxn>
                <a:cxn ang="0">
                  <a:pos x="195" y="508"/>
                </a:cxn>
                <a:cxn ang="0">
                  <a:pos x="240" y="506"/>
                </a:cxn>
                <a:cxn ang="0">
                  <a:pos x="292" y="422"/>
                </a:cxn>
                <a:cxn ang="0">
                  <a:pos x="308" y="428"/>
                </a:cxn>
                <a:cxn ang="0">
                  <a:pos x="347" y="399"/>
                </a:cxn>
                <a:cxn ang="0">
                  <a:pos x="337" y="377"/>
                </a:cxn>
                <a:cxn ang="0">
                  <a:pos x="341" y="364"/>
                </a:cxn>
                <a:cxn ang="0">
                  <a:pos x="302" y="7"/>
                </a:cxn>
                <a:cxn ang="0">
                  <a:pos x="298" y="0"/>
                </a:cxn>
                <a:cxn ang="0">
                  <a:pos x="92" y="23"/>
                </a:cxn>
                <a:cxn ang="0">
                  <a:pos x="53" y="43"/>
                </a:cxn>
                <a:cxn ang="0">
                  <a:pos x="18" y="31"/>
                </a:cxn>
                <a:cxn ang="0">
                  <a:pos x="43" y="325"/>
                </a:cxn>
                <a:cxn ang="0">
                  <a:pos x="37" y="387"/>
                </a:cxn>
                <a:cxn ang="0">
                  <a:pos x="51" y="422"/>
                </a:cxn>
                <a:cxn ang="0">
                  <a:pos x="35" y="488"/>
                </a:cxn>
                <a:cxn ang="0">
                  <a:pos x="12" y="517"/>
                </a:cxn>
                <a:cxn ang="0">
                  <a:pos x="0" y="564"/>
                </a:cxn>
                <a:cxn ang="0">
                  <a:pos x="12" y="578"/>
                </a:cxn>
                <a:cxn ang="0">
                  <a:pos x="12" y="578"/>
                </a:cxn>
              </a:cxnLst>
              <a:rect l="0" t="0" r="r" b="b"/>
              <a:pathLst>
                <a:path w="347" h="578">
                  <a:moveTo>
                    <a:pt x="12" y="578"/>
                  </a:moveTo>
                  <a:lnTo>
                    <a:pt x="22" y="562"/>
                  </a:lnTo>
                  <a:lnTo>
                    <a:pt x="88" y="558"/>
                  </a:lnTo>
                  <a:lnTo>
                    <a:pt x="142" y="541"/>
                  </a:lnTo>
                  <a:lnTo>
                    <a:pt x="195" y="508"/>
                  </a:lnTo>
                  <a:lnTo>
                    <a:pt x="240" y="506"/>
                  </a:lnTo>
                  <a:lnTo>
                    <a:pt x="292" y="422"/>
                  </a:lnTo>
                  <a:lnTo>
                    <a:pt x="308" y="428"/>
                  </a:lnTo>
                  <a:lnTo>
                    <a:pt x="347" y="399"/>
                  </a:lnTo>
                  <a:lnTo>
                    <a:pt x="337" y="377"/>
                  </a:lnTo>
                  <a:lnTo>
                    <a:pt x="341" y="364"/>
                  </a:lnTo>
                  <a:lnTo>
                    <a:pt x="302" y="7"/>
                  </a:lnTo>
                  <a:lnTo>
                    <a:pt x="298" y="0"/>
                  </a:lnTo>
                  <a:lnTo>
                    <a:pt x="92" y="23"/>
                  </a:lnTo>
                  <a:lnTo>
                    <a:pt x="53" y="43"/>
                  </a:lnTo>
                  <a:lnTo>
                    <a:pt x="18" y="31"/>
                  </a:lnTo>
                  <a:lnTo>
                    <a:pt x="43" y="325"/>
                  </a:lnTo>
                  <a:lnTo>
                    <a:pt x="37" y="387"/>
                  </a:lnTo>
                  <a:lnTo>
                    <a:pt x="51" y="422"/>
                  </a:lnTo>
                  <a:lnTo>
                    <a:pt x="35" y="488"/>
                  </a:lnTo>
                  <a:lnTo>
                    <a:pt x="12" y="517"/>
                  </a:lnTo>
                  <a:lnTo>
                    <a:pt x="0" y="564"/>
                  </a:lnTo>
                  <a:lnTo>
                    <a:pt x="12" y="578"/>
                  </a:lnTo>
                  <a:lnTo>
                    <a:pt x="12" y="57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5946775" y="3402013"/>
              <a:ext cx="1289050" cy="641350"/>
            </a:xfrm>
            <a:custGeom>
              <a:avLst/>
              <a:gdLst/>
              <a:ahLst/>
              <a:cxnLst>
                <a:cxn ang="0">
                  <a:pos x="6" y="383"/>
                </a:cxn>
                <a:cxn ang="0">
                  <a:pos x="25" y="381"/>
                </a:cxn>
                <a:cxn ang="0">
                  <a:pos x="31" y="338"/>
                </a:cxn>
                <a:cxn ang="0">
                  <a:pos x="20" y="336"/>
                </a:cxn>
                <a:cxn ang="0">
                  <a:pos x="45" y="301"/>
                </a:cxn>
                <a:cxn ang="0">
                  <a:pos x="95" y="317"/>
                </a:cxn>
                <a:cxn ang="0">
                  <a:pos x="103" y="268"/>
                </a:cxn>
                <a:cxn ang="0">
                  <a:pos x="138" y="255"/>
                </a:cxn>
                <a:cxn ang="0">
                  <a:pos x="132" y="243"/>
                </a:cxn>
                <a:cxn ang="0">
                  <a:pos x="152" y="198"/>
                </a:cxn>
                <a:cxn ang="0">
                  <a:pos x="218" y="194"/>
                </a:cxn>
                <a:cxn ang="0">
                  <a:pos x="272" y="177"/>
                </a:cxn>
                <a:cxn ang="0">
                  <a:pos x="308" y="153"/>
                </a:cxn>
                <a:cxn ang="0">
                  <a:pos x="325" y="144"/>
                </a:cxn>
                <a:cxn ang="0">
                  <a:pos x="370" y="142"/>
                </a:cxn>
                <a:cxn ang="0">
                  <a:pos x="422" y="58"/>
                </a:cxn>
                <a:cxn ang="0">
                  <a:pos x="438" y="64"/>
                </a:cxn>
                <a:cxn ang="0">
                  <a:pos x="477" y="35"/>
                </a:cxn>
                <a:cxn ang="0">
                  <a:pos x="467" y="13"/>
                </a:cxn>
                <a:cxn ang="0">
                  <a:pos x="471" y="0"/>
                </a:cxn>
                <a:cxn ang="0">
                  <a:pos x="506" y="0"/>
                </a:cxn>
                <a:cxn ang="0">
                  <a:pos x="529" y="7"/>
                </a:cxn>
                <a:cxn ang="0">
                  <a:pos x="599" y="48"/>
                </a:cxn>
                <a:cxn ang="0">
                  <a:pos x="650" y="46"/>
                </a:cxn>
                <a:cxn ang="0">
                  <a:pos x="673" y="31"/>
                </a:cxn>
                <a:cxn ang="0">
                  <a:pos x="728" y="66"/>
                </a:cxn>
                <a:cxn ang="0">
                  <a:pos x="747" y="132"/>
                </a:cxn>
                <a:cxn ang="0">
                  <a:pos x="812" y="179"/>
                </a:cxn>
                <a:cxn ang="0">
                  <a:pos x="780" y="214"/>
                </a:cxn>
                <a:cxn ang="0">
                  <a:pos x="724" y="268"/>
                </a:cxn>
                <a:cxn ang="0">
                  <a:pos x="724" y="280"/>
                </a:cxn>
                <a:cxn ang="0">
                  <a:pos x="644" y="330"/>
                </a:cxn>
                <a:cxn ang="0">
                  <a:pos x="197" y="371"/>
                </a:cxn>
                <a:cxn ang="0">
                  <a:pos x="148" y="369"/>
                </a:cxn>
                <a:cxn ang="0">
                  <a:pos x="150" y="393"/>
                </a:cxn>
                <a:cxn ang="0">
                  <a:pos x="0" y="404"/>
                </a:cxn>
                <a:cxn ang="0">
                  <a:pos x="6" y="383"/>
                </a:cxn>
                <a:cxn ang="0">
                  <a:pos x="6" y="383"/>
                </a:cxn>
              </a:cxnLst>
              <a:rect l="0" t="0" r="r" b="b"/>
              <a:pathLst>
                <a:path w="812" h="404">
                  <a:moveTo>
                    <a:pt x="6" y="383"/>
                  </a:moveTo>
                  <a:lnTo>
                    <a:pt x="25" y="381"/>
                  </a:lnTo>
                  <a:lnTo>
                    <a:pt x="31" y="338"/>
                  </a:lnTo>
                  <a:lnTo>
                    <a:pt x="20" y="336"/>
                  </a:lnTo>
                  <a:lnTo>
                    <a:pt x="45" y="301"/>
                  </a:lnTo>
                  <a:lnTo>
                    <a:pt x="95" y="317"/>
                  </a:lnTo>
                  <a:lnTo>
                    <a:pt x="103" y="268"/>
                  </a:lnTo>
                  <a:lnTo>
                    <a:pt x="138" y="255"/>
                  </a:lnTo>
                  <a:lnTo>
                    <a:pt x="132" y="243"/>
                  </a:lnTo>
                  <a:lnTo>
                    <a:pt x="152" y="198"/>
                  </a:lnTo>
                  <a:lnTo>
                    <a:pt x="218" y="194"/>
                  </a:lnTo>
                  <a:lnTo>
                    <a:pt x="272" y="177"/>
                  </a:lnTo>
                  <a:lnTo>
                    <a:pt x="308" y="153"/>
                  </a:lnTo>
                  <a:lnTo>
                    <a:pt x="325" y="144"/>
                  </a:lnTo>
                  <a:lnTo>
                    <a:pt x="370" y="142"/>
                  </a:lnTo>
                  <a:lnTo>
                    <a:pt x="422" y="58"/>
                  </a:lnTo>
                  <a:lnTo>
                    <a:pt x="438" y="64"/>
                  </a:lnTo>
                  <a:lnTo>
                    <a:pt x="477" y="35"/>
                  </a:lnTo>
                  <a:lnTo>
                    <a:pt x="467" y="13"/>
                  </a:lnTo>
                  <a:lnTo>
                    <a:pt x="471" y="0"/>
                  </a:lnTo>
                  <a:lnTo>
                    <a:pt x="506" y="0"/>
                  </a:lnTo>
                  <a:lnTo>
                    <a:pt x="529" y="7"/>
                  </a:lnTo>
                  <a:lnTo>
                    <a:pt x="599" y="48"/>
                  </a:lnTo>
                  <a:lnTo>
                    <a:pt x="650" y="46"/>
                  </a:lnTo>
                  <a:lnTo>
                    <a:pt x="673" y="31"/>
                  </a:lnTo>
                  <a:lnTo>
                    <a:pt x="728" y="66"/>
                  </a:lnTo>
                  <a:lnTo>
                    <a:pt x="747" y="132"/>
                  </a:lnTo>
                  <a:lnTo>
                    <a:pt x="812" y="179"/>
                  </a:lnTo>
                  <a:lnTo>
                    <a:pt x="780" y="214"/>
                  </a:lnTo>
                  <a:lnTo>
                    <a:pt x="724" y="268"/>
                  </a:lnTo>
                  <a:lnTo>
                    <a:pt x="724" y="280"/>
                  </a:lnTo>
                  <a:lnTo>
                    <a:pt x="644" y="330"/>
                  </a:lnTo>
                  <a:lnTo>
                    <a:pt x="197" y="371"/>
                  </a:lnTo>
                  <a:lnTo>
                    <a:pt x="148" y="369"/>
                  </a:lnTo>
                  <a:lnTo>
                    <a:pt x="150" y="393"/>
                  </a:lnTo>
                  <a:lnTo>
                    <a:pt x="0" y="404"/>
                  </a:lnTo>
                  <a:lnTo>
                    <a:pt x="6" y="383"/>
                  </a:lnTo>
                  <a:lnTo>
                    <a:pt x="6" y="38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5807075" y="3879850"/>
              <a:ext cx="1514475" cy="501650"/>
            </a:xfrm>
            <a:custGeom>
              <a:avLst/>
              <a:gdLst/>
              <a:ahLst/>
              <a:cxnLst>
                <a:cxn ang="0">
                  <a:pos x="18" y="259"/>
                </a:cxn>
                <a:cxn ang="0">
                  <a:pos x="12" y="255"/>
                </a:cxn>
                <a:cxn ang="0">
                  <a:pos x="39" y="234"/>
                </a:cxn>
                <a:cxn ang="0">
                  <a:pos x="65" y="185"/>
                </a:cxn>
                <a:cxn ang="0">
                  <a:pos x="57" y="173"/>
                </a:cxn>
                <a:cxn ang="0">
                  <a:pos x="71" y="150"/>
                </a:cxn>
                <a:cxn ang="0">
                  <a:pos x="71" y="123"/>
                </a:cxn>
                <a:cxn ang="0">
                  <a:pos x="88" y="103"/>
                </a:cxn>
                <a:cxn ang="0">
                  <a:pos x="238" y="92"/>
                </a:cxn>
                <a:cxn ang="0">
                  <a:pos x="236" y="68"/>
                </a:cxn>
                <a:cxn ang="0">
                  <a:pos x="285" y="70"/>
                </a:cxn>
                <a:cxn ang="0">
                  <a:pos x="732" y="29"/>
                </a:cxn>
                <a:cxn ang="0">
                  <a:pos x="954" y="0"/>
                </a:cxn>
                <a:cxn ang="0">
                  <a:pos x="915" y="76"/>
                </a:cxn>
                <a:cxn ang="0">
                  <a:pos x="853" y="90"/>
                </a:cxn>
                <a:cxn ang="0">
                  <a:pos x="826" y="127"/>
                </a:cxn>
                <a:cxn ang="0">
                  <a:pos x="717" y="191"/>
                </a:cxn>
                <a:cxn ang="0">
                  <a:pos x="711" y="214"/>
                </a:cxn>
                <a:cxn ang="0">
                  <a:pos x="684" y="228"/>
                </a:cxn>
                <a:cxn ang="0">
                  <a:pos x="684" y="259"/>
                </a:cxn>
                <a:cxn ang="0">
                  <a:pos x="536" y="275"/>
                </a:cxn>
                <a:cxn ang="0">
                  <a:pos x="240" y="302"/>
                </a:cxn>
                <a:cxn ang="0">
                  <a:pos x="0" y="316"/>
                </a:cxn>
                <a:cxn ang="0">
                  <a:pos x="18" y="259"/>
                </a:cxn>
                <a:cxn ang="0">
                  <a:pos x="18" y="259"/>
                </a:cxn>
              </a:cxnLst>
              <a:rect l="0" t="0" r="r" b="b"/>
              <a:pathLst>
                <a:path w="954" h="316">
                  <a:moveTo>
                    <a:pt x="18" y="259"/>
                  </a:moveTo>
                  <a:lnTo>
                    <a:pt x="12" y="255"/>
                  </a:lnTo>
                  <a:lnTo>
                    <a:pt x="39" y="234"/>
                  </a:lnTo>
                  <a:lnTo>
                    <a:pt x="65" y="185"/>
                  </a:lnTo>
                  <a:lnTo>
                    <a:pt x="57" y="173"/>
                  </a:lnTo>
                  <a:lnTo>
                    <a:pt x="71" y="150"/>
                  </a:lnTo>
                  <a:lnTo>
                    <a:pt x="71" y="123"/>
                  </a:lnTo>
                  <a:lnTo>
                    <a:pt x="88" y="103"/>
                  </a:lnTo>
                  <a:lnTo>
                    <a:pt x="238" y="92"/>
                  </a:lnTo>
                  <a:lnTo>
                    <a:pt x="236" y="68"/>
                  </a:lnTo>
                  <a:lnTo>
                    <a:pt x="285" y="70"/>
                  </a:lnTo>
                  <a:lnTo>
                    <a:pt x="732" y="29"/>
                  </a:lnTo>
                  <a:lnTo>
                    <a:pt x="954" y="0"/>
                  </a:lnTo>
                  <a:lnTo>
                    <a:pt x="915" y="76"/>
                  </a:lnTo>
                  <a:lnTo>
                    <a:pt x="853" y="90"/>
                  </a:lnTo>
                  <a:lnTo>
                    <a:pt x="826" y="127"/>
                  </a:lnTo>
                  <a:lnTo>
                    <a:pt x="717" y="191"/>
                  </a:lnTo>
                  <a:lnTo>
                    <a:pt x="711" y="214"/>
                  </a:lnTo>
                  <a:lnTo>
                    <a:pt x="684" y="228"/>
                  </a:lnTo>
                  <a:lnTo>
                    <a:pt x="684" y="259"/>
                  </a:lnTo>
                  <a:lnTo>
                    <a:pt x="536" y="275"/>
                  </a:lnTo>
                  <a:lnTo>
                    <a:pt x="240" y="302"/>
                  </a:lnTo>
                  <a:lnTo>
                    <a:pt x="0" y="316"/>
                  </a:lnTo>
                  <a:lnTo>
                    <a:pt x="18" y="259"/>
                  </a:lnTo>
                  <a:lnTo>
                    <a:pt x="18" y="25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5600700" y="4359275"/>
              <a:ext cx="630238" cy="1062038"/>
            </a:xfrm>
            <a:custGeom>
              <a:avLst/>
              <a:gdLst/>
              <a:ahLst/>
              <a:cxnLst>
                <a:cxn ang="0">
                  <a:pos x="27" y="467"/>
                </a:cxn>
                <a:cxn ang="0">
                  <a:pos x="66" y="414"/>
                </a:cxn>
                <a:cxn ang="0">
                  <a:pos x="53" y="401"/>
                </a:cxn>
                <a:cxn ang="0">
                  <a:pos x="39" y="294"/>
                </a:cxn>
                <a:cxn ang="0">
                  <a:pos x="31" y="220"/>
                </a:cxn>
                <a:cxn ang="0">
                  <a:pos x="60" y="138"/>
                </a:cxn>
                <a:cxn ang="0">
                  <a:pos x="103" y="80"/>
                </a:cxn>
                <a:cxn ang="0">
                  <a:pos x="99" y="64"/>
                </a:cxn>
                <a:cxn ang="0">
                  <a:pos x="130" y="14"/>
                </a:cxn>
                <a:cxn ang="0">
                  <a:pos x="370" y="0"/>
                </a:cxn>
                <a:cxn ang="0">
                  <a:pos x="382" y="12"/>
                </a:cxn>
                <a:cxn ang="0">
                  <a:pos x="370" y="428"/>
                </a:cxn>
                <a:cxn ang="0">
                  <a:pos x="397" y="629"/>
                </a:cxn>
                <a:cxn ang="0">
                  <a:pos x="387" y="638"/>
                </a:cxn>
                <a:cxn ang="0">
                  <a:pos x="335" y="627"/>
                </a:cxn>
                <a:cxn ang="0">
                  <a:pos x="259" y="669"/>
                </a:cxn>
                <a:cxn ang="0">
                  <a:pos x="220" y="605"/>
                </a:cxn>
                <a:cxn ang="0">
                  <a:pos x="226" y="558"/>
                </a:cxn>
                <a:cxn ang="0">
                  <a:pos x="0" y="568"/>
                </a:cxn>
                <a:cxn ang="0">
                  <a:pos x="27" y="467"/>
                </a:cxn>
                <a:cxn ang="0">
                  <a:pos x="27" y="467"/>
                </a:cxn>
              </a:cxnLst>
              <a:rect l="0" t="0" r="r" b="b"/>
              <a:pathLst>
                <a:path w="397" h="669">
                  <a:moveTo>
                    <a:pt x="27" y="467"/>
                  </a:moveTo>
                  <a:lnTo>
                    <a:pt x="66" y="414"/>
                  </a:lnTo>
                  <a:lnTo>
                    <a:pt x="53" y="401"/>
                  </a:lnTo>
                  <a:lnTo>
                    <a:pt x="39" y="294"/>
                  </a:lnTo>
                  <a:lnTo>
                    <a:pt x="31" y="220"/>
                  </a:lnTo>
                  <a:lnTo>
                    <a:pt x="60" y="138"/>
                  </a:lnTo>
                  <a:lnTo>
                    <a:pt x="103" y="80"/>
                  </a:lnTo>
                  <a:lnTo>
                    <a:pt x="99" y="64"/>
                  </a:lnTo>
                  <a:lnTo>
                    <a:pt x="130" y="14"/>
                  </a:lnTo>
                  <a:lnTo>
                    <a:pt x="370" y="0"/>
                  </a:lnTo>
                  <a:lnTo>
                    <a:pt x="382" y="12"/>
                  </a:lnTo>
                  <a:lnTo>
                    <a:pt x="370" y="428"/>
                  </a:lnTo>
                  <a:lnTo>
                    <a:pt x="397" y="629"/>
                  </a:lnTo>
                  <a:lnTo>
                    <a:pt x="387" y="638"/>
                  </a:lnTo>
                  <a:lnTo>
                    <a:pt x="335" y="627"/>
                  </a:lnTo>
                  <a:lnTo>
                    <a:pt x="259" y="669"/>
                  </a:lnTo>
                  <a:lnTo>
                    <a:pt x="220" y="605"/>
                  </a:lnTo>
                  <a:lnTo>
                    <a:pt x="226" y="558"/>
                  </a:lnTo>
                  <a:lnTo>
                    <a:pt x="0" y="568"/>
                  </a:lnTo>
                  <a:lnTo>
                    <a:pt x="27" y="467"/>
                  </a:lnTo>
                  <a:lnTo>
                    <a:pt x="27" y="46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6188075" y="4316413"/>
              <a:ext cx="676275" cy="1074738"/>
            </a:xfrm>
            <a:custGeom>
              <a:avLst/>
              <a:gdLst/>
              <a:ahLst/>
              <a:cxnLst>
                <a:cxn ang="0">
                  <a:pos x="12" y="39"/>
                </a:cxn>
                <a:cxn ang="0">
                  <a:pos x="0" y="455"/>
                </a:cxn>
                <a:cxn ang="0">
                  <a:pos x="27" y="656"/>
                </a:cxn>
                <a:cxn ang="0">
                  <a:pos x="56" y="663"/>
                </a:cxn>
                <a:cxn ang="0">
                  <a:pos x="82" y="648"/>
                </a:cxn>
                <a:cxn ang="0">
                  <a:pos x="99" y="663"/>
                </a:cxn>
                <a:cxn ang="0">
                  <a:pos x="74" y="677"/>
                </a:cxn>
                <a:cxn ang="0">
                  <a:pos x="134" y="661"/>
                </a:cxn>
                <a:cxn ang="0">
                  <a:pos x="146" y="642"/>
                </a:cxn>
                <a:cxn ang="0">
                  <a:pos x="138" y="632"/>
                </a:cxn>
                <a:cxn ang="0">
                  <a:pos x="142" y="615"/>
                </a:cxn>
                <a:cxn ang="0">
                  <a:pos x="113" y="589"/>
                </a:cxn>
                <a:cxn ang="0">
                  <a:pos x="115" y="566"/>
                </a:cxn>
                <a:cxn ang="0">
                  <a:pos x="426" y="539"/>
                </a:cxn>
                <a:cxn ang="0">
                  <a:pos x="399" y="434"/>
                </a:cxn>
                <a:cxn ang="0">
                  <a:pos x="416" y="369"/>
                </a:cxn>
                <a:cxn ang="0">
                  <a:pos x="375" y="286"/>
                </a:cxn>
                <a:cxn ang="0">
                  <a:pos x="296" y="0"/>
                </a:cxn>
                <a:cxn ang="0">
                  <a:pos x="0" y="27"/>
                </a:cxn>
                <a:cxn ang="0">
                  <a:pos x="12" y="39"/>
                </a:cxn>
                <a:cxn ang="0">
                  <a:pos x="12" y="39"/>
                </a:cxn>
              </a:cxnLst>
              <a:rect l="0" t="0" r="r" b="b"/>
              <a:pathLst>
                <a:path w="426" h="677">
                  <a:moveTo>
                    <a:pt x="12" y="39"/>
                  </a:moveTo>
                  <a:lnTo>
                    <a:pt x="0" y="455"/>
                  </a:lnTo>
                  <a:lnTo>
                    <a:pt x="27" y="656"/>
                  </a:lnTo>
                  <a:lnTo>
                    <a:pt x="56" y="663"/>
                  </a:lnTo>
                  <a:lnTo>
                    <a:pt x="82" y="648"/>
                  </a:lnTo>
                  <a:lnTo>
                    <a:pt x="99" y="663"/>
                  </a:lnTo>
                  <a:lnTo>
                    <a:pt x="74" y="677"/>
                  </a:lnTo>
                  <a:lnTo>
                    <a:pt x="134" y="661"/>
                  </a:lnTo>
                  <a:lnTo>
                    <a:pt x="146" y="642"/>
                  </a:lnTo>
                  <a:lnTo>
                    <a:pt x="138" y="632"/>
                  </a:lnTo>
                  <a:lnTo>
                    <a:pt x="142" y="615"/>
                  </a:lnTo>
                  <a:lnTo>
                    <a:pt x="113" y="589"/>
                  </a:lnTo>
                  <a:lnTo>
                    <a:pt x="115" y="566"/>
                  </a:lnTo>
                  <a:lnTo>
                    <a:pt x="426" y="539"/>
                  </a:lnTo>
                  <a:lnTo>
                    <a:pt x="399" y="434"/>
                  </a:lnTo>
                  <a:lnTo>
                    <a:pt x="416" y="369"/>
                  </a:lnTo>
                  <a:lnTo>
                    <a:pt x="375" y="286"/>
                  </a:lnTo>
                  <a:lnTo>
                    <a:pt x="296" y="0"/>
                  </a:lnTo>
                  <a:lnTo>
                    <a:pt x="0" y="27"/>
                  </a:lnTo>
                  <a:lnTo>
                    <a:pt x="12" y="39"/>
                  </a:lnTo>
                  <a:lnTo>
                    <a:pt x="12" y="3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6657975" y="4264025"/>
              <a:ext cx="954088" cy="976313"/>
            </a:xfrm>
            <a:custGeom>
              <a:avLst/>
              <a:gdLst/>
              <a:ahLst/>
              <a:cxnLst>
                <a:cxn ang="0">
                  <a:pos x="79" y="319"/>
                </a:cxn>
                <a:cxn ang="0">
                  <a:pos x="120" y="402"/>
                </a:cxn>
                <a:cxn ang="0">
                  <a:pos x="103" y="467"/>
                </a:cxn>
                <a:cxn ang="0">
                  <a:pos x="130" y="572"/>
                </a:cxn>
                <a:cxn ang="0">
                  <a:pos x="151" y="609"/>
                </a:cxn>
                <a:cxn ang="0">
                  <a:pos x="474" y="589"/>
                </a:cxn>
                <a:cxn ang="0">
                  <a:pos x="478" y="613"/>
                </a:cxn>
                <a:cxn ang="0">
                  <a:pos x="498" y="615"/>
                </a:cxn>
                <a:cxn ang="0">
                  <a:pos x="490" y="564"/>
                </a:cxn>
                <a:cxn ang="0">
                  <a:pos x="504" y="550"/>
                </a:cxn>
                <a:cxn ang="0">
                  <a:pos x="550" y="558"/>
                </a:cxn>
                <a:cxn ang="0">
                  <a:pos x="558" y="523"/>
                </a:cxn>
                <a:cxn ang="0">
                  <a:pos x="552" y="474"/>
                </a:cxn>
                <a:cxn ang="0">
                  <a:pos x="572" y="461"/>
                </a:cxn>
                <a:cxn ang="0">
                  <a:pos x="601" y="367"/>
                </a:cxn>
                <a:cxn ang="0">
                  <a:pos x="580" y="364"/>
                </a:cxn>
                <a:cxn ang="0">
                  <a:pos x="502" y="243"/>
                </a:cxn>
                <a:cxn ang="0">
                  <a:pos x="334" y="91"/>
                </a:cxn>
                <a:cxn ang="0">
                  <a:pos x="260" y="44"/>
                </a:cxn>
                <a:cxn ang="0">
                  <a:pos x="284" y="0"/>
                </a:cxn>
                <a:cxn ang="0">
                  <a:pos x="148" y="17"/>
                </a:cxn>
                <a:cxn ang="0">
                  <a:pos x="0" y="33"/>
                </a:cxn>
                <a:cxn ang="0">
                  <a:pos x="79" y="319"/>
                </a:cxn>
                <a:cxn ang="0">
                  <a:pos x="79" y="319"/>
                </a:cxn>
              </a:cxnLst>
              <a:rect l="0" t="0" r="r" b="b"/>
              <a:pathLst>
                <a:path w="601" h="615">
                  <a:moveTo>
                    <a:pt x="79" y="319"/>
                  </a:moveTo>
                  <a:lnTo>
                    <a:pt x="120" y="402"/>
                  </a:lnTo>
                  <a:lnTo>
                    <a:pt x="103" y="467"/>
                  </a:lnTo>
                  <a:lnTo>
                    <a:pt x="130" y="572"/>
                  </a:lnTo>
                  <a:lnTo>
                    <a:pt x="151" y="609"/>
                  </a:lnTo>
                  <a:lnTo>
                    <a:pt x="474" y="589"/>
                  </a:lnTo>
                  <a:lnTo>
                    <a:pt x="478" y="613"/>
                  </a:lnTo>
                  <a:lnTo>
                    <a:pt x="498" y="615"/>
                  </a:lnTo>
                  <a:lnTo>
                    <a:pt x="490" y="564"/>
                  </a:lnTo>
                  <a:lnTo>
                    <a:pt x="504" y="550"/>
                  </a:lnTo>
                  <a:lnTo>
                    <a:pt x="550" y="558"/>
                  </a:lnTo>
                  <a:lnTo>
                    <a:pt x="558" y="523"/>
                  </a:lnTo>
                  <a:lnTo>
                    <a:pt x="552" y="474"/>
                  </a:lnTo>
                  <a:lnTo>
                    <a:pt x="572" y="461"/>
                  </a:lnTo>
                  <a:lnTo>
                    <a:pt x="601" y="367"/>
                  </a:lnTo>
                  <a:lnTo>
                    <a:pt x="580" y="364"/>
                  </a:lnTo>
                  <a:lnTo>
                    <a:pt x="502" y="243"/>
                  </a:lnTo>
                  <a:lnTo>
                    <a:pt x="334" y="91"/>
                  </a:lnTo>
                  <a:lnTo>
                    <a:pt x="260" y="44"/>
                  </a:lnTo>
                  <a:lnTo>
                    <a:pt x="284" y="0"/>
                  </a:lnTo>
                  <a:lnTo>
                    <a:pt x="148" y="17"/>
                  </a:lnTo>
                  <a:lnTo>
                    <a:pt x="0" y="33"/>
                  </a:lnTo>
                  <a:lnTo>
                    <a:pt x="79" y="319"/>
                  </a:lnTo>
                  <a:lnTo>
                    <a:pt x="79" y="31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6367463" y="5137150"/>
              <a:ext cx="1612900" cy="118745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9" y="98"/>
                </a:cxn>
                <a:cxn ang="0">
                  <a:pos x="25" y="115"/>
                </a:cxn>
                <a:cxn ang="0">
                  <a:pos x="33" y="125"/>
                </a:cxn>
                <a:cxn ang="0">
                  <a:pos x="21" y="144"/>
                </a:cxn>
                <a:cxn ang="0">
                  <a:pos x="140" y="103"/>
                </a:cxn>
                <a:cxn ang="0">
                  <a:pos x="292" y="199"/>
                </a:cxn>
                <a:cxn ang="0">
                  <a:pos x="416" y="133"/>
                </a:cxn>
                <a:cxn ang="0">
                  <a:pos x="488" y="148"/>
                </a:cxn>
                <a:cxn ang="0">
                  <a:pos x="580" y="238"/>
                </a:cxn>
                <a:cxn ang="0">
                  <a:pos x="611" y="238"/>
                </a:cxn>
                <a:cxn ang="0">
                  <a:pos x="642" y="300"/>
                </a:cxn>
                <a:cxn ang="0">
                  <a:pos x="634" y="419"/>
                </a:cxn>
                <a:cxn ang="0">
                  <a:pos x="656" y="432"/>
                </a:cxn>
                <a:cxn ang="0">
                  <a:pos x="659" y="411"/>
                </a:cxn>
                <a:cxn ang="0">
                  <a:pos x="689" y="411"/>
                </a:cxn>
                <a:cxn ang="0">
                  <a:pos x="659" y="467"/>
                </a:cxn>
                <a:cxn ang="0">
                  <a:pos x="737" y="545"/>
                </a:cxn>
                <a:cxn ang="0">
                  <a:pos x="749" y="522"/>
                </a:cxn>
                <a:cxn ang="0">
                  <a:pos x="755" y="578"/>
                </a:cxn>
                <a:cxn ang="0">
                  <a:pos x="780" y="590"/>
                </a:cxn>
                <a:cxn ang="0">
                  <a:pos x="807" y="656"/>
                </a:cxn>
                <a:cxn ang="0">
                  <a:pos x="833" y="656"/>
                </a:cxn>
                <a:cxn ang="0">
                  <a:pos x="893" y="718"/>
                </a:cxn>
                <a:cxn ang="0">
                  <a:pos x="926" y="722"/>
                </a:cxn>
                <a:cxn ang="0">
                  <a:pos x="926" y="732"/>
                </a:cxn>
                <a:cxn ang="0">
                  <a:pos x="903" y="748"/>
                </a:cxn>
                <a:cxn ang="0">
                  <a:pos x="955" y="742"/>
                </a:cxn>
                <a:cxn ang="0">
                  <a:pos x="988" y="726"/>
                </a:cxn>
                <a:cxn ang="0">
                  <a:pos x="1006" y="641"/>
                </a:cxn>
                <a:cxn ang="0">
                  <a:pos x="1016" y="645"/>
                </a:cxn>
                <a:cxn ang="0">
                  <a:pos x="1006" y="524"/>
                </a:cxn>
                <a:cxn ang="0">
                  <a:pos x="994" y="489"/>
                </a:cxn>
                <a:cxn ang="0">
                  <a:pos x="885" y="314"/>
                </a:cxn>
                <a:cxn ang="0">
                  <a:pos x="800" y="148"/>
                </a:cxn>
                <a:cxn ang="0">
                  <a:pos x="747" y="12"/>
                </a:cxn>
                <a:cxn ang="0">
                  <a:pos x="733" y="8"/>
                </a:cxn>
                <a:cxn ang="0">
                  <a:pos x="687" y="0"/>
                </a:cxn>
                <a:cxn ang="0">
                  <a:pos x="673" y="14"/>
                </a:cxn>
                <a:cxn ang="0">
                  <a:pos x="681" y="65"/>
                </a:cxn>
                <a:cxn ang="0">
                  <a:pos x="661" y="63"/>
                </a:cxn>
                <a:cxn ang="0">
                  <a:pos x="657" y="39"/>
                </a:cxn>
                <a:cxn ang="0">
                  <a:pos x="334" y="59"/>
                </a:cxn>
                <a:cxn ang="0">
                  <a:pos x="313" y="22"/>
                </a:cxn>
                <a:cxn ang="0">
                  <a:pos x="2" y="49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1016" h="748">
                  <a:moveTo>
                    <a:pt x="0" y="72"/>
                  </a:moveTo>
                  <a:lnTo>
                    <a:pt x="29" y="98"/>
                  </a:lnTo>
                  <a:lnTo>
                    <a:pt x="25" y="115"/>
                  </a:lnTo>
                  <a:lnTo>
                    <a:pt x="33" y="125"/>
                  </a:lnTo>
                  <a:lnTo>
                    <a:pt x="21" y="144"/>
                  </a:lnTo>
                  <a:lnTo>
                    <a:pt x="140" y="103"/>
                  </a:lnTo>
                  <a:lnTo>
                    <a:pt x="292" y="199"/>
                  </a:lnTo>
                  <a:lnTo>
                    <a:pt x="416" y="133"/>
                  </a:lnTo>
                  <a:lnTo>
                    <a:pt x="488" y="148"/>
                  </a:lnTo>
                  <a:lnTo>
                    <a:pt x="580" y="238"/>
                  </a:lnTo>
                  <a:lnTo>
                    <a:pt x="611" y="238"/>
                  </a:lnTo>
                  <a:lnTo>
                    <a:pt x="642" y="300"/>
                  </a:lnTo>
                  <a:lnTo>
                    <a:pt x="634" y="419"/>
                  </a:lnTo>
                  <a:lnTo>
                    <a:pt x="656" y="432"/>
                  </a:lnTo>
                  <a:lnTo>
                    <a:pt x="659" y="411"/>
                  </a:lnTo>
                  <a:lnTo>
                    <a:pt x="689" y="411"/>
                  </a:lnTo>
                  <a:lnTo>
                    <a:pt x="659" y="467"/>
                  </a:lnTo>
                  <a:lnTo>
                    <a:pt x="737" y="545"/>
                  </a:lnTo>
                  <a:lnTo>
                    <a:pt x="749" y="522"/>
                  </a:lnTo>
                  <a:lnTo>
                    <a:pt x="755" y="578"/>
                  </a:lnTo>
                  <a:lnTo>
                    <a:pt x="780" y="590"/>
                  </a:lnTo>
                  <a:lnTo>
                    <a:pt x="807" y="656"/>
                  </a:lnTo>
                  <a:lnTo>
                    <a:pt x="833" y="656"/>
                  </a:lnTo>
                  <a:lnTo>
                    <a:pt x="893" y="718"/>
                  </a:lnTo>
                  <a:lnTo>
                    <a:pt x="926" y="722"/>
                  </a:lnTo>
                  <a:lnTo>
                    <a:pt x="926" y="732"/>
                  </a:lnTo>
                  <a:lnTo>
                    <a:pt x="903" y="748"/>
                  </a:lnTo>
                  <a:lnTo>
                    <a:pt x="955" y="742"/>
                  </a:lnTo>
                  <a:lnTo>
                    <a:pt x="988" y="726"/>
                  </a:lnTo>
                  <a:lnTo>
                    <a:pt x="1006" y="641"/>
                  </a:lnTo>
                  <a:lnTo>
                    <a:pt x="1016" y="645"/>
                  </a:lnTo>
                  <a:lnTo>
                    <a:pt x="1006" y="524"/>
                  </a:lnTo>
                  <a:lnTo>
                    <a:pt x="994" y="489"/>
                  </a:lnTo>
                  <a:lnTo>
                    <a:pt x="885" y="314"/>
                  </a:lnTo>
                  <a:lnTo>
                    <a:pt x="800" y="148"/>
                  </a:lnTo>
                  <a:lnTo>
                    <a:pt x="747" y="12"/>
                  </a:lnTo>
                  <a:lnTo>
                    <a:pt x="733" y="8"/>
                  </a:lnTo>
                  <a:lnTo>
                    <a:pt x="687" y="0"/>
                  </a:lnTo>
                  <a:lnTo>
                    <a:pt x="673" y="14"/>
                  </a:lnTo>
                  <a:lnTo>
                    <a:pt x="681" y="65"/>
                  </a:lnTo>
                  <a:lnTo>
                    <a:pt x="661" y="63"/>
                  </a:lnTo>
                  <a:lnTo>
                    <a:pt x="657" y="39"/>
                  </a:lnTo>
                  <a:lnTo>
                    <a:pt x="334" y="59"/>
                  </a:lnTo>
                  <a:lnTo>
                    <a:pt x="313" y="22"/>
                  </a:lnTo>
                  <a:lnTo>
                    <a:pt x="2" y="49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7693025" y="6423025"/>
              <a:ext cx="85725" cy="49213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5" y="16"/>
                </a:cxn>
                <a:cxn ang="0">
                  <a:pos x="21" y="12"/>
                </a:cxn>
                <a:cxn ang="0">
                  <a:pos x="46" y="0"/>
                </a:cxn>
                <a:cxn ang="0">
                  <a:pos x="54" y="10"/>
                </a:cxn>
                <a:cxn ang="0">
                  <a:pos x="27" y="17"/>
                </a:cxn>
                <a:cxn ang="0">
                  <a:pos x="17" y="17"/>
                </a:cxn>
                <a:cxn ang="0">
                  <a:pos x="17" y="31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54" h="31">
                  <a:moveTo>
                    <a:pt x="0" y="29"/>
                  </a:moveTo>
                  <a:lnTo>
                    <a:pt x="5" y="16"/>
                  </a:lnTo>
                  <a:lnTo>
                    <a:pt x="21" y="12"/>
                  </a:lnTo>
                  <a:lnTo>
                    <a:pt x="46" y="0"/>
                  </a:lnTo>
                  <a:lnTo>
                    <a:pt x="54" y="10"/>
                  </a:lnTo>
                  <a:lnTo>
                    <a:pt x="27" y="17"/>
                  </a:lnTo>
                  <a:lnTo>
                    <a:pt x="17" y="17"/>
                  </a:lnTo>
                  <a:lnTo>
                    <a:pt x="17" y="31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7800975" y="6357938"/>
              <a:ext cx="111125" cy="74613"/>
            </a:xfrm>
            <a:custGeom>
              <a:avLst/>
              <a:gdLst/>
              <a:ahLst/>
              <a:cxnLst>
                <a:cxn ang="0">
                  <a:pos x="5" y="47"/>
                </a:cxn>
                <a:cxn ang="0">
                  <a:pos x="70" y="0"/>
                </a:cxn>
                <a:cxn ang="0">
                  <a:pos x="0" y="41"/>
                </a:cxn>
                <a:cxn ang="0">
                  <a:pos x="5" y="47"/>
                </a:cxn>
                <a:cxn ang="0">
                  <a:pos x="5" y="47"/>
                </a:cxn>
              </a:cxnLst>
              <a:rect l="0" t="0" r="r" b="b"/>
              <a:pathLst>
                <a:path w="70" h="47">
                  <a:moveTo>
                    <a:pt x="5" y="47"/>
                  </a:moveTo>
                  <a:lnTo>
                    <a:pt x="70" y="0"/>
                  </a:lnTo>
                  <a:lnTo>
                    <a:pt x="0" y="41"/>
                  </a:lnTo>
                  <a:lnTo>
                    <a:pt x="5" y="47"/>
                  </a:lnTo>
                  <a:lnTo>
                    <a:pt x="5" y="4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7915275" y="6289675"/>
              <a:ext cx="30163" cy="65088"/>
            </a:xfrm>
            <a:custGeom>
              <a:avLst/>
              <a:gdLst/>
              <a:ahLst/>
              <a:cxnLst>
                <a:cxn ang="0">
                  <a:pos x="5" y="41"/>
                </a:cxn>
                <a:cxn ang="0">
                  <a:pos x="13" y="29"/>
                </a:cxn>
                <a:cxn ang="0">
                  <a:pos x="19" y="0"/>
                </a:cxn>
                <a:cxn ang="0">
                  <a:pos x="9" y="28"/>
                </a:cxn>
                <a:cxn ang="0">
                  <a:pos x="0" y="37"/>
                </a:cxn>
                <a:cxn ang="0">
                  <a:pos x="5" y="41"/>
                </a:cxn>
                <a:cxn ang="0">
                  <a:pos x="5" y="41"/>
                </a:cxn>
              </a:cxnLst>
              <a:rect l="0" t="0" r="r" b="b"/>
              <a:pathLst>
                <a:path w="19" h="41">
                  <a:moveTo>
                    <a:pt x="5" y="41"/>
                  </a:moveTo>
                  <a:lnTo>
                    <a:pt x="13" y="29"/>
                  </a:lnTo>
                  <a:lnTo>
                    <a:pt x="19" y="0"/>
                  </a:lnTo>
                  <a:lnTo>
                    <a:pt x="9" y="28"/>
                  </a:lnTo>
                  <a:lnTo>
                    <a:pt x="0" y="37"/>
                  </a:lnTo>
                  <a:lnTo>
                    <a:pt x="5" y="41"/>
                  </a:lnTo>
                  <a:lnTo>
                    <a:pt x="5" y="4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6632575" y="2687638"/>
              <a:ext cx="744538" cy="819150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39" y="450"/>
                </a:cxn>
                <a:cxn ang="0">
                  <a:pos x="97" y="457"/>
                </a:cxn>
                <a:cxn ang="0">
                  <a:pos x="167" y="498"/>
                </a:cxn>
                <a:cxn ang="0">
                  <a:pos x="218" y="496"/>
                </a:cxn>
                <a:cxn ang="0">
                  <a:pos x="241" y="481"/>
                </a:cxn>
                <a:cxn ang="0">
                  <a:pos x="296" y="516"/>
                </a:cxn>
                <a:cxn ang="0">
                  <a:pos x="331" y="485"/>
                </a:cxn>
                <a:cxn ang="0">
                  <a:pos x="337" y="430"/>
                </a:cxn>
                <a:cxn ang="0">
                  <a:pos x="360" y="440"/>
                </a:cxn>
                <a:cxn ang="0">
                  <a:pos x="370" y="395"/>
                </a:cxn>
                <a:cxn ang="0">
                  <a:pos x="450" y="327"/>
                </a:cxn>
                <a:cxn ang="0">
                  <a:pos x="463" y="214"/>
                </a:cxn>
                <a:cxn ang="0">
                  <a:pos x="453" y="191"/>
                </a:cxn>
                <a:cxn ang="0">
                  <a:pos x="469" y="179"/>
                </a:cxn>
                <a:cxn ang="0">
                  <a:pos x="440" y="0"/>
                </a:cxn>
                <a:cxn ang="0">
                  <a:pos x="360" y="41"/>
                </a:cxn>
                <a:cxn ang="0">
                  <a:pos x="319" y="84"/>
                </a:cxn>
                <a:cxn ang="0">
                  <a:pos x="290" y="86"/>
                </a:cxn>
                <a:cxn ang="0">
                  <a:pos x="245" y="109"/>
                </a:cxn>
                <a:cxn ang="0">
                  <a:pos x="142" y="72"/>
                </a:cxn>
                <a:cxn ang="0">
                  <a:pos x="0" y="93"/>
                </a:cxn>
                <a:cxn ang="0">
                  <a:pos x="0" y="93"/>
                </a:cxn>
              </a:cxnLst>
              <a:rect l="0" t="0" r="r" b="b"/>
              <a:pathLst>
                <a:path w="469" h="516">
                  <a:moveTo>
                    <a:pt x="0" y="93"/>
                  </a:moveTo>
                  <a:lnTo>
                    <a:pt x="39" y="450"/>
                  </a:lnTo>
                  <a:lnTo>
                    <a:pt x="97" y="457"/>
                  </a:lnTo>
                  <a:lnTo>
                    <a:pt x="167" y="498"/>
                  </a:lnTo>
                  <a:lnTo>
                    <a:pt x="218" y="496"/>
                  </a:lnTo>
                  <a:lnTo>
                    <a:pt x="241" y="481"/>
                  </a:lnTo>
                  <a:lnTo>
                    <a:pt x="296" y="516"/>
                  </a:lnTo>
                  <a:lnTo>
                    <a:pt x="331" y="485"/>
                  </a:lnTo>
                  <a:lnTo>
                    <a:pt x="337" y="430"/>
                  </a:lnTo>
                  <a:lnTo>
                    <a:pt x="360" y="440"/>
                  </a:lnTo>
                  <a:lnTo>
                    <a:pt x="370" y="395"/>
                  </a:lnTo>
                  <a:lnTo>
                    <a:pt x="450" y="327"/>
                  </a:lnTo>
                  <a:lnTo>
                    <a:pt x="463" y="214"/>
                  </a:lnTo>
                  <a:lnTo>
                    <a:pt x="453" y="191"/>
                  </a:lnTo>
                  <a:lnTo>
                    <a:pt x="469" y="179"/>
                  </a:lnTo>
                  <a:lnTo>
                    <a:pt x="440" y="0"/>
                  </a:lnTo>
                  <a:lnTo>
                    <a:pt x="360" y="41"/>
                  </a:lnTo>
                  <a:lnTo>
                    <a:pt x="319" y="84"/>
                  </a:lnTo>
                  <a:lnTo>
                    <a:pt x="290" y="86"/>
                  </a:lnTo>
                  <a:lnTo>
                    <a:pt x="245" y="109"/>
                  </a:lnTo>
                  <a:lnTo>
                    <a:pt x="142" y="72"/>
                  </a:lnTo>
                  <a:lnTo>
                    <a:pt x="0" y="93"/>
                  </a:lnTo>
                  <a:lnTo>
                    <a:pt x="0" y="9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102475" y="2971800"/>
              <a:ext cx="796925" cy="769938"/>
            </a:xfrm>
            <a:custGeom>
              <a:avLst/>
              <a:gdLst/>
              <a:ahLst/>
              <a:cxnLst>
                <a:cxn ang="0">
                  <a:pos x="0" y="337"/>
                </a:cxn>
                <a:cxn ang="0">
                  <a:pos x="19" y="403"/>
                </a:cxn>
                <a:cxn ang="0">
                  <a:pos x="84" y="450"/>
                </a:cxn>
                <a:cxn ang="0">
                  <a:pos x="115" y="485"/>
                </a:cxn>
                <a:cxn ang="0">
                  <a:pos x="210" y="448"/>
                </a:cxn>
                <a:cxn ang="0">
                  <a:pos x="253" y="440"/>
                </a:cxn>
                <a:cxn ang="0">
                  <a:pos x="276" y="413"/>
                </a:cxn>
                <a:cxn ang="0">
                  <a:pos x="313" y="267"/>
                </a:cxn>
                <a:cxn ang="0">
                  <a:pos x="354" y="284"/>
                </a:cxn>
                <a:cxn ang="0">
                  <a:pos x="432" y="125"/>
                </a:cxn>
                <a:cxn ang="0">
                  <a:pos x="492" y="160"/>
                </a:cxn>
                <a:cxn ang="0">
                  <a:pos x="502" y="131"/>
                </a:cxn>
                <a:cxn ang="0">
                  <a:pos x="459" y="97"/>
                </a:cxn>
                <a:cxn ang="0">
                  <a:pos x="426" y="101"/>
                </a:cxn>
                <a:cxn ang="0">
                  <a:pos x="414" y="119"/>
                </a:cxn>
                <a:cxn ang="0">
                  <a:pos x="354" y="136"/>
                </a:cxn>
                <a:cxn ang="0">
                  <a:pos x="315" y="179"/>
                </a:cxn>
                <a:cxn ang="0">
                  <a:pos x="301" y="109"/>
                </a:cxn>
                <a:cxn ang="0">
                  <a:pos x="194" y="129"/>
                </a:cxn>
                <a:cxn ang="0">
                  <a:pos x="173" y="0"/>
                </a:cxn>
                <a:cxn ang="0">
                  <a:pos x="157" y="12"/>
                </a:cxn>
                <a:cxn ang="0">
                  <a:pos x="167" y="35"/>
                </a:cxn>
                <a:cxn ang="0">
                  <a:pos x="154" y="148"/>
                </a:cxn>
                <a:cxn ang="0">
                  <a:pos x="74" y="216"/>
                </a:cxn>
                <a:cxn ang="0">
                  <a:pos x="64" y="261"/>
                </a:cxn>
                <a:cxn ang="0">
                  <a:pos x="41" y="251"/>
                </a:cxn>
                <a:cxn ang="0">
                  <a:pos x="35" y="306"/>
                </a:cxn>
                <a:cxn ang="0">
                  <a:pos x="0" y="337"/>
                </a:cxn>
                <a:cxn ang="0">
                  <a:pos x="0" y="337"/>
                </a:cxn>
                <a:cxn ang="0">
                  <a:pos x="0" y="337"/>
                </a:cxn>
              </a:cxnLst>
              <a:rect l="0" t="0" r="r" b="b"/>
              <a:pathLst>
                <a:path w="502" h="485">
                  <a:moveTo>
                    <a:pt x="0" y="337"/>
                  </a:moveTo>
                  <a:lnTo>
                    <a:pt x="19" y="403"/>
                  </a:lnTo>
                  <a:lnTo>
                    <a:pt x="84" y="450"/>
                  </a:lnTo>
                  <a:lnTo>
                    <a:pt x="115" y="485"/>
                  </a:lnTo>
                  <a:lnTo>
                    <a:pt x="210" y="448"/>
                  </a:lnTo>
                  <a:lnTo>
                    <a:pt x="253" y="440"/>
                  </a:lnTo>
                  <a:lnTo>
                    <a:pt x="276" y="413"/>
                  </a:lnTo>
                  <a:lnTo>
                    <a:pt x="313" y="267"/>
                  </a:lnTo>
                  <a:lnTo>
                    <a:pt x="354" y="284"/>
                  </a:lnTo>
                  <a:lnTo>
                    <a:pt x="432" y="125"/>
                  </a:lnTo>
                  <a:lnTo>
                    <a:pt x="492" y="160"/>
                  </a:lnTo>
                  <a:lnTo>
                    <a:pt x="502" y="131"/>
                  </a:lnTo>
                  <a:lnTo>
                    <a:pt x="459" y="97"/>
                  </a:lnTo>
                  <a:lnTo>
                    <a:pt x="426" y="101"/>
                  </a:lnTo>
                  <a:lnTo>
                    <a:pt x="414" y="119"/>
                  </a:lnTo>
                  <a:lnTo>
                    <a:pt x="354" y="136"/>
                  </a:lnTo>
                  <a:lnTo>
                    <a:pt x="315" y="179"/>
                  </a:lnTo>
                  <a:lnTo>
                    <a:pt x="301" y="109"/>
                  </a:lnTo>
                  <a:lnTo>
                    <a:pt x="194" y="129"/>
                  </a:lnTo>
                  <a:lnTo>
                    <a:pt x="173" y="0"/>
                  </a:lnTo>
                  <a:lnTo>
                    <a:pt x="157" y="12"/>
                  </a:lnTo>
                  <a:lnTo>
                    <a:pt x="167" y="35"/>
                  </a:lnTo>
                  <a:lnTo>
                    <a:pt x="154" y="148"/>
                  </a:lnTo>
                  <a:lnTo>
                    <a:pt x="74" y="216"/>
                  </a:lnTo>
                  <a:lnTo>
                    <a:pt x="64" y="261"/>
                  </a:lnTo>
                  <a:lnTo>
                    <a:pt x="41" y="251"/>
                  </a:lnTo>
                  <a:lnTo>
                    <a:pt x="35" y="306"/>
                  </a:lnTo>
                  <a:lnTo>
                    <a:pt x="0" y="337"/>
                  </a:lnTo>
                  <a:lnTo>
                    <a:pt x="0" y="337"/>
                  </a:lnTo>
                  <a:lnTo>
                    <a:pt x="0" y="33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7580313" y="3030538"/>
              <a:ext cx="809625" cy="388938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4" y="142"/>
                </a:cxn>
                <a:cxn ang="0">
                  <a:pos x="53" y="99"/>
                </a:cxn>
                <a:cxn ang="0">
                  <a:pos x="113" y="82"/>
                </a:cxn>
                <a:cxn ang="0">
                  <a:pos x="125" y="64"/>
                </a:cxn>
                <a:cxn ang="0">
                  <a:pos x="158" y="60"/>
                </a:cxn>
                <a:cxn ang="0">
                  <a:pos x="201" y="94"/>
                </a:cxn>
                <a:cxn ang="0">
                  <a:pos x="230" y="101"/>
                </a:cxn>
                <a:cxn ang="0">
                  <a:pos x="285" y="152"/>
                </a:cxn>
                <a:cxn ang="0">
                  <a:pos x="265" y="199"/>
                </a:cxn>
                <a:cxn ang="0">
                  <a:pos x="273" y="220"/>
                </a:cxn>
                <a:cxn ang="0">
                  <a:pos x="296" y="210"/>
                </a:cxn>
                <a:cxn ang="0">
                  <a:pos x="318" y="210"/>
                </a:cxn>
                <a:cxn ang="0">
                  <a:pos x="329" y="224"/>
                </a:cxn>
                <a:cxn ang="0">
                  <a:pos x="355" y="224"/>
                </a:cxn>
                <a:cxn ang="0">
                  <a:pos x="364" y="220"/>
                </a:cxn>
                <a:cxn ang="0">
                  <a:pos x="347" y="177"/>
                </a:cxn>
                <a:cxn ang="0">
                  <a:pos x="345" y="99"/>
                </a:cxn>
                <a:cxn ang="0">
                  <a:pos x="324" y="88"/>
                </a:cxn>
                <a:cxn ang="0">
                  <a:pos x="364" y="51"/>
                </a:cxn>
                <a:cxn ang="0">
                  <a:pos x="366" y="29"/>
                </a:cxn>
                <a:cxn ang="0">
                  <a:pos x="390" y="31"/>
                </a:cxn>
                <a:cxn ang="0">
                  <a:pos x="360" y="80"/>
                </a:cxn>
                <a:cxn ang="0">
                  <a:pos x="378" y="136"/>
                </a:cxn>
                <a:cxn ang="0">
                  <a:pos x="386" y="154"/>
                </a:cxn>
                <a:cxn ang="0">
                  <a:pos x="397" y="162"/>
                </a:cxn>
                <a:cxn ang="0">
                  <a:pos x="374" y="160"/>
                </a:cxn>
                <a:cxn ang="0">
                  <a:pos x="382" y="195"/>
                </a:cxn>
                <a:cxn ang="0">
                  <a:pos x="423" y="220"/>
                </a:cxn>
                <a:cxn ang="0">
                  <a:pos x="432" y="224"/>
                </a:cxn>
                <a:cxn ang="0">
                  <a:pos x="444" y="224"/>
                </a:cxn>
                <a:cxn ang="0">
                  <a:pos x="438" y="245"/>
                </a:cxn>
                <a:cxn ang="0">
                  <a:pos x="489" y="220"/>
                </a:cxn>
                <a:cxn ang="0">
                  <a:pos x="499" y="189"/>
                </a:cxn>
                <a:cxn ang="0">
                  <a:pos x="510" y="156"/>
                </a:cxn>
                <a:cxn ang="0">
                  <a:pos x="438" y="169"/>
                </a:cxn>
                <a:cxn ang="0">
                  <a:pos x="392" y="0"/>
                </a:cxn>
                <a:cxn ang="0">
                  <a:pos x="0" y="72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10" h="245">
                  <a:moveTo>
                    <a:pt x="0" y="72"/>
                  </a:moveTo>
                  <a:lnTo>
                    <a:pt x="14" y="142"/>
                  </a:lnTo>
                  <a:lnTo>
                    <a:pt x="53" y="99"/>
                  </a:lnTo>
                  <a:lnTo>
                    <a:pt x="113" y="82"/>
                  </a:lnTo>
                  <a:lnTo>
                    <a:pt x="125" y="64"/>
                  </a:lnTo>
                  <a:lnTo>
                    <a:pt x="158" y="60"/>
                  </a:lnTo>
                  <a:lnTo>
                    <a:pt x="201" y="94"/>
                  </a:lnTo>
                  <a:lnTo>
                    <a:pt x="230" y="101"/>
                  </a:lnTo>
                  <a:lnTo>
                    <a:pt x="285" y="152"/>
                  </a:lnTo>
                  <a:lnTo>
                    <a:pt x="265" y="199"/>
                  </a:lnTo>
                  <a:lnTo>
                    <a:pt x="273" y="220"/>
                  </a:lnTo>
                  <a:lnTo>
                    <a:pt x="296" y="210"/>
                  </a:lnTo>
                  <a:lnTo>
                    <a:pt x="318" y="210"/>
                  </a:lnTo>
                  <a:lnTo>
                    <a:pt x="329" y="224"/>
                  </a:lnTo>
                  <a:lnTo>
                    <a:pt x="355" y="224"/>
                  </a:lnTo>
                  <a:lnTo>
                    <a:pt x="364" y="220"/>
                  </a:lnTo>
                  <a:lnTo>
                    <a:pt x="347" y="177"/>
                  </a:lnTo>
                  <a:lnTo>
                    <a:pt x="345" y="99"/>
                  </a:lnTo>
                  <a:lnTo>
                    <a:pt x="324" y="88"/>
                  </a:lnTo>
                  <a:lnTo>
                    <a:pt x="364" y="51"/>
                  </a:lnTo>
                  <a:lnTo>
                    <a:pt x="366" y="29"/>
                  </a:lnTo>
                  <a:lnTo>
                    <a:pt x="390" y="31"/>
                  </a:lnTo>
                  <a:lnTo>
                    <a:pt x="360" y="80"/>
                  </a:lnTo>
                  <a:lnTo>
                    <a:pt x="378" y="136"/>
                  </a:lnTo>
                  <a:lnTo>
                    <a:pt x="386" y="154"/>
                  </a:lnTo>
                  <a:lnTo>
                    <a:pt x="397" y="162"/>
                  </a:lnTo>
                  <a:lnTo>
                    <a:pt x="374" y="160"/>
                  </a:lnTo>
                  <a:lnTo>
                    <a:pt x="382" y="195"/>
                  </a:lnTo>
                  <a:lnTo>
                    <a:pt x="423" y="220"/>
                  </a:lnTo>
                  <a:lnTo>
                    <a:pt x="432" y="224"/>
                  </a:lnTo>
                  <a:lnTo>
                    <a:pt x="444" y="224"/>
                  </a:lnTo>
                  <a:lnTo>
                    <a:pt x="438" y="245"/>
                  </a:lnTo>
                  <a:lnTo>
                    <a:pt x="489" y="220"/>
                  </a:lnTo>
                  <a:lnTo>
                    <a:pt x="499" y="189"/>
                  </a:lnTo>
                  <a:lnTo>
                    <a:pt x="510" y="156"/>
                  </a:lnTo>
                  <a:lnTo>
                    <a:pt x="438" y="169"/>
                  </a:lnTo>
                  <a:lnTo>
                    <a:pt x="392" y="0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6969125" y="3170238"/>
              <a:ext cx="1371600" cy="755650"/>
            </a:xfrm>
            <a:custGeom>
              <a:avLst/>
              <a:gdLst/>
              <a:ahLst/>
              <a:cxnLst>
                <a:cxn ang="0">
                  <a:pos x="80" y="426"/>
                </a:cxn>
                <a:cxn ang="0">
                  <a:pos x="80" y="414"/>
                </a:cxn>
                <a:cxn ang="0">
                  <a:pos x="136" y="360"/>
                </a:cxn>
                <a:cxn ang="0">
                  <a:pos x="168" y="325"/>
                </a:cxn>
                <a:cxn ang="0">
                  <a:pos x="199" y="360"/>
                </a:cxn>
                <a:cxn ang="0">
                  <a:pos x="294" y="323"/>
                </a:cxn>
                <a:cxn ang="0">
                  <a:pos x="337" y="315"/>
                </a:cxn>
                <a:cxn ang="0">
                  <a:pos x="360" y="288"/>
                </a:cxn>
                <a:cxn ang="0">
                  <a:pos x="397" y="142"/>
                </a:cxn>
                <a:cxn ang="0">
                  <a:pos x="438" y="159"/>
                </a:cxn>
                <a:cxn ang="0">
                  <a:pos x="516" y="0"/>
                </a:cxn>
                <a:cxn ang="0">
                  <a:pos x="576" y="35"/>
                </a:cxn>
                <a:cxn ang="0">
                  <a:pos x="586" y="6"/>
                </a:cxn>
                <a:cxn ang="0">
                  <a:pos x="615" y="13"/>
                </a:cxn>
                <a:cxn ang="0">
                  <a:pos x="670" y="64"/>
                </a:cxn>
                <a:cxn ang="0">
                  <a:pos x="650" y="111"/>
                </a:cxn>
                <a:cxn ang="0">
                  <a:pos x="658" y="132"/>
                </a:cxn>
                <a:cxn ang="0">
                  <a:pos x="681" y="122"/>
                </a:cxn>
                <a:cxn ang="0">
                  <a:pos x="699" y="144"/>
                </a:cxn>
                <a:cxn ang="0">
                  <a:pos x="782" y="171"/>
                </a:cxn>
                <a:cxn ang="0">
                  <a:pos x="705" y="167"/>
                </a:cxn>
                <a:cxn ang="0">
                  <a:pos x="786" y="239"/>
                </a:cxn>
                <a:cxn ang="0">
                  <a:pos x="734" y="231"/>
                </a:cxn>
                <a:cxn ang="0">
                  <a:pos x="839" y="297"/>
                </a:cxn>
                <a:cxn ang="0">
                  <a:pos x="864" y="342"/>
                </a:cxn>
                <a:cxn ang="0">
                  <a:pos x="847" y="336"/>
                </a:cxn>
                <a:cxn ang="0">
                  <a:pos x="843" y="348"/>
                </a:cxn>
                <a:cxn ang="0">
                  <a:pos x="502" y="412"/>
                </a:cxn>
                <a:cxn ang="0">
                  <a:pos x="222" y="447"/>
                </a:cxn>
                <a:cxn ang="0">
                  <a:pos x="0" y="476"/>
                </a:cxn>
                <a:cxn ang="0">
                  <a:pos x="80" y="426"/>
                </a:cxn>
                <a:cxn ang="0">
                  <a:pos x="80" y="426"/>
                </a:cxn>
              </a:cxnLst>
              <a:rect l="0" t="0" r="r" b="b"/>
              <a:pathLst>
                <a:path w="864" h="476">
                  <a:moveTo>
                    <a:pt x="80" y="426"/>
                  </a:moveTo>
                  <a:lnTo>
                    <a:pt x="80" y="414"/>
                  </a:lnTo>
                  <a:lnTo>
                    <a:pt x="136" y="360"/>
                  </a:lnTo>
                  <a:lnTo>
                    <a:pt x="168" y="325"/>
                  </a:lnTo>
                  <a:lnTo>
                    <a:pt x="199" y="360"/>
                  </a:lnTo>
                  <a:lnTo>
                    <a:pt x="294" y="323"/>
                  </a:lnTo>
                  <a:lnTo>
                    <a:pt x="337" y="315"/>
                  </a:lnTo>
                  <a:lnTo>
                    <a:pt x="360" y="288"/>
                  </a:lnTo>
                  <a:lnTo>
                    <a:pt x="397" y="142"/>
                  </a:lnTo>
                  <a:lnTo>
                    <a:pt x="438" y="159"/>
                  </a:lnTo>
                  <a:lnTo>
                    <a:pt x="516" y="0"/>
                  </a:lnTo>
                  <a:lnTo>
                    <a:pt x="576" y="35"/>
                  </a:lnTo>
                  <a:lnTo>
                    <a:pt x="586" y="6"/>
                  </a:lnTo>
                  <a:lnTo>
                    <a:pt x="615" y="13"/>
                  </a:lnTo>
                  <a:lnTo>
                    <a:pt x="670" y="64"/>
                  </a:lnTo>
                  <a:lnTo>
                    <a:pt x="650" y="111"/>
                  </a:lnTo>
                  <a:lnTo>
                    <a:pt x="658" y="132"/>
                  </a:lnTo>
                  <a:lnTo>
                    <a:pt x="681" y="122"/>
                  </a:lnTo>
                  <a:lnTo>
                    <a:pt x="699" y="144"/>
                  </a:lnTo>
                  <a:lnTo>
                    <a:pt x="782" y="171"/>
                  </a:lnTo>
                  <a:lnTo>
                    <a:pt x="705" y="167"/>
                  </a:lnTo>
                  <a:lnTo>
                    <a:pt x="786" y="239"/>
                  </a:lnTo>
                  <a:lnTo>
                    <a:pt x="734" y="231"/>
                  </a:lnTo>
                  <a:lnTo>
                    <a:pt x="839" y="297"/>
                  </a:lnTo>
                  <a:lnTo>
                    <a:pt x="864" y="342"/>
                  </a:lnTo>
                  <a:lnTo>
                    <a:pt x="847" y="336"/>
                  </a:lnTo>
                  <a:lnTo>
                    <a:pt x="843" y="348"/>
                  </a:lnTo>
                  <a:lnTo>
                    <a:pt x="502" y="412"/>
                  </a:lnTo>
                  <a:lnTo>
                    <a:pt x="222" y="447"/>
                  </a:lnTo>
                  <a:lnTo>
                    <a:pt x="0" y="476"/>
                  </a:lnTo>
                  <a:lnTo>
                    <a:pt x="80" y="426"/>
                  </a:lnTo>
                  <a:lnTo>
                    <a:pt x="80" y="426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8281988" y="3379788"/>
              <a:ext cx="74613" cy="188913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16" y="86"/>
                </a:cxn>
                <a:cxn ang="0">
                  <a:pos x="33" y="66"/>
                </a:cxn>
                <a:cxn ang="0">
                  <a:pos x="47" y="0"/>
                </a:cxn>
                <a:cxn ang="0">
                  <a:pos x="18" y="16"/>
                </a:cxn>
                <a:cxn ang="0">
                  <a:pos x="0" y="78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47" h="119">
                  <a:moveTo>
                    <a:pt x="0" y="119"/>
                  </a:moveTo>
                  <a:lnTo>
                    <a:pt x="16" y="86"/>
                  </a:lnTo>
                  <a:lnTo>
                    <a:pt x="33" y="66"/>
                  </a:lnTo>
                  <a:lnTo>
                    <a:pt x="47" y="0"/>
                  </a:lnTo>
                  <a:lnTo>
                    <a:pt x="18" y="16"/>
                  </a:lnTo>
                  <a:lnTo>
                    <a:pt x="0" y="78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6892925" y="3722688"/>
              <a:ext cx="1512888" cy="661988"/>
            </a:xfrm>
            <a:custGeom>
              <a:avLst/>
              <a:gdLst/>
              <a:ahLst/>
              <a:cxnLst>
                <a:cxn ang="0">
                  <a:pos x="0" y="358"/>
                </a:cxn>
                <a:cxn ang="0">
                  <a:pos x="136" y="341"/>
                </a:cxn>
                <a:cxn ang="0">
                  <a:pos x="217" y="302"/>
                </a:cxn>
                <a:cxn ang="0">
                  <a:pos x="369" y="286"/>
                </a:cxn>
                <a:cxn ang="0">
                  <a:pos x="432" y="325"/>
                </a:cxn>
                <a:cxn ang="0">
                  <a:pos x="531" y="311"/>
                </a:cxn>
                <a:cxn ang="0">
                  <a:pos x="681" y="417"/>
                </a:cxn>
                <a:cxn ang="0">
                  <a:pos x="739" y="403"/>
                </a:cxn>
                <a:cxn ang="0">
                  <a:pos x="823" y="282"/>
                </a:cxn>
                <a:cxn ang="0">
                  <a:pos x="891" y="257"/>
                </a:cxn>
                <a:cxn ang="0">
                  <a:pos x="910" y="222"/>
                </a:cxn>
                <a:cxn ang="0">
                  <a:pos x="838" y="234"/>
                </a:cxn>
                <a:cxn ang="0">
                  <a:pos x="819" y="210"/>
                </a:cxn>
                <a:cxn ang="0">
                  <a:pos x="864" y="199"/>
                </a:cxn>
                <a:cxn ang="0">
                  <a:pos x="862" y="183"/>
                </a:cxn>
                <a:cxn ang="0">
                  <a:pos x="813" y="165"/>
                </a:cxn>
                <a:cxn ang="0">
                  <a:pos x="877" y="142"/>
                </a:cxn>
                <a:cxn ang="0">
                  <a:pos x="873" y="167"/>
                </a:cxn>
                <a:cxn ang="0">
                  <a:pos x="914" y="167"/>
                </a:cxn>
                <a:cxn ang="0">
                  <a:pos x="937" y="123"/>
                </a:cxn>
                <a:cxn ang="0">
                  <a:pos x="953" y="121"/>
                </a:cxn>
                <a:cxn ang="0">
                  <a:pos x="943" y="84"/>
                </a:cxn>
                <a:cxn ang="0">
                  <a:pos x="914" y="121"/>
                </a:cxn>
                <a:cxn ang="0">
                  <a:pos x="885" y="37"/>
                </a:cxn>
                <a:cxn ang="0">
                  <a:pos x="904" y="33"/>
                </a:cxn>
                <a:cxn ang="0">
                  <a:pos x="932" y="56"/>
                </a:cxn>
                <a:cxn ang="0">
                  <a:pos x="912" y="18"/>
                </a:cxn>
                <a:cxn ang="0">
                  <a:pos x="891" y="0"/>
                </a:cxn>
                <a:cxn ang="0">
                  <a:pos x="550" y="64"/>
                </a:cxn>
                <a:cxn ang="0">
                  <a:pos x="270" y="99"/>
                </a:cxn>
                <a:cxn ang="0">
                  <a:pos x="231" y="175"/>
                </a:cxn>
                <a:cxn ang="0">
                  <a:pos x="169" y="189"/>
                </a:cxn>
                <a:cxn ang="0">
                  <a:pos x="142" y="226"/>
                </a:cxn>
                <a:cxn ang="0">
                  <a:pos x="33" y="290"/>
                </a:cxn>
                <a:cxn ang="0">
                  <a:pos x="27" y="313"/>
                </a:cxn>
                <a:cxn ang="0">
                  <a:pos x="0" y="327"/>
                </a:cxn>
                <a:cxn ang="0">
                  <a:pos x="0" y="358"/>
                </a:cxn>
                <a:cxn ang="0">
                  <a:pos x="0" y="358"/>
                </a:cxn>
              </a:cxnLst>
              <a:rect l="0" t="0" r="r" b="b"/>
              <a:pathLst>
                <a:path w="953" h="417">
                  <a:moveTo>
                    <a:pt x="0" y="358"/>
                  </a:moveTo>
                  <a:lnTo>
                    <a:pt x="136" y="341"/>
                  </a:lnTo>
                  <a:lnTo>
                    <a:pt x="217" y="302"/>
                  </a:lnTo>
                  <a:lnTo>
                    <a:pt x="369" y="286"/>
                  </a:lnTo>
                  <a:lnTo>
                    <a:pt x="432" y="325"/>
                  </a:lnTo>
                  <a:lnTo>
                    <a:pt x="531" y="311"/>
                  </a:lnTo>
                  <a:lnTo>
                    <a:pt x="681" y="417"/>
                  </a:lnTo>
                  <a:lnTo>
                    <a:pt x="739" y="403"/>
                  </a:lnTo>
                  <a:lnTo>
                    <a:pt x="823" y="282"/>
                  </a:lnTo>
                  <a:lnTo>
                    <a:pt x="891" y="257"/>
                  </a:lnTo>
                  <a:lnTo>
                    <a:pt x="910" y="222"/>
                  </a:lnTo>
                  <a:lnTo>
                    <a:pt x="838" y="234"/>
                  </a:lnTo>
                  <a:lnTo>
                    <a:pt x="819" y="210"/>
                  </a:lnTo>
                  <a:lnTo>
                    <a:pt x="864" y="199"/>
                  </a:lnTo>
                  <a:lnTo>
                    <a:pt x="862" y="183"/>
                  </a:lnTo>
                  <a:lnTo>
                    <a:pt x="813" y="165"/>
                  </a:lnTo>
                  <a:lnTo>
                    <a:pt x="877" y="142"/>
                  </a:lnTo>
                  <a:lnTo>
                    <a:pt x="873" y="167"/>
                  </a:lnTo>
                  <a:lnTo>
                    <a:pt x="914" y="167"/>
                  </a:lnTo>
                  <a:lnTo>
                    <a:pt x="937" y="123"/>
                  </a:lnTo>
                  <a:lnTo>
                    <a:pt x="953" y="121"/>
                  </a:lnTo>
                  <a:lnTo>
                    <a:pt x="943" y="84"/>
                  </a:lnTo>
                  <a:lnTo>
                    <a:pt x="914" y="121"/>
                  </a:lnTo>
                  <a:lnTo>
                    <a:pt x="885" y="37"/>
                  </a:lnTo>
                  <a:lnTo>
                    <a:pt x="904" y="33"/>
                  </a:lnTo>
                  <a:lnTo>
                    <a:pt x="932" y="56"/>
                  </a:lnTo>
                  <a:lnTo>
                    <a:pt x="912" y="18"/>
                  </a:lnTo>
                  <a:lnTo>
                    <a:pt x="891" y="0"/>
                  </a:lnTo>
                  <a:lnTo>
                    <a:pt x="550" y="64"/>
                  </a:lnTo>
                  <a:lnTo>
                    <a:pt x="270" y="99"/>
                  </a:lnTo>
                  <a:lnTo>
                    <a:pt x="231" y="175"/>
                  </a:lnTo>
                  <a:lnTo>
                    <a:pt x="169" y="189"/>
                  </a:lnTo>
                  <a:lnTo>
                    <a:pt x="142" y="226"/>
                  </a:lnTo>
                  <a:lnTo>
                    <a:pt x="33" y="290"/>
                  </a:lnTo>
                  <a:lnTo>
                    <a:pt x="27" y="313"/>
                  </a:lnTo>
                  <a:lnTo>
                    <a:pt x="0" y="327"/>
                  </a:lnTo>
                  <a:lnTo>
                    <a:pt x="0" y="358"/>
                  </a:lnTo>
                  <a:lnTo>
                    <a:pt x="0" y="35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7070725" y="4176713"/>
              <a:ext cx="903288" cy="669925"/>
            </a:xfrm>
            <a:custGeom>
              <a:avLst/>
              <a:gdLst/>
              <a:ahLst/>
              <a:cxnLst>
                <a:cxn ang="0">
                  <a:pos x="24" y="55"/>
                </a:cxn>
                <a:cxn ang="0">
                  <a:pos x="105" y="16"/>
                </a:cxn>
                <a:cxn ang="0">
                  <a:pos x="257" y="0"/>
                </a:cxn>
                <a:cxn ang="0">
                  <a:pos x="320" y="39"/>
                </a:cxn>
                <a:cxn ang="0">
                  <a:pos x="419" y="25"/>
                </a:cxn>
                <a:cxn ang="0">
                  <a:pos x="569" y="131"/>
                </a:cxn>
                <a:cxn ang="0">
                  <a:pos x="502" y="210"/>
                </a:cxn>
                <a:cxn ang="0">
                  <a:pos x="506" y="245"/>
                </a:cxn>
                <a:cxn ang="0">
                  <a:pos x="392" y="348"/>
                </a:cxn>
                <a:cxn ang="0">
                  <a:pos x="374" y="352"/>
                </a:cxn>
                <a:cxn ang="0">
                  <a:pos x="364" y="383"/>
                </a:cxn>
                <a:cxn ang="0">
                  <a:pos x="341" y="366"/>
                </a:cxn>
                <a:cxn ang="0">
                  <a:pos x="362" y="393"/>
                </a:cxn>
                <a:cxn ang="0">
                  <a:pos x="341" y="422"/>
                </a:cxn>
                <a:cxn ang="0">
                  <a:pos x="320" y="419"/>
                </a:cxn>
                <a:cxn ang="0">
                  <a:pos x="242" y="298"/>
                </a:cxn>
                <a:cxn ang="0">
                  <a:pos x="74" y="146"/>
                </a:cxn>
                <a:cxn ang="0">
                  <a:pos x="0" y="99"/>
                </a:cxn>
                <a:cxn ang="0">
                  <a:pos x="24" y="55"/>
                </a:cxn>
                <a:cxn ang="0">
                  <a:pos x="24" y="55"/>
                </a:cxn>
              </a:cxnLst>
              <a:rect l="0" t="0" r="r" b="b"/>
              <a:pathLst>
                <a:path w="569" h="422">
                  <a:moveTo>
                    <a:pt x="24" y="55"/>
                  </a:moveTo>
                  <a:lnTo>
                    <a:pt x="105" y="16"/>
                  </a:lnTo>
                  <a:lnTo>
                    <a:pt x="257" y="0"/>
                  </a:lnTo>
                  <a:lnTo>
                    <a:pt x="320" y="39"/>
                  </a:lnTo>
                  <a:lnTo>
                    <a:pt x="419" y="25"/>
                  </a:lnTo>
                  <a:lnTo>
                    <a:pt x="569" y="131"/>
                  </a:lnTo>
                  <a:lnTo>
                    <a:pt x="502" y="210"/>
                  </a:lnTo>
                  <a:lnTo>
                    <a:pt x="506" y="245"/>
                  </a:lnTo>
                  <a:lnTo>
                    <a:pt x="392" y="348"/>
                  </a:lnTo>
                  <a:lnTo>
                    <a:pt x="374" y="352"/>
                  </a:lnTo>
                  <a:lnTo>
                    <a:pt x="364" y="383"/>
                  </a:lnTo>
                  <a:lnTo>
                    <a:pt x="341" y="366"/>
                  </a:lnTo>
                  <a:lnTo>
                    <a:pt x="362" y="393"/>
                  </a:lnTo>
                  <a:lnTo>
                    <a:pt x="341" y="422"/>
                  </a:lnTo>
                  <a:lnTo>
                    <a:pt x="320" y="419"/>
                  </a:lnTo>
                  <a:lnTo>
                    <a:pt x="242" y="298"/>
                  </a:lnTo>
                  <a:lnTo>
                    <a:pt x="74" y="146"/>
                  </a:lnTo>
                  <a:lnTo>
                    <a:pt x="0" y="99"/>
                  </a:lnTo>
                  <a:lnTo>
                    <a:pt x="24" y="55"/>
                  </a:lnTo>
                  <a:lnTo>
                    <a:pt x="24" y="5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8202613" y="3003550"/>
              <a:ext cx="187325" cy="295275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5" y="0"/>
                </a:cxn>
                <a:cxn ang="0">
                  <a:pos x="39" y="0"/>
                </a:cxn>
                <a:cxn ang="0">
                  <a:pos x="31" y="17"/>
                </a:cxn>
                <a:cxn ang="0">
                  <a:pos x="25" y="25"/>
                </a:cxn>
                <a:cxn ang="0">
                  <a:pos x="29" y="46"/>
                </a:cxn>
                <a:cxn ang="0">
                  <a:pos x="58" y="75"/>
                </a:cxn>
                <a:cxn ang="0">
                  <a:pos x="62" y="97"/>
                </a:cxn>
                <a:cxn ang="0">
                  <a:pos x="85" y="124"/>
                </a:cxn>
                <a:cxn ang="0">
                  <a:pos x="105" y="130"/>
                </a:cxn>
                <a:cxn ang="0">
                  <a:pos x="112" y="147"/>
                </a:cxn>
                <a:cxn ang="0">
                  <a:pos x="97" y="161"/>
                </a:cxn>
                <a:cxn ang="0">
                  <a:pos x="112" y="159"/>
                </a:cxn>
                <a:cxn ang="0">
                  <a:pos x="118" y="173"/>
                </a:cxn>
                <a:cxn ang="0">
                  <a:pos x="46" y="186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18" h="186">
                  <a:moveTo>
                    <a:pt x="0" y="17"/>
                  </a:moveTo>
                  <a:lnTo>
                    <a:pt x="15" y="0"/>
                  </a:lnTo>
                  <a:lnTo>
                    <a:pt x="39" y="0"/>
                  </a:lnTo>
                  <a:lnTo>
                    <a:pt x="31" y="17"/>
                  </a:lnTo>
                  <a:lnTo>
                    <a:pt x="25" y="25"/>
                  </a:lnTo>
                  <a:lnTo>
                    <a:pt x="29" y="46"/>
                  </a:lnTo>
                  <a:lnTo>
                    <a:pt x="58" y="75"/>
                  </a:lnTo>
                  <a:lnTo>
                    <a:pt x="62" y="97"/>
                  </a:lnTo>
                  <a:lnTo>
                    <a:pt x="85" y="124"/>
                  </a:lnTo>
                  <a:lnTo>
                    <a:pt x="105" y="130"/>
                  </a:lnTo>
                  <a:lnTo>
                    <a:pt x="112" y="147"/>
                  </a:lnTo>
                  <a:lnTo>
                    <a:pt x="97" y="161"/>
                  </a:lnTo>
                  <a:lnTo>
                    <a:pt x="112" y="159"/>
                  </a:lnTo>
                  <a:lnTo>
                    <a:pt x="118" y="173"/>
                  </a:lnTo>
                  <a:lnTo>
                    <a:pt x="46" y="186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7331075" y="2530475"/>
              <a:ext cx="1028700" cy="646113"/>
            </a:xfrm>
            <a:custGeom>
              <a:avLst/>
              <a:gdLst/>
              <a:ahLst/>
              <a:cxnLst>
                <a:cxn ang="0">
                  <a:pos x="50" y="407"/>
                </a:cxn>
                <a:cxn ang="0">
                  <a:pos x="157" y="387"/>
                </a:cxn>
                <a:cxn ang="0">
                  <a:pos x="549" y="315"/>
                </a:cxn>
                <a:cxn ang="0">
                  <a:pos x="564" y="298"/>
                </a:cxn>
                <a:cxn ang="0">
                  <a:pos x="588" y="298"/>
                </a:cxn>
                <a:cxn ang="0">
                  <a:pos x="613" y="280"/>
                </a:cxn>
                <a:cxn ang="0">
                  <a:pos x="648" y="233"/>
                </a:cxn>
                <a:cxn ang="0">
                  <a:pos x="586" y="183"/>
                </a:cxn>
                <a:cxn ang="0">
                  <a:pos x="584" y="136"/>
                </a:cxn>
                <a:cxn ang="0">
                  <a:pos x="613" y="70"/>
                </a:cxn>
                <a:cxn ang="0">
                  <a:pos x="570" y="47"/>
                </a:cxn>
                <a:cxn ang="0">
                  <a:pos x="523" y="0"/>
                </a:cxn>
                <a:cxn ang="0">
                  <a:pos x="91" y="80"/>
                </a:cxn>
                <a:cxn ang="0">
                  <a:pos x="70" y="47"/>
                </a:cxn>
                <a:cxn ang="0">
                  <a:pos x="0" y="99"/>
                </a:cxn>
                <a:cxn ang="0">
                  <a:pos x="50" y="407"/>
                </a:cxn>
                <a:cxn ang="0">
                  <a:pos x="50" y="407"/>
                </a:cxn>
              </a:cxnLst>
              <a:rect l="0" t="0" r="r" b="b"/>
              <a:pathLst>
                <a:path w="648" h="407">
                  <a:moveTo>
                    <a:pt x="50" y="407"/>
                  </a:moveTo>
                  <a:lnTo>
                    <a:pt x="157" y="387"/>
                  </a:lnTo>
                  <a:lnTo>
                    <a:pt x="549" y="315"/>
                  </a:lnTo>
                  <a:lnTo>
                    <a:pt x="564" y="298"/>
                  </a:lnTo>
                  <a:lnTo>
                    <a:pt x="588" y="298"/>
                  </a:lnTo>
                  <a:lnTo>
                    <a:pt x="613" y="280"/>
                  </a:lnTo>
                  <a:lnTo>
                    <a:pt x="648" y="233"/>
                  </a:lnTo>
                  <a:lnTo>
                    <a:pt x="586" y="183"/>
                  </a:lnTo>
                  <a:lnTo>
                    <a:pt x="584" y="136"/>
                  </a:lnTo>
                  <a:lnTo>
                    <a:pt x="613" y="70"/>
                  </a:lnTo>
                  <a:lnTo>
                    <a:pt x="570" y="47"/>
                  </a:lnTo>
                  <a:lnTo>
                    <a:pt x="523" y="0"/>
                  </a:lnTo>
                  <a:lnTo>
                    <a:pt x="91" y="80"/>
                  </a:lnTo>
                  <a:lnTo>
                    <a:pt x="70" y="47"/>
                  </a:lnTo>
                  <a:lnTo>
                    <a:pt x="0" y="99"/>
                  </a:lnTo>
                  <a:lnTo>
                    <a:pt x="50" y="407"/>
                  </a:lnTo>
                  <a:lnTo>
                    <a:pt x="50" y="40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8251825" y="2641600"/>
              <a:ext cx="222250" cy="528638"/>
            </a:xfrm>
            <a:custGeom>
              <a:avLst/>
              <a:gdLst/>
              <a:ahLst/>
              <a:cxnLst>
                <a:cxn ang="0">
                  <a:pos x="8" y="228"/>
                </a:cxn>
                <a:cxn ang="0">
                  <a:pos x="33" y="210"/>
                </a:cxn>
                <a:cxn ang="0">
                  <a:pos x="68" y="163"/>
                </a:cxn>
                <a:cxn ang="0">
                  <a:pos x="6" y="113"/>
                </a:cxn>
                <a:cxn ang="0">
                  <a:pos x="4" y="66"/>
                </a:cxn>
                <a:cxn ang="0">
                  <a:pos x="33" y="0"/>
                </a:cxn>
                <a:cxn ang="0">
                  <a:pos x="128" y="31"/>
                </a:cxn>
                <a:cxn ang="0">
                  <a:pos x="128" y="45"/>
                </a:cxn>
                <a:cxn ang="0">
                  <a:pos x="118" y="82"/>
                </a:cxn>
                <a:cxn ang="0">
                  <a:pos x="109" y="89"/>
                </a:cxn>
                <a:cxn ang="0">
                  <a:pos x="105" y="109"/>
                </a:cxn>
                <a:cxn ang="0">
                  <a:pos x="117" y="115"/>
                </a:cxn>
                <a:cxn ang="0">
                  <a:pos x="140" y="109"/>
                </a:cxn>
                <a:cxn ang="0">
                  <a:pos x="140" y="165"/>
                </a:cxn>
                <a:cxn ang="0">
                  <a:pos x="140" y="200"/>
                </a:cxn>
                <a:cxn ang="0">
                  <a:pos x="140" y="220"/>
                </a:cxn>
                <a:cxn ang="0">
                  <a:pos x="132" y="237"/>
                </a:cxn>
                <a:cxn ang="0">
                  <a:pos x="122" y="237"/>
                </a:cxn>
                <a:cxn ang="0">
                  <a:pos x="126" y="255"/>
                </a:cxn>
                <a:cxn ang="0">
                  <a:pos x="91" y="333"/>
                </a:cxn>
                <a:cxn ang="0">
                  <a:pos x="81" y="333"/>
                </a:cxn>
                <a:cxn ang="0">
                  <a:pos x="80" y="303"/>
                </a:cxn>
                <a:cxn ang="0">
                  <a:pos x="54" y="303"/>
                </a:cxn>
                <a:cxn ang="0">
                  <a:pos x="6" y="272"/>
                </a:cxn>
                <a:cxn ang="0">
                  <a:pos x="0" y="245"/>
                </a:cxn>
                <a:cxn ang="0">
                  <a:pos x="8" y="228"/>
                </a:cxn>
                <a:cxn ang="0">
                  <a:pos x="8" y="228"/>
                </a:cxn>
              </a:cxnLst>
              <a:rect l="0" t="0" r="r" b="b"/>
              <a:pathLst>
                <a:path w="140" h="333">
                  <a:moveTo>
                    <a:pt x="8" y="228"/>
                  </a:moveTo>
                  <a:lnTo>
                    <a:pt x="33" y="210"/>
                  </a:lnTo>
                  <a:lnTo>
                    <a:pt x="68" y="163"/>
                  </a:lnTo>
                  <a:lnTo>
                    <a:pt x="6" y="113"/>
                  </a:lnTo>
                  <a:lnTo>
                    <a:pt x="4" y="66"/>
                  </a:lnTo>
                  <a:lnTo>
                    <a:pt x="33" y="0"/>
                  </a:lnTo>
                  <a:lnTo>
                    <a:pt x="128" y="31"/>
                  </a:lnTo>
                  <a:lnTo>
                    <a:pt x="128" y="45"/>
                  </a:lnTo>
                  <a:lnTo>
                    <a:pt x="118" y="82"/>
                  </a:lnTo>
                  <a:lnTo>
                    <a:pt x="109" y="89"/>
                  </a:lnTo>
                  <a:lnTo>
                    <a:pt x="105" y="109"/>
                  </a:lnTo>
                  <a:lnTo>
                    <a:pt x="117" y="115"/>
                  </a:lnTo>
                  <a:lnTo>
                    <a:pt x="140" y="109"/>
                  </a:lnTo>
                  <a:lnTo>
                    <a:pt x="140" y="165"/>
                  </a:lnTo>
                  <a:lnTo>
                    <a:pt x="140" y="200"/>
                  </a:lnTo>
                  <a:lnTo>
                    <a:pt x="140" y="220"/>
                  </a:lnTo>
                  <a:lnTo>
                    <a:pt x="132" y="237"/>
                  </a:lnTo>
                  <a:lnTo>
                    <a:pt x="122" y="237"/>
                  </a:lnTo>
                  <a:lnTo>
                    <a:pt x="126" y="255"/>
                  </a:lnTo>
                  <a:lnTo>
                    <a:pt x="91" y="333"/>
                  </a:lnTo>
                  <a:lnTo>
                    <a:pt x="81" y="333"/>
                  </a:lnTo>
                  <a:lnTo>
                    <a:pt x="80" y="303"/>
                  </a:lnTo>
                  <a:lnTo>
                    <a:pt x="54" y="303"/>
                  </a:lnTo>
                  <a:lnTo>
                    <a:pt x="6" y="272"/>
                  </a:lnTo>
                  <a:lnTo>
                    <a:pt x="0" y="245"/>
                  </a:lnTo>
                  <a:lnTo>
                    <a:pt x="8" y="228"/>
                  </a:lnTo>
                  <a:lnTo>
                    <a:pt x="8" y="22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7442200" y="1816100"/>
              <a:ext cx="1052513" cy="917575"/>
            </a:xfrm>
            <a:custGeom>
              <a:avLst/>
              <a:gdLst/>
              <a:ahLst/>
              <a:cxnLst>
                <a:cxn ang="0">
                  <a:pos x="21" y="530"/>
                </a:cxn>
                <a:cxn ang="0">
                  <a:pos x="453" y="450"/>
                </a:cxn>
                <a:cxn ang="0">
                  <a:pos x="500" y="497"/>
                </a:cxn>
                <a:cxn ang="0">
                  <a:pos x="543" y="520"/>
                </a:cxn>
                <a:cxn ang="0">
                  <a:pos x="638" y="551"/>
                </a:cxn>
                <a:cxn ang="0">
                  <a:pos x="646" y="578"/>
                </a:cxn>
                <a:cxn ang="0">
                  <a:pos x="662" y="543"/>
                </a:cxn>
                <a:cxn ang="0">
                  <a:pos x="663" y="493"/>
                </a:cxn>
                <a:cxn ang="0">
                  <a:pos x="646" y="401"/>
                </a:cxn>
                <a:cxn ang="0">
                  <a:pos x="644" y="304"/>
                </a:cxn>
                <a:cxn ang="0">
                  <a:pos x="599" y="162"/>
                </a:cxn>
                <a:cxn ang="0">
                  <a:pos x="591" y="100"/>
                </a:cxn>
                <a:cxn ang="0">
                  <a:pos x="562" y="0"/>
                </a:cxn>
                <a:cxn ang="0">
                  <a:pos x="422" y="31"/>
                </a:cxn>
                <a:cxn ang="0">
                  <a:pos x="344" y="115"/>
                </a:cxn>
                <a:cxn ang="0">
                  <a:pos x="340" y="137"/>
                </a:cxn>
                <a:cxn ang="0">
                  <a:pos x="296" y="185"/>
                </a:cxn>
                <a:cxn ang="0">
                  <a:pos x="307" y="203"/>
                </a:cxn>
                <a:cxn ang="0">
                  <a:pos x="315" y="216"/>
                </a:cxn>
                <a:cxn ang="0">
                  <a:pos x="309" y="220"/>
                </a:cxn>
                <a:cxn ang="0">
                  <a:pos x="323" y="240"/>
                </a:cxn>
                <a:cxn ang="0">
                  <a:pos x="325" y="257"/>
                </a:cxn>
                <a:cxn ang="0">
                  <a:pos x="282" y="296"/>
                </a:cxn>
                <a:cxn ang="0">
                  <a:pos x="218" y="316"/>
                </a:cxn>
                <a:cxn ang="0">
                  <a:pos x="202" y="327"/>
                </a:cxn>
                <a:cxn ang="0">
                  <a:pos x="177" y="317"/>
                </a:cxn>
                <a:cxn ang="0">
                  <a:pos x="107" y="325"/>
                </a:cxn>
                <a:cxn ang="0">
                  <a:pos x="52" y="347"/>
                </a:cxn>
                <a:cxn ang="0">
                  <a:pos x="52" y="372"/>
                </a:cxn>
                <a:cxn ang="0">
                  <a:pos x="64" y="391"/>
                </a:cxn>
                <a:cxn ang="0">
                  <a:pos x="72" y="390"/>
                </a:cxn>
                <a:cxn ang="0">
                  <a:pos x="80" y="413"/>
                </a:cxn>
                <a:cxn ang="0">
                  <a:pos x="66" y="423"/>
                </a:cxn>
                <a:cxn ang="0">
                  <a:pos x="58" y="442"/>
                </a:cxn>
                <a:cxn ang="0">
                  <a:pos x="0" y="497"/>
                </a:cxn>
                <a:cxn ang="0">
                  <a:pos x="21" y="530"/>
                </a:cxn>
                <a:cxn ang="0">
                  <a:pos x="21" y="530"/>
                </a:cxn>
              </a:cxnLst>
              <a:rect l="0" t="0" r="r" b="b"/>
              <a:pathLst>
                <a:path w="663" h="578">
                  <a:moveTo>
                    <a:pt x="21" y="530"/>
                  </a:moveTo>
                  <a:lnTo>
                    <a:pt x="453" y="450"/>
                  </a:lnTo>
                  <a:lnTo>
                    <a:pt x="500" y="497"/>
                  </a:lnTo>
                  <a:lnTo>
                    <a:pt x="543" y="520"/>
                  </a:lnTo>
                  <a:lnTo>
                    <a:pt x="638" y="551"/>
                  </a:lnTo>
                  <a:lnTo>
                    <a:pt x="646" y="578"/>
                  </a:lnTo>
                  <a:lnTo>
                    <a:pt x="662" y="543"/>
                  </a:lnTo>
                  <a:lnTo>
                    <a:pt x="663" y="493"/>
                  </a:lnTo>
                  <a:lnTo>
                    <a:pt x="646" y="401"/>
                  </a:lnTo>
                  <a:lnTo>
                    <a:pt x="644" y="304"/>
                  </a:lnTo>
                  <a:lnTo>
                    <a:pt x="599" y="162"/>
                  </a:lnTo>
                  <a:lnTo>
                    <a:pt x="591" y="100"/>
                  </a:lnTo>
                  <a:lnTo>
                    <a:pt x="562" y="0"/>
                  </a:lnTo>
                  <a:lnTo>
                    <a:pt x="422" y="31"/>
                  </a:lnTo>
                  <a:lnTo>
                    <a:pt x="344" y="115"/>
                  </a:lnTo>
                  <a:lnTo>
                    <a:pt x="340" y="137"/>
                  </a:lnTo>
                  <a:lnTo>
                    <a:pt x="296" y="185"/>
                  </a:lnTo>
                  <a:lnTo>
                    <a:pt x="307" y="203"/>
                  </a:lnTo>
                  <a:lnTo>
                    <a:pt x="315" y="216"/>
                  </a:lnTo>
                  <a:lnTo>
                    <a:pt x="309" y="220"/>
                  </a:lnTo>
                  <a:lnTo>
                    <a:pt x="323" y="240"/>
                  </a:lnTo>
                  <a:lnTo>
                    <a:pt x="325" y="257"/>
                  </a:lnTo>
                  <a:lnTo>
                    <a:pt x="282" y="296"/>
                  </a:lnTo>
                  <a:lnTo>
                    <a:pt x="218" y="316"/>
                  </a:lnTo>
                  <a:lnTo>
                    <a:pt x="202" y="327"/>
                  </a:lnTo>
                  <a:lnTo>
                    <a:pt x="177" y="317"/>
                  </a:lnTo>
                  <a:lnTo>
                    <a:pt x="107" y="325"/>
                  </a:lnTo>
                  <a:lnTo>
                    <a:pt x="52" y="347"/>
                  </a:lnTo>
                  <a:lnTo>
                    <a:pt x="52" y="372"/>
                  </a:lnTo>
                  <a:lnTo>
                    <a:pt x="64" y="391"/>
                  </a:lnTo>
                  <a:lnTo>
                    <a:pt x="72" y="390"/>
                  </a:lnTo>
                  <a:lnTo>
                    <a:pt x="80" y="413"/>
                  </a:lnTo>
                  <a:lnTo>
                    <a:pt x="66" y="423"/>
                  </a:lnTo>
                  <a:lnTo>
                    <a:pt x="58" y="442"/>
                  </a:lnTo>
                  <a:lnTo>
                    <a:pt x="0" y="497"/>
                  </a:lnTo>
                  <a:lnTo>
                    <a:pt x="21" y="530"/>
                  </a:lnTo>
                  <a:lnTo>
                    <a:pt x="21" y="53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8418513" y="2771775"/>
              <a:ext cx="30163" cy="42863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4" y="7"/>
                </a:cxn>
                <a:cxn ang="0">
                  <a:pos x="13" y="0"/>
                </a:cxn>
                <a:cxn ang="0">
                  <a:pos x="19" y="5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19" h="27">
                  <a:moveTo>
                    <a:pt x="0" y="27"/>
                  </a:moveTo>
                  <a:lnTo>
                    <a:pt x="4" y="7"/>
                  </a:lnTo>
                  <a:lnTo>
                    <a:pt x="13" y="0"/>
                  </a:lnTo>
                  <a:lnTo>
                    <a:pt x="19" y="5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8451850" y="2598738"/>
              <a:ext cx="328613" cy="187325"/>
            </a:xfrm>
            <a:custGeom>
              <a:avLst/>
              <a:gdLst/>
              <a:ahLst/>
              <a:cxnLst>
                <a:cxn ang="0">
                  <a:pos x="16" y="118"/>
                </a:cxn>
                <a:cxn ang="0">
                  <a:pos x="88" y="77"/>
                </a:cxn>
                <a:cxn ang="0">
                  <a:pos x="136" y="54"/>
                </a:cxn>
                <a:cxn ang="0">
                  <a:pos x="86" y="91"/>
                </a:cxn>
                <a:cxn ang="0">
                  <a:pos x="90" y="93"/>
                </a:cxn>
                <a:cxn ang="0">
                  <a:pos x="168" y="41"/>
                </a:cxn>
                <a:cxn ang="0">
                  <a:pos x="207" y="5"/>
                </a:cxn>
                <a:cxn ang="0">
                  <a:pos x="203" y="0"/>
                </a:cxn>
                <a:cxn ang="0">
                  <a:pos x="168" y="19"/>
                </a:cxn>
                <a:cxn ang="0">
                  <a:pos x="164" y="17"/>
                </a:cxn>
                <a:cxn ang="0">
                  <a:pos x="146" y="41"/>
                </a:cxn>
                <a:cxn ang="0">
                  <a:pos x="135" y="41"/>
                </a:cxn>
                <a:cxn ang="0">
                  <a:pos x="162" y="0"/>
                </a:cxn>
                <a:cxn ang="0">
                  <a:pos x="135" y="29"/>
                </a:cxn>
                <a:cxn ang="0">
                  <a:pos x="41" y="62"/>
                </a:cxn>
                <a:cxn ang="0">
                  <a:pos x="24" y="85"/>
                </a:cxn>
                <a:cxn ang="0">
                  <a:pos x="8" y="89"/>
                </a:cxn>
                <a:cxn ang="0">
                  <a:pos x="0" y="107"/>
                </a:cxn>
                <a:cxn ang="0">
                  <a:pos x="16" y="118"/>
                </a:cxn>
                <a:cxn ang="0">
                  <a:pos x="16" y="118"/>
                </a:cxn>
              </a:cxnLst>
              <a:rect l="0" t="0" r="r" b="b"/>
              <a:pathLst>
                <a:path w="207" h="118">
                  <a:moveTo>
                    <a:pt x="16" y="118"/>
                  </a:moveTo>
                  <a:lnTo>
                    <a:pt x="88" y="77"/>
                  </a:lnTo>
                  <a:lnTo>
                    <a:pt x="136" y="54"/>
                  </a:lnTo>
                  <a:lnTo>
                    <a:pt x="86" y="91"/>
                  </a:lnTo>
                  <a:lnTo>
                    <a:pt x="90" y="93"/>
                  </a:lnTo>
                  <a:lnTo>
                    <a:pt x="168" y="41"/>
                  </a:lnTo>
                  <a:lnTo>
                    <a:pt x="207" y="5"/>
                  </a:lnTo>
                  <a:lnTo>
                    <a:pt x="203" y="0"/>
                  </a:lnTo>
                  <a:lnTo>
                    <a:pt x="168" y="19"/>
                  </a:lnTo>
                  <a:lnTo>
                    <a:pt x="164" y="17"/>
                  </a:lnTo>
                  <a:lnTo>
                    <a:pt x="146" y="41"/>
                  </a:lnTo>
                  <a:lnTo>
                    <a:pt x="135" y="41"/>
                  </a:lnTo>
                  <a:lnTo>
                    <a:pt x="162" y="0"/>
                  </a:lnTo>
                  <a:lnTo>
                    <a:pt x="135" y="29"/>
                  </a:lnTo>
                  <a:lnTo>
                    <a:pt x="41" y="62"/>
                  </a:lnTo>
                  <a:lnTo>
                    <a:pt x="24" y="85"/>
                  </a:lnTo>
                  <a:lnTo>
                    <a:pt x="8" y="89"/>
                  </a:lnTo>
                  <a:lnTo>
                    <a:pt x="0" y="107"/>
                  </a:lnTo>
                  <a:lnTo>
                    <a:pt x="16" y="118"/>
                  </a:lnTo>
                  <a:lnTo>
                    <a:pt x="16" y="11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8467725" y="2393950"/>
              <a:ext cx="306388" cy="284163"/>
            </a:xfrm>
            <a:custGeom>
              <a:avLst/>
              <a:gdLst/>
              <a:ahLst/>
              <a:cxnLst>
                <a:cxn ang="0">
                  <a:pos x="17" y="129"/>
                </a:cxn>
                <a:cxn ang="0">
                  <a:pos x="16" y="179"/>
                </a:cxn>
                <a:cxn ang="0">
                  <a:pos x="31" y="175"/>
                </a:cxn>
                <a:cxn ang="0">
                  <a:pos x="68" y="148"/>
                </a:cxn>
                <a:cxn ang="0">
                  <a:pos x="80" y="125"/>
                </a:cxn>
                <a:cxn ang="0">
                  <a:pos x="88" y="129"/>
                </a:cxn>
                <a:cxn ang="0">
                  <a:pos x="138" y="115"/>
                </a:cxn>
                <a:cxn ang="0">
                  <a:pos x="138" y="107"/>
                </a:cxn>
                <a:cxn ang="0">
                  <a:pos x="148" y="111"/>
                </a:cxn>
                <a:cxn ang="0">
                  <a:pos x="158" y="103"/>
                </a:cxn>
                <a:cxn ang="0">
                  <a:pos x="171" y="101"/>
                </a:cxn>
                <a:cxn ang="0">
                  <a:pos x="193" y="92"/>
                </a:cxn>
                <a:cxn ang="0">
                  <a:pos x="173" y="0"/>
                </a:cxn>
                <a:cxn ang="0">
                  <a:pos x="0" y="37"/>
                </a:cxn>
                <a:cxn ang="0">
                  <a:pos x="17" y="129"/>
                </a:cxn>
                <a:cxn ang="0">
                  <a:pos x="17" y="129"/>
                </a:cxn>
              </a:cxnLst>
              <a:rect l="0" t="0" r="r" b="b"/>
              <a:pathLst>
                <a:path w="193" h="179">
                  <a:moveTo>
                    <a:pt x="17" y="129"/>
                  </a:moveTo>
                  <a:lnTo>
                    <a:pt x="16" y="179"/>
                  </a:lnTo>
                  <a:lnTo>
                    <a:pt x="31" y="175"/>
                  </a:lnTo>
                  <a:lnTo>
                    <a:pt x="68" y="148"/>
                  </a:lnTo>
                  <a:lnTo>
                    <a:pt x="80" y="125"/>
                  </a:lnTo>
                  <a:lnTo>
                    <a:pt x="88" y="129"/>
                  </a:lnTo>
                  <a:lnTo>
                    <a:pt x="138" y="115"/>
                  </a:lnTo>
                  <a:lnTo>
                    <a:pt x="138" y="107"/>
                  </a:lnTo>
                  <a:lnTo>
                    <a:pt x="148" y="111"/>
                  </a:lnTo>
                  <a:lnTo>
                    <a:pt x="158" y="103"/>
                  </a:lnTo>
                  <a:lnTo>
                    <a:pt x="171" y="101"/>
                  </a:lnTo>
                  <a:lnTo>
                    <a:pt x="193" y="92"/>
                  </a:lnTo>
                  <a:lnTo>
                    <a:pt x="173" y="0"/>
                  </a:lnTo>
                  <a:lnTo>
                    <a:pt x="0" y="37"/>
                  </a:lnTo>
                  <a:lnTo>
                    <a:pt x="17" y="129"/>
                  </a:lnTo>
                  <a:lnTo>
                    <a:pt x="17" y="12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8742363" y="2378075"/>
              <a:ext cx="136525" cy="161925"/>
            </a:xfrm>
            <a:custGeom>
              <a:avLst/>
              <a:gdLst/>
              <a:ahLst/>
              <a:cxnLst>
                <a:cxn ang="0">
                  <a:pos x="20" y="102"/>
                </a:cxn>
                <a:cxn ang="0">
                  <a:pos x="55" y="88"/>
                </a:cxn>
                <a:cxn ang="0">
                  <a:pos x="57" y="47"/>
                </a:cxn>
                <a:cxn ang="0">
                  <a:pos x="66" y="57"/>
                </a:cxn>
                <a:cxn ang="0">
                  <a:pos x="68" y="76"/>
                </a:cxn>
                <a:cxn ang="0">
                  <a:pos x="76" y="74"/>
                </a:cxn>
                <a:cxn ang="0">
                  <a:pos x="86" y="57"/>
                </a:cxn>
                <a:cxn ang="0">
                  <a:pos x="76" y="36"/>
                </a:cxn>
                <a:cxn ang="0">
                  <a:pos x="57" y="32"/>
                </a:cxn>
                <a:cxn ang="0">
                  <a:pos x="43" y="4"/>
                </a:cxn>
                <a:cxn ang="0">
                  <a:pos x="31" y="0"/>
                </a:cxn>
                <a:cxn ang="0">
                  <a:pos x="0" y="10"/>
                </a:cxn>
                <a:cxn ang="0">
                  <a:pos x="20" y="102"/>
                </a:cxn>
                <a:cxn ang="0">
                  <a:pos x="20" y="102"/>
                </a:cxn>
              </a:cxnLst>
              <a:rect l="0" t="0" r="r" b="b"/>
              <a:pathLst>
                <a:path w="86" h="102">
                  <a:moveTo>
                    <a:pt x="20" y="102"/>
                  </a:moveTo>
                  <a:lnTo>
                    <a:pt x="55" y="88"/>
                  </a:lnTo>
                  <a:lnTo>
                    <a:pt x="57" y="47"/>
                  </a:lnTo>
                  <a:lnTo>
                    <a:pt x="66" y="57"/>
                  </a:lnTo>
                  <a:lnTo>
                    <a:pt x="68" y="76"/>
                  </a:lnTo>
                  <a:lnTo>
                    <a:pt x="76" y="74"/>
                  </a:lnTo>
                  <a:lnTo>
                    <a:pt x="86" y="57"/>
                  </a:lnTo>
                  <a:lnTo>
                    <a:pt x="76" y="36"/>
                  </a:lnTo>
                  <a:lnTo>
                    <a:pt x="57" y="32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20" y="102"/>
                  </a:lnTo>
                  <a:lnTo>
                    <a:pt x="20" y="102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8464550" y="2178050"/>
              <a:ext cx="593725" cy="290513"/>
            </a:xfrm>
            <a:custGeom>
              <a:avLst/>
              <a:gdLst/>
              <a:ahLst/>
              <a:cxnLst>
                <a:cxn ang="0">
                  <a:pos x="2" y="173"/>
                </a:cxn>
                <a:cxn ang="0">
                  <a:pos x="175" y="136"/>
                </a:cxn>
                <a:cxn ang="0">
                  <a:pos x="206" y="126"/>
                </a:cxn>
                <a:cxn ang="0">
                  <a:pos x="218" y="130"/>
                </a:cxn>
                <a:cxn ang="0">
                  <a:pos x="232" y="158"/>
                </a:cxn>
                <a:cxn ang="0">
                  <a:pos x="251" y="162"/>
                </a:cxn>
                <a:cxn ang="0">
                  <a:pos x="261" y="183"/>
                </a:cxn>
                <a:cxn ang="0">
                  <a:pos x="274" y="183"/>
                </a:cxn>
                <a:cxn ang="0">
                  <a:pos x="288" y="163"/>
                </a:cxn>
                <a:cxn ang="0">
                  <a:pos x="292" y="146"/>
                </a:cxn>
                <a:cxn ang="0">
                  <a:pos x="308" y="169"/>
                </a:cxn>
                <a:cxn ang="0">
                  <a:pos x="374" y="148"/>
                </a:cxn>
                <a:cxn ang="0">
                  <a:pos x="372" y="123"/>
                </a:cxn>
                <a:cxn ang="0">
                  <a:pos x="352" y="89"/>
                </a:cxn>
                <a:cxn ang="0">
                  <a:pos x="341" y="86"/>
                </a:cxn>
                <a:cxn ang="0">
                  <a:pos x="331" y="86"/>
                </a:cxn>
                <a:cxn ang="0">
                  <a:pos x="333" y="93"/>
                </a:cxn>
                <a:cxn ang="0">
                  <a:pos x="348" y="95"/>
                </a:cxn>
                <a:cxn ang="0">
                  <a:pos x="354" y="126"/>
                </a:cxn>
                <a:cxn ang="0">
                  <a:pos x="327" y="138"/>
                </a:cxn>
                <a:cxn ang="0">
                  <a:pos x="288" y="113"/>
                </a:cxn>
                <a:cxn ang="0">
                  <a:pos x="274" y="86"/>
                </a:cxn>
                <a:cxn ang="0">
                  <a:pos x="257" y="76"/>
                </a:cxn>
                <a:cxn ang="0">
                  <a:pos x="255" y="86"/>
                </a:cxn>
                <a:cxn ang="0">
                  <a:pos x="239" y="70"/>
                </a:cxn>
                <a:cxn ang="0">
                  <a:pos x="253" y="51"/>
                </a:cxn>
                <a:cxn ang="0">
                  <a:pos x="265" y="31"/>
                </a:cxn>
                <a:cxn ang="0">
                  <a:pos x="241" y="0"/>
                </a:cxn>
                <a:cxn ang="0">
                  <a:pos x="206" y="25"/>
                </a:cxn>
                <a:cxn ang="0">
                  <a:pos x="82" y="58"/>
                </a:cxn>
                <a:cxn ang="0">
                  <a:pos x="0" y="76"/>
                </a:cxn>
                <a:cxn ang="0">
                  <a:pos x="2" y="173"/>
                </a:cxn>
                <a:cxn ang="0">
                  <a:pos x="2" y="173"/>
                </a:cxn>
              </a:cxnLst>
              <a:rect l="0" t="0" r="r" b="b"/>
              <a:pathLst>
                <a:path w="374" h="183">
                  <a:moveTo>
                    <a:pt x="2" y="173"/>
                  </a:moveTo>
                  <a:lnTo>
                    <a:pt x="175" y="136"/>
                  </a:lnTo>
                  <a:lnTo>
                    <a:pt x="206" y="126"/>
                  </a:lnTo>
                  <a:lnTo>
                    <a:pt x="218" y="130"/>
                  </a:lnTo>
                  <a:lnTo>
                    <a:pt x="232" y="158"/>
                  </a:lnTo>
                  <a:lnTo>
                    <a:pt x="251" y="162"/>
                  </a:lnTo>
                  <a:lnTo>
                    <a:pt x="261" y="183"/>
                  </a:lnTo>
                  <a:lnTo>
                    <a:pt x="274" y="183"/>
                  </a:lnTo>
                  <a:lnTo>
                    <a:pt x="288" y="163"/>
                  </a:lnTo>
                  <a:lnTo>
                    <a:pt x="292" y="146"/>
                  </a:lnTo>
                  <a:lnTo>
                    <a:pt x="308" y="169"/>
                  </a:lnTo>
                  <a:lnTo>
                    <a:pt x="374" y="148"/>
                  </a:lnTo>
                  <a:lnTo>
                    <a:pt x="372" y="123"/>
                  </a:lnTo>
                  <a:lnTo>
                    <a:pt x="352" y="89"/>
                  </a:lnTo>
                  <a:lnTo>
                    <a:pt x="341" y="86"/>
                  </a:lnTo>
                  <a:lnTo>
                    <a:pt x="331" y="86"/>
                  </a:lnTo>
                  <a:lnTo>
                    <a:pt x="333" y="93"/>
                  </a:lnTo>
                  <a:lnTo>
                    <a:pt x="348" y="95"/>
                  </a:lnTo>
                  <a:lnTo>
                    <a:pt x="354" y="126"/>
                  </a:lnTo>
                  <a:lnTo>
                    <a:pt x="327" y="138"/>
                  </a:lnTo>
                  <a:lnTo>
                    <a:pt x="288" y="113"/>
                  </a:lnTo>
                  <a:lnTo>
                    <a:pt x="274" y="86"/>
                  </a:lnTo>
                  <a:lnTo>
                    <a:pt x="257" y="76"/>
                  </a:lnTo>
                  <a:lnTo>
                    <a:pt x="255" y="86"/>
                  </a:lnTo>
                  <a:lnTo>
                    <a:pt x="239" y="70"/>
                  </a:lnTo>
                  <a:lnTo>
                    <a:pt x="253" y="51"/>
                  </a:lnTo>
                  <a:lnTo>
                    <a:pt x="265" y="31"/>
                  </a:lnTo>
                  <a:lnTo>
                    <a:pt x="241" y="0"/>
                  </a:lnTo>
                  <a:lnTo>
                    <a:pt x="206" y="25"/>
                  </a:lnTo>
                  <a:lnTo>
                    <a:pt x="82" y="58"/>
                  </a:lnTo>
                  <a:lnTo>
                    <a:pt x="0" y="76"/>
                  </a:lnTo>
                  <a:lnTo>
                    <a:pt x="2" y="173"/>
                  </a:lnTo>
                  <a:lnTo>
                    <a:pt x="2" y="17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8940800" y="2462213"/>
              <a:ext cx="52388" cy="39688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3" y="0"/>
                </a:cxn>
                <a:cxn ang="0">
                  <a:pos x="33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5"/>
                </a:cxn>
              </a:cxnLst>
              <a:rect l="0" t="0" r="r" b="b"/>
              <a:pathLst>
                <a:path w="33" h="25">
                  <a:moveTo>
                    <a:pt x="0" y="25"/>
                  </a:moveTo>
                  <a:lnTo>
                    <a:pt x="13" y="0"/>
                  </a:lnTo>
                  <a:lnTo>
                    <a:pt x="33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9039225" y="2455863"/>
              <a:ext cx="42863" cy="3175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6" y="0"/>
                </a:cxn>
                <a:cxn ang="0">
                  <a:pos x="27" y="14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27" h="20">
                  <a:moveTo>
                    <a:pt x="0" y="20"/>
                  </a:moveTo>
                  <a:lnTo>
                    <a:pt x="16" y="0"/>
                  </a:lnTo>
                  <a:lnTo>
                    <a:pt x="27" y="14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8334375" y="1747838"/>
              <a:ext cx="287338" cy="550863"/>
            </a:xfrm>
            <a:custGeom>
              <a:avLst/>
              <a:gdLst/>
              <a:ahLst/>
              <a:cxnLst>
                <a:cxn ang="0">
                  <a:pos x="29" y="143"/>
                </a:cxn>
                <a:cxn ang="0">
                  <a:pos x="37" y="205"/>
                </a:cxn>
                <a:cxn ang="0">
                  <a:pos x="82" y="347"/>
                </a:cxn>
                <a:cxn ang="0">
                  <a:pos x="164" y="329"/>
                </a:cxn>
                <a:cxn ang="0">
                  <a:pos x="158" y="127"/>
                </a:cxn>
                <a:cxn ang="0">
                  <a:pos x="177" y="86"/>
                </a:cxn>
                <a:cxn ang="0">
                  <a:pos x="181" y="0"/>
                </a:cxn>
                <a:cxn ang="0">
                  <a:pos x="0" y="43"/>
                </a:cxn>
                <a:cxn ang="0">
                  <a:pos x="29" y="143"/>
                </a:cxn>
                <a:cxn ang="0">
                  <a:pos x="29" y="143"/>
                </a:cxn>
              </a:cxnLst>
              <a:rect l="0" t="0" r="r" b="b"/>
              <a:pathLst>
                <a:path w="181" h="347">
                  <a:moveTo>
                    <a:pt x="29" y="143"/>
                  </a:moveTo>
                  <a:lnTo>
                    <a:pt x="37" y="205"/>
                  </a:lnTo>
                  <a:lnTo>
                    <a:pt x="82" y="347"/>
                  </a:lnTo>
                  <a:lnTo>
                    <a:pt x="164" y="329"/>
                  </a:lnTo>
                  <a:lnTo>
                    <a:pt x="158" y="127"/>
                  </a:lnTo>
                  <a:lnTo>
                    <a:pt x="177" y="86"/>
                  </a:lnTo>
                  <a:lnTo>
                    <a:pt x="181" y="0"/>
                  </a:lnTo>
                  <a:lnTo>
                    <a:pt x="0" y="43"/>
                  </a:lnTo>
                  <a:lnTo>
                    <a:pt x="29" y="143"/>
                  </a:lnTo>
                  <a:lnTo>
                    <a:pt x="29" y="143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8585200" y="1668463"/>
              <a:ext cx="265113" cy="601663"/>
            </a:xfrm>
            <a:custGeom>
              <a:avLst/>
              <a:gdLst/>
              <a:ahLst/>
              <a:cxnLst>
                <a:cxn ang="0">
                  <a:pos x="0" y="177"/>
                </a:cxn>
                <a:cxn ang="0">
                  <a:pos x="19" y="136"/>
                </a:cxn>
                <a:cxn ang="0">
                  <a:pos x="23" y="50"/>
                </a:cxn>
                <a:cxn ang="0">
                  <a:pos x="21" y="17"/>
                </a:cxn>
                <a:cxn ang="0">
                  <a:pos x="54" y="0"/>
                </a:cxn>
                <a:cxn ang="0">
                  <a:pos x="130" y="237"/>
                </a:cxn>
                <a:cxn ang="0">
                  <a:pos x="167" y="288"/>
                </a:cxn>
                <a:cxn ang="0">
                  <a:pos x="165" y="321"/>
                </a:cxn>
                <a:cxn ang="0">
                  <a:pos x="130" y="346"/>
                </a:cxn>
                <a:cxn ang="0">
                  <a:pos x="6" y="379"/>
                </a:cxn>
                <a:cxn ang="0">
                  <a:pos x="0" y="177"/>
                </a:cxn>
                <a:cxn ang="0">
                  <a:pos x="0" y="177"/>
                </a:cxn>
              </a:cxnLst>
              <a:rect l="0" t="0" r="r" b="b"/>
              <a:pathLst>
                <a:path w="167" h="379">
                  <a:moveTo>
                    <a:pt x="0" y="177"/>
                  </a:moveTo>
                  <a:lnTo>
                    <a:pt x="19" y="136"/>
                  </a:lnTo>
                  <a:lnTo>
                    <a:pt x="23" y="50"/>
                  </a:lnTo>
                  <a:lnTo>
                    <a:pt x="21" y="17"/>
                  </a:lnTo>
                  <a:lnTo>
                    <a:pt x="54" y="0"/>
                  </a:lnTo>
                  <a:lnTo>
                    <a:pt x="130" y="237"/>
                  </a:lnTo>
                  <a:lnTo>
                    <a:pt x="167" y="288"/>
                  </a:lnTo>
                  <a:lnTo>
                    <a:pt x="165" y="321"/>
                  </a:lnTo>
                  <a:lnTo>
                    <a:pt x="130" y="346"/>
                  </a:lnTo>
                  <a:lnTo>
                    <a:pt x="6" y="379"/>
                  </a:lnTo>
                  <a:lnTo>
                    <a:pt x="0" y="177"/>
                  </a:lnTo>
                  <a:lnTo>
                    <a:pt x="0" y="17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8670925" y="1130300"/>
              <a:ext cx="649288" cy="995363"/>
            </a:xfrm>
            <a:custGeom>
              <a:avLst/>
              <a:gdLst/>
              <a:ahLst/>
              <a:cxnLst>
                <a:cxn ang="0">
                  <a:pos x="0" y="339"/>
                </a:cxn>
                <a:cxn ang="0">
                  <a:pos x="24" y="341"/>
                </a:cxn>
                <a:cxn ang="0">
                  <a:pos x="26" y="300"/>
                </a:cxn>
                <a:cxn ang="0">
                  <a:pos x="55" y="244"/>
                </a:cxn>
                <a:cxn ang="0">
                  <a:pos x="41" y="203"/>
                </a:cxn>
                <a:cxn ang="0">
                  <a:pos x="100" y="6"/>
                </a:cxn>
                <a:cxn ang="0">
                  <a:pos x="111" y="6"/>
                </a:cxn>
                <a:cxn ang="0">
                  <a:pos x="117" y="31"/>
                </a:cxn>
                <a:cxn ang="0">
                  <a:pos x="176" y="10"/>
                </a:cxn>
                <a:cxn ang="0">
                  <a:pos x="178" y="0"/>
                </a:cxn>
                <a:cxn ang="0">
                  <a:pos x="224" y="10"/>
                </a:cxn>
                <a:cxn ang="0">
                  <a:pos x="300" y="205"/>
                </a:cxn>
                <a:cxn ang="0">
                  <a:pos x="335" y="207"/>
                </a:cxn>
                <a:cxn ang="0">
                  <a:pos x="397" y="279"/>
                </a:cxn>
                <a:cxn ang="0">
                  <a:pos x="390" y="292"/>
                </a:cxn>
                <a:cxn ang="0">
                  <a:pos x="409" y="292"/>
                </a:cxn>
                <a:cxn ang="0">
                  <a:pos x="395" y="327"/>
                </a:cxn>
                <a:cxn ang="0">
                  <a:pos x="364" y="349"/>
                </a:cxn>
                <a:cxn ang="0">
                  <a:pos x="327" y="368"/>
                </a:cxn>
                <a:cxn ang="0">
                  <a:pos x="323" y="391"/>
                </a:cxn>
                <a:cxn ang="0">
                  <a:pos x="306" y="370"/>
                </a:cxn>
                <a:cxn ang="0">
                  <a:pos x="273" y="395"/>
                </a:cxn>
                <a:cxn ang="0">
                  <a:pos x="259" y="395"/>
                </a:cxn>
                <a:cxn ang="0">
                  <a:pos x="246" y="380"/>
                </a:cxn>
                <a:cxn ang="0">
                  <a:pos x="238" y="456"/>
                </a:cxn>
                <a:cxn ang="0">
                  <a:pos x="209" y="467"/>
                </a:cxn>
                <a:cxn ang="0">
                  <a:pos x="195" y="497"/>
                </a:cxn>
                <a:cxn ang="0">
                  <a:pos x="178" y="497"/>
                </a:cxn>
                <a:cxn ang="0">
                  <a:pos x="137" y="539"/>
                </a:cxn>
                <a:cxn ang="0">
                  <a:pos x="135" y="574"/>
                </a:cxn>
                <a:cxn ang="0">
                  <a:pos x="125" y="588"/>
                </a:cxn>
                <a:cxn ang="0">
                  <a:pos x="113" y="627"/>
                </a:cxn>
                <a:cxn ang="0">
                  <a:pos x="76" y="576"/>
                </a:cxn>
                <a:cxn ang="0">
                  <a:pos x="0" y="339"/>
                </a:cxn>
                <a:cxn ang="0">
                  <a:pos x="0" y="339"/>
                </a:cxn>
              </a:cxnLst>
              <a:rect l="0" t="0" r="r" b="b"/>
              <a:pathLst>
                <a:path w="409" h="627">
                  <a:moveTo>
                    <a:pt x="0" y="339"/>
                  </a:moveTo>
                  <a:lnTo>
                    <a:pt x="24" y="341"/>
                  </a:lnTo>
                  <a:lnTo>
                    <a:pt x="26" y="300"/>
                  </a:lnTo>
                  <a:lnTo>
                    <a:pt x="55" y="244"/>
                  </a:lnTo>
                  <a:lnTo>
                    <a:pt x="41" y="203"/>
                  </a:lnTo>
                  <a:lnTo>
                    <a:pt x="100" y="6"/>
                  </a:lnTo>
                  <a:lnTo>
                    <a:pt x="111" y="6"/>
                  </a:lnTo>
                  <a:lnTo>
                    <a:pt x="117" y="31"/>
                  </a:lnTo>
                  <a:lnTo>
                    <a:pt x="176" y="10"/>
                  </a:lnTo>
                  <a:lnTo>
                    <a:pt x="178" y="0"/>
                  </a:lnTo>
                  <a:lnTo>
                    <a:pt x="224" y="10"/>
                  </a:lnTo>
                  <a:lnTo>
                    <a:pt x="300" y="205"/>
                  </a:lnTo>
                  <a:lnTo>
                    <a:pt x="335" y="207"/>
                  </a:lnTo>
                  <a:lnTo>
                    <a:pt x="397" y="279"/>
                  </a:lnTo>
                  <a:lnTo>
                    <a:pt x="390" y="292"/>
                  </a:lnTo>
                  <a:lnTo>
                    <a:pt x="409" y="292"/>
                  </a:lnTo>
                  <a:lnTo>
                    <a:pt x="395" y="327"/>
                  </a:lnTo>
                  <a:lnTo>
                    <a:pt x="364" y="349"/>
                  </a:lnTo>
                  <a:lnTo>
                    <a:pt x="327" y="368"/>
                  </a:lnTo>
                  <a:lnTo>
                    <a:pt x="323" y="391"/>
                  </a:lnTo>
                  <a:lnTo>
                    <a:pt x="306" y="370"/>
                  </a:lnTo>
                  <a:lnTo>
                    <a:pt x="273" y="395"/>
                  </a:lnTo>
                  <a:lnTo>
                    <a:pt x="259" y="395"/>
                  </a:lnTo>
                  <a:lnTo>
                    <a:pt x="246" y="380"/>
                  </a:lnTo>
                  <a:lnTo>
                    <a:pt x="238" y="456"/>
                  </a:lnTo>
                  <a:lnTo>
                    <a:pt x="209" y="467"/>
                  </a:lnTo>
                  <a:lnTo>
                    <a:pt x="195" y="497"/>
                  </a:lnTo>
                  <a:lnTo>
                    <a:pt x="178" y="497"/>
                  </a:lnTo>
                  <a:lnTo>
                    <a:pt x="137" y="539"/>
                  </a:lnTo>
                  <a:lnTo>
                    <a:pt x="135" y="574"/>
                  </a:lnTo>
                  <a:lnTo>
                    <a:pt x="125" y="588"/>
                  </a:lnTo>
                  <a:lnTo>
                    <a:pt x="113" y="627"/>
                  </a:lnTo>
                  <a:lnTo>
                    <a:pt x="76" y="576"/>
                  </a:lnTo>
                  <a:lnTo>
                    <a:pt x="0" y="339"/>
                  </a:lnTo>
                  <a:lnTo>
                    <a:pt x="0" y="33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444500" y="747713"/>
              <a:ext cx="1185863" cy="839788"/>
            </a:xfrm>
            <a:custGeom>
              <a:avLst/>
              <a:gdLst/>
              <a:ahLst/>
              <a:cxnLst>
                <a:cxn ang="0">
                  <a:pos x="27" y="115"/>
                </a:cxn>
                <a:cxn ang="0">
                  <a:pos x="18" y="261"/>
                </a:cxn>
                <a:cxn ang="0">
                  <a:pos x="35" y="261"/>
                </a:cxn>
                <a:cxn ang="0">
                  <a:pos x="26" y="292"/>
                </a:cxn>
                <a:cxn ang="0">
                  <a:pos x="12" y="274"/>
                </a:cxn>
                <a:cxn ang="0">
                  <a:pos x="0" y="311"/>
                </a:cxn>
                <a:cxn ang="0">
                  <a:pos x="53" y="340"/>
                </a:cxn>
                <a:cxn ang="0">
                  <a:pos x="55" y="354"/>
                </a:cxn>
                <a:cxn ang="0">
                  <a:pos x="68" y="356"/>
                </a:cxn>
                <a:cxn ang="0">
                  <a:pos x="136" y="463"/>
                </a:cxn>
                <a:cxn ang="0">
                  <a:pos x="212" y="459"/>
                </a:cxn>
                <a:cxn ang="0">
                  <a:pos x="269" y="485"/>
                </a:cxn>
                <a:cxn ang="0">
                  <a:pos x="296" y="481"/>
                </a:cxn>
                <a:cxn ang="0">
                  <a:pos x="467" y="485"/>
                </a:cxn>
                <a:cxn ang="0">
                  <a:pos x="662" y="529"/>
                </a:cxn>
                <a:cxn ang="0">
                  <a:pos x="666" y="471"/>
                </a:cxn>
                <a:cxn ang="0">
                  <a:pos x="747" y="132"/>
                </a:cxn>
                <a:cxn ang="0">
                  <a:pos x="230" y="0"/>
                </a:cxn>
                <a:cxn ang="0">
                  <a:pos x="234" y="99"/>
                </a:cxn>
                <a:cxn ang="0">
                  <a:pos x="208" y="181"/>
                </a:cxn>
                <a:cxn ang="0">
                  <a:pos x="205" y="224"/>
                </a:cxn>
                <a:cxn ang="0">
                  <a:pos x="150" y="239"/>
                </a:cxn>
                <a:cxn ang="0">
                  <a:pos x="146" y="218"/>
                </a:cxn>
                <a:cxn ang="0">
                  <a:pos x="191" y="191"/>
                </a:cxn>
                <a:cxn ang="0">
                  <a:pos x="187" y="169"/>
                </a:cxn>
                <a:cxn ang="0">
                  <a:pos x="148" y="173"/>
                </a:cxn>
                <a:cxn ang="0">
                  <a:pos x="177" y="148"/>
                </a:cxn>
                <a:cxn ang="0">
                  <a:pos x="199" y="130"/>
                </a:cxn>
                <a:cxn ang="0">
                  <a:pos x="31" y="25"/>
                </a:cxn>
                <a:cxn ang="0">
                  <a:pos x="18" y="54"/>
                </a:cxn>
                <a:cxn ang="0">
                  <a:pos x="27" y="115"/>
                </a:cxn>
                <a:cxn ang="0">
                  <a:pos x="27" y="115"/>
                </a:cxn>
              </a:cxnLst>
              <a:rect l="0" t="0" r="r" b="b"/>
              <a:pathLst>
                <a:path w="747" h="529">
                  <a:moveTo>
                    <a:pt x="27" y="115"/>
                  </a:moveTo>
                  <a:lnTo>
                    <a:pt x="18" y="261"/>
                  </a:lnTo>
                  <a:lnTo>
                    <a:pt x="35" y="261"/>
                  </a:lnTo>
                  <a:lnTo>
                    <a:pt x="26" y="292"/>
                  </a:lnTo>
                  <a:lnTo>
                    <a:pt x="12" y="274"/>
                  </a:lnTo>
                  <a:lnTo>
                    <a:pt x="0" y="311"/>
                  </a:lnTo>
                  <a:lnTo>
                    <a:pt x="53" y="340"/>
                  </a:lnTo>
                  <a:lnTo>
                    <a:pt x="55" y="354"/>
                  </a:lnTo>
                  <a:lnTo>
                    <a:pt x="68" y="356"/>
                  </a:lnTo>
                  <a:lnTo>
                    <a:pt x="136" y="463"/>
                  </a:lnTo>
                  <a:lnTo>
                    <a:pt x="212" y="459"/>
                  </a:lnTo>
                  <a:lnTo>
                    <a:pt x="269" y="485"/>
                  </a:lnTo>
                  <a:lnTo>
                    <a:pt x="296" y="481"/>
                  </a:lnTo>
                  <a:lnTo>
                    <a:pt x="467" y="485"/>
                  </a:lnTo>
                  <a:lnTo>
                    <a:pt x="662" y="529"/>
                  </a:lnTo>
                  <a:lnTo>
                    <a:pt x="666" y="471"/>
                  </a:lnTo>
                  <a:lnTo>
                    <a:pt x="747" y="132"/>
                  </a:lnTo>
                  <a:lnTo>
                    <a:pt x="230" y="0"/>
                  </a:lnTo>
                  <a:lnTo>
                    <a:pt x="234" y="99"/>
                  </a:lnTo>
                  <a:lnTo>
                    <a:pt x="208" y="181"/>
                  </a:lnTo>
                  <a:lnTo>
                    <a:pt x="205" y="224"/>
                  </a:lnTo>
                  <a:lnTo>
                    <a:pt x="150" y="239"/>
                  </a:lnTo>
                  <a:lnTo>
                    <a:pt x="146" y="218"/>
                  </a:lnTo>
                  <a:lnTo>
                    <a:pt x="191" y="191"/>
                  </a:lnTo>
                  <a:lnTo>
                    <a:pt x="187" y="169"/>
                  </a:lnTo>
                  <a:lnTo>
                    <a:pt x="148" y="173"/>
                  </a:lnTo>
                  <a:lnTo>
                    <a:pt x="177" y="148"/>
                  </a:lnTo>
                  <a:lnTo>
                    <a:pt x="199" y="130"/>
                  </a:lnTo>
                  <a:lnTo>
                    <a:pt x="31" y="25"/>
                  </a:lnTo>
                  <a:lnTo>
                    <a:pt x="18" y="54"/>
                  </a:lnTo>
                  <a:lnTo>
                    <a:pt x="27" y="115"/>
                  </a:lnTo>
                  <a:lnTo>
                    <a:pt x="27" y="11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722313" y="796925"/>
              <a:ext cx="55563" cy="61913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28" y="0"/>
                </a:cxn>
                <a:cxn ang="0">
                  <a:pos x="35" y="18"/>
                </a:cxn>
                <a:cxn ang="0">
                  <a:pos x="30" y="39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5" h="39">
                  <a:moveTo>
                    <a:pt x="0" y="18"/>
                  </a:moveTo>
                  <a:lnTo>
                    <a:pt x="28" y="0"/>
                  </a:lnTo>
                  <a:lnTo>
                    <a:pt x="35" y="18"/>
                  </a:lnTo>
                  <a:lnTo>
                    <a:pt x="30" y="3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1541463" y="2533650"/>
              <a:ext cx="1004888" cy="1222375"/>
            </a:xfrm>
            <a:custGeom>
              <a:avLst/>
              <a:gdLst/>
              <a:ahLst/>
              <a:cxnLst>
                <a:cxn ang="0">
                  <a:pos x="138" y="0"/>
                </a:cxn>
                <a:cxn ang="0">
                  <a:pos x="444" y="56"/>
                </a:cxn>
                <a:cxn ang="0">
                  <a:pos x="420" y="190"/>
                </a:cxn>
                <a:cxn ang="0">
                  <a:pos x="633" y="224"/>
                </a:cxn>
                <a:cxn ang="0">
                  <a:pos x="551" y="770"/>
                </a:cxn>
                <a:cxn ang="0">
                  <a:pos x="0" y="679"/>
                </a:cxn>
                <a:cxn ang="0">
                  <a:pos x="138" y="0"/>
                </a:cxn>
                <a:cxn ang="0">
                  <a:pos x="138" y="0"/>
                </a:cxn>
              </a:cxnLst>
              <a:rect l="0" t="0" r="r" b="b"/>
              <a:pathLst>
                <a:path w="633" h="770">
                  <a:moveTo>
                    <a:pt x="138" y="0"/>
                  </a:moveTo>
                  <a:lnTo>
                    <a:pt x="444" y="56"/>
                  </a:lnTo>
                  <a:lnTo>
                    <a:pt x="420" y="190"/>
                  </a:lnTo>
                  <a:lnTo>
                    <a:pt x="633" y="224"/>
                  </a:lnTo>
                  <a:lnTo>
                    <a:pt x="551" y="770"/>
                  </a:lnTo>
                  <a:lnTo>
                    <a:pt x="0" y="679"/>
                  </a:lnTo>
                  <a:lnTo>
                    <a:pt x="138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133350" y="1260475"/>
              <a:ext cx="1414463" cy="1171575"/>
            </a:xfrm>
            <a:custGeom>
              <a:avLst/>
              <a:gdLst/>
              <a:ahLst/>
              <a:cxnLst>
                <a:cxn ang="0">
                  <a:pos x="0" y="551"/>
                </a:cxn>
                <a:cxn ang="0">
                  <a:pos x="39" y="364"/>
                </a:cxn>
                <a:cxn ang="0">
                  <a:pos x="83" y="309"/>
                </a:cxn>
                <a:cxn ang="0">
                  <a:pos x="192" y="0"/>
                </a:cxn>
                <a:cxn ang="0">
                  <a:pos x="249" y="16"/>
                </a:cxn>
                <a:cxn ang="0">
                  <a:pos x="251" y="29"/>
                </a:cxn>
                <a:cxn ang="0">
                  <a:pos x="264" y="31"/>
                </a:cxn>
                <a:cxn ang="0">
                  <a:pos x="332" y="138"/>
                </a:cxn>
                <a:cxn ang="0">
                  <a:pos x="408" y="136"/>
                </a:cxn>
                <a:cxn ang="0">
                  <a:pos x="465" y="162"/>
                </a:cxn>
                <a:cxn ang="0">
                  <a:pos x="492" y="156"/>
                </a:cxn>
                <a:cxn ang="0">
                  <a:pos x="663" y="162"/>
                </a:cxn>
                <a:cxn ang="0">
                  <a:pos x="858" y="204"/>
                </a:cxn>
                <a:cxn ang="0">
                  <a:pos x="868" y="230"/>
                </a:cxn>
                <a:cxn ang="0">
                  <a:pos x="891" y="263"/>
                </a:cxn>
                <a:cxn ang="0">
                  <a:pos x="825" y="362"/>
                </a:cxn>
                <a:cxn ang="0">
                  <a:pos x="784" y="399"/>
                </a:cxn>
                <a:cxn ang="0">
                  <a:pos x="778" y="426"/>
                </a:cxn>
                <a:cxn ang="0">
                  <a:pos x="801" y="455"/>
                </a:cxn>
                <a:cxn ang="0">
                  <a:pos x="774" y="516"/>
                </a:cxn>
                <a:cxn ang="0">
                  <a:pos x="720" y="738"/>
                </a:cxn>
                <a:cxn ang="0">
                  <a:pos x="420" y="666"/>
                </a:cxn>
                <a:cxn ang="0">
                  <a:pos x="0" y="551"/>
                </a:cxn>
                <a:cxn ang="0">
                  <a:pos x="0" y="551"/>
                </a:cxn>
              </a:cxnLst>
              <a:rect l="0" t="0" r="r" b="b"/>
              <a:pathLst>
                <a:path w="891" h="738">
                  <a:moveTo>
                    <a:pt x="0" y="551"/>
                  </a:moveTo>
                  <a:lnTo>
                    <a:pt x="39" y="364"/>
                  </a:lnTo>
                  <a:lnTo>
                    <a:pt x="83" y="309"/>
                  </a:lnTo>
                  <a:lnTo>
                    <a:pt x="192" y="0"/>
                  </a:lnTo>
                  <a:lnTo>
                    <a:pt x="249" y="16"/>
                  </a:lnTo>
                  <a:lnTo>
                    <a:pt x="251" y="29"/>
                  </a:lnTo>
                  <a:lnTo>
                    <a:pt x="264" y="31"/>
                  </a:lnTo>
                  <a:lnTo>
                    <a:pt x="332" y="138"/>
                  </a:lnTo>
                  <a:lnTo>
                    <a:pt x="408" y="136"/>
                  </a:lnTo>
                  <a:lnTo>
                    <a:pt x="465" y="162"/>
                  </a:lnTo>
                  <a:lnTo>
                    <a:pt x="492" y="156"/>
                  </a:lnTo>
                  <a:lnTo>
                    <a:pt x="663" y="162"/>
                  </a:lnTo>
                  <a:lnTo>
                    <a:pt x="858" y="204"/>
                  </a:lnTo>
                  <a:lnTo>
                    <a:pt x="868" y="230"/>
                  </a:lnTo>
                  <a:lnTo>
                    <a:pt x="891" y="263"/>
                  </a:lnTo>
                  <a:lnTo>
                    <a:pt x="825" y="362"/>
                  </a:lnTo>
                  <a:lnTo>
                    <a:pt x="784" y="399"/>
                  </a:lnTo>
                  <a:lnTo>
                    <a:pt x="778" y="426"/>
                  </a:lnTo>
                  <a:lnTo>
                    <a:pt x="801" y="455"/>
                  </a:lnTo>
                  <a:lnTo>
                    <a:pt x="774" y="516"/>
                  </a:lnTo>
                  <a:lnTo>
                    <a:pt x="720" y="738"/>
                  </a:lnTo>
                  <a:lnTo>
                    <a:pt x="420" y="666"/>
                  </a:lnTo>
                  <a:lnTo>
                    <a:pt x="0" y="551"/>
                  </a:lnTo>
                  <a:lnTo>
                    <a:pt x="0" y="551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0" y="2135188"/>
              <a:ext cx="1404938" cy="2344738"/>
            </a:xfrm>
            <a:custGeom>
              <a:avLst/>
              <a:gdLst/>
              <a:ahLst/>
              <a:cxnLst>
                <a:cxn ang="0">
                  <a:pos x="29" y="299"/>
                </a:cxn>
                <a:cxn ang="0">
                  <a:pos x="4" y="414"/>
                </a:cxn>
                <a:cxn ang="0">
                  <a:pos x="90" y="599"/>
                </a:cxn>
                <a:cxn ang="0">
                  <a:pos x="105" y="587"/>
                </a:cxn>
                <a:cxn ang="0">
                  <a:pos x="132" y="665"/>
                </a:cxn>
                <a:cxn ang="0">
                  <a:pos x="90" y="611"/>
                </a:cxn>
                <a:cxn ang="0">
                  <a:pos x="80" y="696"/>
                </a:cxn>
                <a:cxn ang="0">
                  <a:pos x="128" y="749"/>
                </a:cxn>
                <a:cxn ang="0">
                  <a:pos x="95" y="821"/>
                </a:cxn>
                <a:cxn ang="0">
                  <a:pos x="189" y="1018"/>
                </a:cxn>
                <a:cxn ang="0">
                  <a:pos x="167" y="1090"/>
                </a:cxn>
                <a:cxn ang="0">
                  <a:pos x="290" y="1146"/>
                </a:cxn>
                <a:cxn ang="0">
                  <a:pos x="335" y="1204"/>
                </a:cxn>
                <a:cxn ang="0">
                  <a:pos x="387" y="1224"/>
                </a:cxn>
                <a:cxn ang="0">
                  <a:pos x="387" y="1259"/>
                </a:cxn>
                <a:cxn ang="0">
                  <a:pos x="420" y="1267"/>
                </a:cxn>
                <a:cxn ang="0">
                  <a:pos x="492" y="1380"/>
                </a:cxn>
                <a:cxn ang="0">
                  <a:pos x="492" y="1459"/>
                </a:cxn>
                <a:cxn ang="0">
                  <a:pos x="808" y="1477"/>
                </a:cxn>
                <a:cxn ang="0">
                  <a:pos x="788" y="1446"/>
                </a:cxn>
                <a:cxn ang="0">
                  <a:pos x="798" y="1397"/>
                </a:cxn>
                <a:cxn ang="0">
                  <a:pos x="848" y="1317"/>
                </a:cxn>
                <a:cxn ang="0">
                  <a:pos x="885" y="1294"/>
                </a:cxn>
                <a:cxn ang="0">
                  <a:pos x="864" y="1265"/>
                </a:cxn>
                <a:cxn ang="0">
                  <a:pos x="850" y="1187"/>
                </a:cxn>
                <a:cxn ang="0">
                  <a:pos x="397" y="508"/>
                </a:cxn>
                <a:cxn ang="0">
                  <a:pos x="504" y="115"/>
                </a:cxn>
                <a:cxn ang="0">
                  <a:pos x="84" y="0"/>
                </a:cxn>
                <a:cxn ang="0">
                  <a:pos x="72" y="23"/>
                </a:cxn>
                <a:cxn ang="0">
                  <a:pos x="0" y="196"/>
                </a:cxn>
                <a:cxn ang="0">
                  <a:pos x="29" y="299"/>
                </a:cxn>
                <a:cxn ang="0">
                  <a:pos x="29" y="299"/>
                </a:cxn>
              </a:cxnLst>
              <a:rect l="0" t="0" r="r" b="b"/>
              <a:pathLst>
                <a:path w="885" h="1477">
                  <a:moveTo>
                    <a:pt x="29" y="299"/>
                  </a:moveTo>
                  <a:lnTo>
                    <a:pt x="4" y="414"/>
                  </a:lnTo>
                  <a:lnTo>
                    <a:pt x="90" y="599"/>
                  </a:lnTo>
                  <a:lnTo>
                    <a:pt x="105" y="587"/>
                  </a:lnTo>
                  <a:lnTo>
                    <a:pt x="132" y="665"/>
                  </a:lnTo>
                  <a:lnTo>
                    <a:pt x="90" y="611"/>
                  </a:lnTo>
                  <a:lnTo>
                    <a:pt x="80" y="696"/>
                  </a:lnTo>
                  <a:lnTo>
                    <a:pt x="128" y="749"/>
                  </a:lnTo>
                  <a:lnTo>
                    <a:pt x="95" y="821"/>
                  </a:lnTo>
                  <a:lnTo>
                    <a:pt x="189" y="1018"/>
                  </a:lnTo>
                  <a:lnTo>
                    <a:pt x="167" y="1090"/>
                  </a:lnTo>
                  <a:lnTo>
                    <a:pt x="290" y="1146"/>
                  </a:lnTo>
                  <a:lnTo>
                    <a:pt x="335" y="1204"/>
                  </a:lnTo>
                  <a:lnTo>
                    <a:pt x="387" y="1224"/>
                  </a:lnTo>
                  <a:lnTo>
                    <a:pt x="387" y="1259"/>
                  </a:lnTo>
                  <a:lnTo>
                    <a:pt x="420" y="1267"/>
                  </a:lnTo>
                  <a:lnTo>
                    <a:pt x="492" y="1380"/>
                  </a:lnTo>
                  <a:lnTo>
                    <a:pt x="492" y="1459"/>
                  </a:lnTo>
                  <a:lnTo>
                    <a:pt x="808" y="1477"/>
                  </a:lnTo>
                  <a:lnTo>
                    <a:pt x="788" y="1446"/>
                  </a:lnTo>
                  <a:lnTo>
                    <a:pt x="798" y="1397"/>
                  </a:lnTo>
                  <a:lnTo>
                    <a:pt x="848" y="1317"/>
                  </a:lnTo>
                  <a:lnTo>
                    <a:pt x="885" y="1294"/>
                  </a:lnTo>
                  <a:lnTo>
                    <a:pt x="864" y="1265"/>
                  </a:lnTo>
                  <a:lnTo>
                    <a:pt x="850" y="1187"/>
                  </a:lnTo>
                  <a:lnTo>
                    <a:pt x="397" y="508"/>
                  </a:lnTo>
                  <a:lnTo>
                    <a:pt x="504" y="115"/>
                  </a:lnTo>
                  <a:lnTo>
                    <a:pt x="84" y="0"/>
                  </a:lnTo>
                  <a:lnTo>
                    <a:pt x="72" y="23"/>
                  </a:lnTo>
                  <a:lnTo>
                    <a:pt x="0" y="196"/>
                  </a:lnTo>
                  <a:lnTo>
                    <a:pt x="29" y="299"/>
                  </a:lnTo>
                  <a:lnTo>
                    <a:pt x="29" y="299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630238" y="2317750"/>
              <a:ext cx="1130300" cy="1701800"/>
            </a:xfrm>
            <a:custGeom>
              <a:avLst/>
              <a:gdLst/>
              <a:ahLst/>
              <a:cxnLst>
                <a:cxn ang="0">
                  <a:pos x="0" y="393"/>
                </a:cxn>
                <a:cxn ang="0">
                  <a:pos x="453" y="1072"/>
                </a:cxn>
                <a:cxn ang="0">
                  <a:pos x="469" y="926"/>
                </a:cxn>
                <a:cxn ang="0">
                  <a:pos x="494" y="918"/>
                </a:cxn>
                <a:cxn ang="0">
                  <a:pos x="537" y="943"/>
                </a:cxn>
                <a:cxn ang="0">
                  <a:pos x="574" y="815"/>
                </a:cxn>
                <a:cxn ang="0">
                  <a:pos x="712" y="136"/>
                </a:cxn>
                <a:cxn ang="0">
                  <a:pos x="407" y="72"/>
                </a:cxn>
                <a:cxn ang="0">
                  <a:pos x="107" y="0"/>
                </a:cxn>
                <a:cxn ang="0">
                  <a:pos x="0" y="393"/>
                </a:cxn>
                <a:cxn ang="0">
                  <a:pos x="0" y="393"/>
                </a:cxn>
              </a:cxnLst>
              <a:rect l="0" t="0" r="r" b="b"/>
              <a:pathLst>
                <a:path w="712" h="1072">
                  <a:moveTo>
                    <a:pt x="0" y="393"/>
                  </a:moveTo>
                  <a:lnTo>
                    <a:pt x="453" y="1072"/>
                  </a:lnTo>
                  <a:lnTo>
                    <a:pt x="469" y="926"/>
                  </a:lnTo>
                  <a:lnTo>
                    <a:pt x="494" y="918"/>
                  </a:lnTo>
                  <a:lnTo>
                    <a:pt x="537" y="943"/>
                  </a:lnTo>
                  <a:lnTo>
                    <a:pt x="574" y="815"/>
                  </a:lnTo>
                  <a:lnTo>
                    <a:pt x="712" y="136"/>
                  </a:lnTo>
                  <a:lnTo>
                    <a:pt x="407" y="72"/>
                  </a:lnTo>
                  <a:lnTo>
                    <a:pt x="107" y="0"/>
                  </a:lnTo>
                  <a:lnTo>
                    <a:pt x="0" y="393"/>
                  </a:lnTo>
                  <a:lnTo>
                    <a:pt x="0" y="393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1276350" y="954088"/>
              <a:ext cx="1062038" cy="1668463"/>
            </a:xfrm>
            <a:custGeom>
              <a:avLst/>
              <a:gdLst/>
              <a:ahLst/>
              <a:cxnLst>
                <a:cxn ang="0">
                  <a:pos x="0" y="931"/>
                </a:cxn>
                <a:cxn ang="0">
                  <a:pos x="54" y="709"/>
                </a:cxn>
                <a:cxn ang="0">
                  <a:pos x="81" y="648"/>
                </a:cxn>
                <a:cxn ang="0">
                  <a:pos x="58" y="619"/>
                </a:cxn>
                <a:cxn ang="0">
                  <a:pos x="64" y="592"/>
                </a:cxn>
                <a:cxn ang="0">
                  <a:pos x="105" y="555"/>
                </a:cxn>
                <a:cxn ang="0">
                  <a:pos x="171" y="456"/>
                </a:cxn>
                <a:cxn ang="0">
                  <a:pos x="148" y="423"/>
                </a:cxn>
                <a:cxn ang="0">
                  <a:pos x="138" y="397"/>
                </a:cxn>
                <a:cxn ang="0">
                  <a:pos x="142" y="341"/>
                </a:cxn>
                <a:cxn ang="0">
                  <a:pos x="223" y="0"/>
                </a:cxn>
                <a:cxn ang="0">
                  <a:pos x="311" y="20"/>
                </a:cxn>
                <a:cxn ang="0">
                  <a:pos x="282" y="152"/>
                </a:cxn>
                <a:cxn ang="0">
                  <a:pos x="301" y="199"/>
                </a:cxn>
                <a:cxn ang="0">
                  <a:pos x="303" y="228"/>
                </a:cxn>
                <a:cxn ang="0">
                  <a:pos x="294" y="234"/>
                </a:cxn>
                <a:cxn ang="0">
                  <a:pos x="327" y="265"/>
                </a:cxn>
                <a:cxn ang="0">
                  <a:pos x="362" y="351"/>
                </a:cxn>
                <a:cxn ang="0">
                  <a:pos x="373" y="427"/>
                </a:cxn>
                <a:cxn ang="0">
                  <a:pos x="379" y="467"/>
                </a:cxn>
                <a:cxn ang="0">
                  <a:pos x="354" y="506"/>
                </a:cxn>
                <a:cxn ang="0">
                  <a:pos x="371" y="524"/>
                </a:cxn>
                <a:cxn ang="0">
                  <a:pos x="418" y="499"/>
                </a:cxn>
                <a:cxn ang="0">
                  <a:pos x="449" y="633"/>
                </a:cxn>
                <a:cxn ang="0">
                  <a:pos x="471" y="641"/>
                </a:cxn>
                <a:cxn ang="0">
                  <a:pos x="475" y="680"/>
                </a:cxn>
                <a:cxn ang="0">
                  <a:pos x="535" y="695"/>
                </a:cxn>
                <a:cxn ang="0">
                  <a:pos x="630" y="695"/>
                </a:cxn>
                <a:cxn ang="0">
                  <a:pos x="669" y="713"/>
                </a:cxn>
                <a:cxn ang="0">
                  <a:pos x="613" y="1051"/>
                </a:cxn>
                <a:cxn ang="0">
                  <a:pos x="305" y="995"/>
                </a:cxn>
                <a:cxn ang="0">
                  <a:pos x="0" y="931"/>
                </a:cxn>
                <a:cxn ang="0">
                  <a:pos x="0" y="931"/>
                </a:cxn>
              </a:cxnLst>
              <a:rect l="0" t="0" r="r" b="b"/>
              <a:pathLst>
                <a:path w="669" h="1051">
                  <a:moveTo>
                    <a:pt x="0" y="931"/>
                  </a:moveTo>
                  <a:lnTo>
                    <a:pt x="54" y="709"/>
                  </a:lnTo>
                  <a:lnTo>
                    <a:pt x="81" y="648"/>
                  </a:lnTo>
                  <a:lnTo>
                    <a:pt x="58" y="619"/>
                  </a:lnTo>
                  <a:lnTo>
                    <a:pt x="64" y="592"/>
                  </a:lnTo>
                  <a:lnTo>
                    <a:pt x="105" y="555"/>
                  </a:lnTo>
                  <a:lnTo>
                    <a:pt x="171" y="456"/>
                  </a:lnTo>
                  <a:lnTo>
                    <a:pt x="148" y="423"/>
                  </a:lnTo>
                  <a:lnTo>
                    <a:pt x="138" y="397"/>
                  </a:lnTo>
                  <a:lnTo>
                    <a:pt x="142" y="341"/>
                  </a:lnTo>
                  <a:lnTo>
                    <a:pt x="223" y="0"/>
                  </a:lnTo>
                  <a:lnTo>
                    <a:pt x="311" y="20"/>
                  </a:lnTo>
                  <a:lnTo>
                    <a:pt x="282" y="152"/>
                  </a:lnTo>
                  <a:lnTo>
                    <a:pt x="301" y="199"/>
                  </a:lnTo>
                  <a:lnTo>
                    <a:pt x="303" y="228"/>
                  </a:lnTo>
                  <a:lnTo>
                    <a:pt x="294" y="234"/>
                  </a:lnTo>
                  <a:lnTo>
                    <a:pt x="327" y="265"/>
                  </a:lnTo>
                  <a:lnTo>
                    <a:pt x="362" y="351"/>
                  </a:lnTo>
                  <a:lnTo>
                    <a:pt x="373" y="427"/>
                  </a:lnTo>
                  <a:lnTo>
                    <a:pt x="379" y="467"/>
                  </a:lnTo>
                  <a:lnTo>
                    <a:pt x="354" y="506"/>
                  </a:lnTo>
                  <a:lnTo>
                    <a:pt x="371" y="524"/>
                  </a:lnTo>
                  <a:lnTo>
                    <a:pt x="418" y="499"/>
                  </a:lnTo>
                  <a:lnTo>
                    <a:pt x="449" y="633"/>
                  </a:lnTo>
                  <a:lnTo>
                    <a:pt x="471" y="641"/>
                  </a:lnTo>
                  <a:lnTo>
                    <a:pt x="475" y="680"/>
                  </a:lnTo>
                  <a:lnTo>
                    <a:pt x="535" y="695"/>
                  </a:lnTo>
                  <a:lnTo>
                    <a:pt x="630" y="695"/>
                  </a:lnTo>
                  <a:lnTo>
                    <a:pt x="669" y="713"/>
                  </a:lnTo>
                  <a:lnTo>
                    <a:pt x="613" y="1051"/>
                  </a:lnTo>
                  <a:lnTo>
                    <a:pt x="305" y="995"/>
                  </a:lnTo>
                  <a:lnTo>
                    <a:pt x="0" y="931"/>
                  </a:lnTo>
                  <a:lnTo>
                    <a:pt x="0" y="931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1724025" y="985838"/>
              <a:ext cx="1816100" cy="1123950"/>
            </a:xfrm>
            <a:custGeom>
              <a:avLst/>
              <a:gdLst/>
              <a:ahLst/>
              <a:cxnLst>
                <a:cxn ang="0">
                  <a:pos x="19" y="179"/>
                </a:cxn>
                <a:cxn ang="0">
                  <a:pos x="21" y="208"/>
                </a:cxn>
                <a:cxn ang="0">
                  <a:pos x="12" y="214"/>
                </a:cxn>
                <a:cxn ang="0">
                  <a:pos x="45" y="245"/>
                </a:cxn>
                <a:cxn ang="0">
                  <a:pos x="80" y="331"/>
                </a:cxn>
                <a:cxn ang="0">
                  <a:pos x="91" y="407"/>
                </a:cxn>
                <a:cxn ang="0">
                  <a:pos x="97" y="447"/>
                </a:cxn>
                <a:cxn ang="0">
                  <a:pos x="72" y="486"/>
                </a:cxn>
                <a:cxn ang="0">
                  <a:pos x="89" y="504"/>
                </a:cxn>
                <a:cxn ang="0">
                  <a:pos x="136" y="479"/>
                </a:cxn>
                <a:cxn ang="0">
                  <a:pos x="167" y="613"/>
                </a:cxn>
                <a:cxn ang="0">
                  <a:pos x="189" y="621"/>
                </a:cxn>
                <a:cxn ang="0">
                  <a:pos x="193" y="660"/>
                </a:cxn>
                <a:cxn ang="0">
                  <a:pos x="210" y="677"/>
                </a:cxn>
                <a:cxn ang="0">
                  <a:pos x="253" y="675"/>
                </a:cxn>
                <a:cxn ang="0">
                  <a:pos x="348" y="675"/>
                </a:cxn>
                <a:cxn ang="0">
                  <a:pos x="387" y="693"/>
                </a:cxn>
                <a:cxn ang="0">
                  <a:pos x="399" y="623"/>
                </a:cxn>
                <a:cxn ang="0">
                  <a:pos x="710" y="669"/>
                </a:cxn>
                <a:cxn ang="0">
                  <a:pos x="1094" y="708"/>
                </a:cxn>
                <a:cxn ang="0">
                  <a:pos x="1105" y="580"/>
                </a:cxn>
                <a:cxn ang="0">
                  <a:pos x="1144" y="165"/>
                </a:cxn>
                <a:cxn ang="0">
                  <a:pos x="636" y="107"/>
                </a:cxn>
                <a:cxn ang="0">
                  <a:pos x="385" y="68"/>
                </a:cxn>
                <a:cxn ang="0">
                  <a:pos x="29" y="0"/>
                </a:cxn>
                <a:cxn ang="0">
                  <a:pos x="0" y="132"/>
                </a:cxn>
                <a:cxn ang="0">
                  <a:pos x="19" y="179"/>
                </a:cxn>
                <a:cxn ang="0">
                  <a:pos x="19" y="179"/>
                </a:cxn>
              </a:cxnLst>
              <a:rect l="0" t="0" r="r" b="b"/>
              <a:pathLst>
                <a:path w="1144" h="708">
                  <a:moveTo>
                    <a:pt x="19" y="179"/>
                  </a:moveTo>
                  <a:lnTo>
                    <a:pt x="21" y="208"/>
                  </a:lnTo>
                  <a:lnTo>
                    <a:pt x="12" y="214"/>
                  </a:lnTo>
                  <a:lnTo>
                    <a:pt x="45" y="245"/>
                  </a:lnTo>
                  <a:lnTo>
                    <a:pt x="80" y="331"/>
                  </a:lnTo>
                  <a:lnTo>
                    <a:pt x="91" y="407"/>
                  </a:lnTo>
                  <a:lnTo>
                    <a:pt x="97" y="447"/>
                  </a:lnTo>
                  <a:lnTo>
                    <a:pt x="72" y="486"/>
                  </a:lnTo>
                  <a:lnTo>
                    <a:pt x="89" y="504"/>
                  </a:lnTo>
                  <a:lnTo>
                    <a:pt x="136" y="479"/>
                  </a:lnTo>
                  <a:lnTo>
                    <a:pt x="167" y="613"/>
                  </a:lnTo>
                  <a:lnTo>
                    <a:pt x="189" y="621"/>
                  </a:lnTo>
                  <a:lnTo>
                    <a:pt x="193" y="660"/>
                  </a:lnTo>
                  <a:lnTo>
                    <a:pt x="210" y="677"/>
                  </a:lnTo>
                  <a:lnTo>
                    <a:pt x="253" y="675"/>
                  </a:lnTo>
                  <a:lnTo>
                    <a:pt x="348" y="675"/>
                  </a:lnTo>
                  <a:lnTo>
                    <a:pt x="387" y="693"/>
                  </a:lnTo>
                  <a:lnTo>
                    <a:pt x="399" y="623"/>
                  </a:lnTo>
                  <a:lnTo>
                    <a:pt x="710" y="669"/>
                  </a:lnTo>
                  <a:lnTo>
                    <a:pt x="1094" y="708"/>
                  </a:lnTo>
                  <a:lnTo>
                    <a:pt x="1105" y="580"/>
                  </a:lnTo>
                  <a:lnTo>
                    <a:pt x="1144" y="165"/>
                  </a:lnTo>
                  <a:lnTo>
                    <a:pt x="636" y="107"/>
                  </a:lnTo>
                  <a:lnTo>
                    <a:pt x="385" y="68"/>
                  </a:lnTo>
                  <a:lnTo>
                    <a:pt x="29" y="0"/>
                  </a:lnTo>
                  <a:lnTo>
                    <a:pt x="0" y="132"/>
                  </a:lnTo>
                  <a:lnTo>
                    <a:pt x="19" y="179"/>
                  </a:lnTo>
                  <a:lnTo>
                    <a:pt x="19" y="179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1204913" y="3611563"/>
              <a:ext cx="1211263" cy="1365250"/>
            </a:xfrm>
            <a:custGeom>
              <a:avLst/>
              <a:gdLst/>
              <a:ahLst/>
              <a:cxnLst>
                <a:cxn ang="0">
                  <a:pos x="49" y="547"/>
                </a:cxn>
                <a:cxn ang="0">
                  <a:pos x="29" y="516"/>
                </a:cxn>
                <a:cxn ang="0">
                  <a:pos x="39" y="467"/>
                </a:cxn>
                <a:cxn ang="0">
                  <a:pos x="89" y="387"/>
                </a:cxn>
                <a:cxn ang="0">
                  <a:pos x="126" y="364"/>
                </a:cxn>
                <a:cxn ang="0">
                  <a:pos x="105" y="335"/>
                </a:cxn>
                <a:cxn ang="0">
                  <a:pos x="91" y="257"/>
                </a:cxn>
                <a:cxn ang="0">
                  <a:pos x="107" y="111"/>
                </a:cxn>
                <a:cxn ang="0">
                  <a:pos x="132" y="103"/>
                </a:cxn>
                <a:cxn ang="0">
                  <a:pos x="175" y="128"/>
                </a:cxn>
                <a:cxn ang="0">
                  <a:pos x="212" y="0"/>
                </a:cxn>
                <a:cxn ang="0">
                  <a:pos x="763" y="91"/>
                </a:cxn>
                <a:cxn ang="0">
                  <a:pos x="648" y="860"/>
                </a:cxn>
                <a:cxn ang="0">
                  <a:pos x="479" y="837"/>
                </a:cxn>
                <a:cxn ang="0">
                  <a:pos x="374" y="808"/>
                </a:cxn>
                <a:cxn ang="0">
                  <a:pos x="158" y="722"/>
                </a:cxn>
                <a:cxn ang="0">
                  <a:pos x="0" y="590"/>
                </a:cxn>
                <a:cxn ang="0">
                  <a:pos x="49" y="547"/>
                </a:cxn>
                <a:cxn ang="0">
                  <a:pos x="49" y="547"/>
                </a:cxn>
              </a:cxnLst>
              <a:rect l="0" t="0" r="r" b="b"/>
              <a:pathLst>
                <a:path w="763" h="860">
                  <a:moveTo>
                    <a:pt x="49" y="547"/>
                  </a:moveTo>
                  <a:lnTo>
                    <a:pt x="29" y="516"/>
                  </a:lnTo>
                  <a:lnTo>
                    <a:pt x="39" y="467"/>
                  </a:lnTo>
                  <a:lnTo>
                    <a:pt x="89" y="387"/>
                  </a:lnTo>
                  <a:lnTo>
                    <a:pt x="126" y="364"/>
                  </a:lnTo>
                  <a:lnTo>
                    <a:pt x="105" y="335"/>
                  </a:lnTo>
                  <a:lnTo>
                    <a:pt x="91" y="257"/>
                  </a:lnTo>
                  <a:lnTo>
                    <a:pt x="107" y="111"/>
                  </a:lnTo>
                  <a:lnTo>
                    <a:pt x="132" y="103"/>
                  </a:lnTo>
                  <a:lnTo>
                    <a:pt x="175" y="128"/>
                  </a:lnTo>
                  <a:lnTo>
                    <a:pt x="212" y="0"/>
                  </a:lnTo>
                  <a:lnTo>
                    <a:pt x="763" y="91"/>
                  </a:lnTo>
                  <a:lnTo>
                    <a:pt x="648" y="860"/>
                  </a:lnTo>
                  <a:lnTo>
                    <a:pt x="479" y="837"/>
                  </a:lnTo>
                  <a:lnTo>
                    <a:pt x="374" y="808"/>
                  </a:lnTo>
                  <a:lnTo>
                    <a:pt x="158" y="722"/>
                  </a:lnTo>
                  <a:lnTo>
                    <a:pt x="0" y="590"/>
                  </a:lnTo>
                  <a:lnTo>
                    <a:pt x="49" y="547"/>
                  </a:lnTo>
                  <a:lnTo>
                    <a:pt x="49" y="54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208213" y="1974850"/>
              <a:ext cx="1252538" cy="1006475"/>
            </a:xfrm>
            <a:custGeom>
              <a:avLst/>
              <a:gdLst/>
              <a:ahLst/>
              <a:cxnLst>
                <a:cxn ang="0">
                  <a:pos x="0" y="542"/>
                </a:cxn>
                <a:cxn ang="0">
                  <a:pos x="94" y="0"/>
                </a:cxn>
                <a:cxn ang="0">
                  <a:pos x="405" y="46"/>
                </a:cxn>
                <a:cxn ang="0">
                  <a:pos x="789" y="85"/>
                </a:cxn>
                <a:cxn ang="0">
                  <a:pos x="761" y="360"/>
                </a:cxn>
                <a:cxn ang="0">
                  <a:pos x="736" y="634"/>
                </a:cxn>
                <a:cxn ang="0">
                  <a:pos x="213" y="576"/>
                </a:cxn>
                <a:cxn ang="0">
                  <a:pos x="0" y="542"/>
                </a:cxn>
                <a:cxn ang="0">
                  <a:pos x="0" y="542"/>
                </a:cxn>
              </a:cxnLst>
              <a:rect l="0" t="0" r="r" b="b"/>
              <a:pathLst>
                <a:path w="789" h="634">
                  <a:moveTo>
                    <a:pt x="0" y="542"/>
                  </a:moveTo>
                  <a:lnTo>
                    <a:pt x="94" y="0"/>
                  </a:lnTo>
                  <a:lnTo>
                    <a:pt x="405" y="46"/>
                  </a:lnTo>
                  <a:lnTo>
                    <a:pt x="789" y="85"/>
                  </a:lnTo>
                  <a:lnTo>
                    <a:pt x="761" y="360"/>
                  </a:lnTo>
                  <a:lnTo>
                    <a:pt x="736" y="634"/>
                  </a:lnTo>
                  <a:lnTo>
                    <a:pt x="213" y="576"/>
                  </a:lnTo>
                  <a:lnTo>
                    <a:pt x="0" y="542"/>
                  </a:lnTo>
                  <a:lnTo>
                    <a:pt x="0" y="54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416175" y="2889250"/>
              <a:ext cx="1293813" cy="993775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605" y="58"/>
                </a:cxn>
                <a:cxn ang="0">
                  <a:pos x="815" y="75"/>
                </a:cxn>
                <a:cxn ang="0">
                  <a:pos x="807" y="212"/>
                </a:cxn>
                <a:cxn ang="0">
                  <a:pos x="778" y="626"/>
                </a:cxn>
                <a:cxn ang="0">
                  <a:pos x="671" y="618"/>
                </a:cxn>
                <a:cxn ang="0">
                  <a:pos x="338" y="589"/>
                </a:cxn>
                <a:cxn ang="0">
                  <a:pos x="0" y="546"/>
                </a:cxn>
                <a:cxn ang="0">
                  <a:pos x="82" y="0"/>
                </a:cxn>
                <a:cxn ang="0">
                  <a:pos x="82" y="0"/>
                </a:cxn>
              </a:cxnLst>
              <a:rect l="0" t="0" r="r" b="b"/>
              <a:pathLst>
                <a:path w="815" h="626">
                  <a:moveTo>
                    <a:pt x="82" y="0"/>
                  </a:moveTo>
                  <a:lnTo>
                    <a:pt x="605" y="58"/>
                  </a:lnTo>
                  <a:lnTo>
                    <a:pt x="815" y="75"/>
                  </a:lnTo>
                  <a:lnTo>
                    <a:pt x="807" y="212"/>
                  </a:lnTo>
                  <a:lnTo>
                    <a:pt x="778" y="626"/>
                  </a:lnTo>
                  <a:lnTo>
                    <a:pt x="671" y="618"/>
                  </a:lnTo>
                  <a:lnTo>
                    <a:pt x="338" y="589"/>
                  </a:lnTo>
                  <a:lnTo>
                    <a:pt x="0" y="546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2233613" y="3756025"/>
              <a:ext cx="1247775" cy="1243013"/>
            </a:xfrm>
            <a:custGeom>
              <a:avLst/>
              <a:gdLst/>
              <a:ahLst/>
              <a:cxnLst>
                <a:cxn ang="0">
                  <a:pos x="99" y="783"/>
                </a:cxn>
                <a:cxn ang="0">
                  <a:pos x="109" y="724"/>
                </a:cxn>
                <a:cxn ang="0">
                  <a:pos x="305" y="750"/>
                </a:cxn>
                <a:cxn ang="0">
                  <a:pos x="298" y="721"/>
                </a:cxn>
                <a:cxn ang="0">
                  <a:pos x="722" y="759"/>
                </a:cxn>
                <a:cxn ang="0">
                  <a:pos x="786" y="72"/>
                </a:cxn>
                <a:cxn ang="0">
                  <a:pos x="453" y="43"/>
                </a:cxn>
                <a:cxn ang="0">
                  <a:pos x="115" y="0"/>
                </a:cxn>
                <a:cxn ang="0">
                  <a:pos x="0" y="769"/>
                </a:cxn>
                <a:cxn ang="0">
                  <a:pos x="99" y="783"/>
                </a:cxn>
                <a:cxn ang="0">
                  <a:pos x="99" y="783"/>
                </a:cxn>
              </a:cxnLst>
              <a:rect l="0" t="0" r="r" b="b"/>
              <a:pathLst>
                <a:path w="786" h="783">
                  <a:moveTo>
                    <a:pt x="99" y="783"/>
                  </a:moveTo>
                  <a:lnTo>
                    <a:pt x="109" y="724"/>
                  </a:lnTo>
                  <a:lnTo>
                    <a:pt x="305" y="750"/>
                  </a:lnTo>
                  <a:lnTo>
                    <a:pt x="298" y="721"/>
                  </a:lnTo>
                  <a:lnTo>
                    <a:pt x="722" y="759"/>
                  </a:lnTo>
                  <a:lnTo>
                    <a:pt x="786" y="72"/>
                  </a:lnTo>
                  <a:lnTo>
                    <a:pt x="453" y="43"/>
                  </a:lnTo>
                  <a:lnTo>
                    <a:pt x="115" y="0"/>
                  </a:lnTo>
                  <a:lnTo>
                    <a:pt x="0" y="769"/>
                  </a:lnTo>
                  <a:lnTo>
                    <a:pt x="99" y="783"/>
                  </a:lnTo>
                  <a:lnTo>
                    <a:pt x="99" y="783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2706688" y="3984625"/>
              <a:ext cx="2479675" cy="2339975"/>
            </a:xfrm>
            <a:custGeom>
              <a:avLst/>
              <a:gdLst/>
              <a:ahLst/>
              <a:cxnLst>
                <a:cxn ang="0">
                  <a:pos x="0" y="577"/>
                </a:cxn>
                <a:cxn ang="0">
                  <a:pos x="424" y="615"/>
                </a:cxn>
                <a:cxn ang="0">
                  <a:pos x="482" y="0"/>
                </a:cxn>
                <a:cxn ang="0">
                  <a:pos x="821" y="20"/>
                </a:cxn>
                <a:cxn ang="0">
                  <a:pos x="809" y="285"/>
                </a:cxn>
                <a:cxn ang="0">
                  <a:pos x="842" y="312"/>
                </a:cxn>
                <a:cxn ang="0">
                  <a:pos x="873" y="312"/>
                </a:cxn>
                <a:cxn ang="0">
                  <a:pos x="899" y="337"/>
                </a:cxn>
                <a:cxn ang="0">
                  <a:pos x="949" y="349"/>
                </a:cxn>
                <a:cxn ang="0">
                  <a:pos x="1052" y="394"/>
                </a:cxn>
                <a:cxn ang="0">
                  <a:pos x="1070" y="374"/>
                </a:cxn>
                <a:cxn ang="0">
                  <a:pos x="1136" y="413"/>
                </a:cxn>
                <a:cxn ang="0">
                  <a:pos x="1224" y="411"/>
                </a:cxn>
                <a:cxn ang="0">
                  <a:pos x="1284" y="394"/>
                </a:cxn>
                <a:cxn ang="0">
                  <a:pos x="1368" y="378"/>
                </a:cxn>
                <a:cxn ang="0">
                  <a:pos x="1444" y="419"/>
                </a:cxn>
                <a:cxn ang="0">
                  <a:pos x="1455" y="432"/>
                </a:cxn>
                <a:cxn ang="0">
                  <a:pos x="1496" y="432"/>
                </a:cxn>
                <a:cxn ang="0">
                  <a:pos x="1504" y="650"/>
                </a:cxn>
                <a:cxn ang="0">
                  <a:pos x="1562" y="757"/>
                </a:cxn>
                <a:cxn ang="0">
                  <a:pos x="1541" y="841"/>
                </a:cxn>
                <a:cxn ang="0">
                  <a:pos x="1545" y="911"/>
                </a:cxn>
                <a:cxn ang="0">
                  <a:pos x="1520" y="946"/>
                </a:cxn>
                <a:cxn ang="0">
                  <a:pos x="1529" y="958"/>
                </a:cxn>
                <a:cxn ang="0">
                  <a:pos x="1465" y="977"/>
                </a:cxn>
                <a:cxn ang="0">
                  <a:pos x="1414" y="983"/>
                </a:cxn>
                <a:cxn ang="0">
                  <a:pos x="1424" y="946"/>
                </a:cxn>
                <a:cxn ang="0">
                  <a:pos x="1397" y="968"/>
                </a:cxn>
                <a:cxn ang="0">
                  <a:pos x="1399" y="1010"/>
                </a:cxn>
                <a:cxn ang="0">
                  <a:pos x="1364" y="1055"/>
                </a:cxn>
                <a:cxn ang="0">
                  <a:pos x="1179" y="1149"/>
                </a:cxn>
                <a:cxn ang="0">
                  <a:pos x="1121" y="1209"/>
                </a:cxn>
                <a:cxn ang="0">
                  <a:pos x="1066" y="1339"/>
                </a:cxn>
                <a:cxn ang="0">
                  <a:pos x="1111" y="1474"/>
                </a:cxn>
                <a:cxn ang="0">
                  <a:pos x="1068" y="1474"/>
                </a:cxn>
                <a:cxn ang="0">
                  <a:pos x="868" y="1404"/>
                </a:cxn>
                <a:cxn ang="0">
                  <a:pos x="846" y="1345"/>
                </a:cxn>
                <a:cxn ang="0">
                  <a:pos x="825" y="1320"/>
                </a:cxn>
                <a:cxn ang="0">
                  <a:pos x="819" y="1242"/>
                </a:cxn>
                <a:cxn ang="0">
                  <a:pos x="780" y="1215"/>
                </a:cxn>
                <a:cxn ang="0">
                  <a:pos x="673" y="1009"/>
                </a:cxn>
                <a:cxn ang="0">
                  <a:pos x="620" y="970"/>
                </a:cxn>
                <a:cxn ang="0">
                  <a:pos x="605" y="937"/>
                </a:cxn>
                <a:cxn ang="0">
                  <a:pos x="447" y="929"/>
                </a:cxn>
                <a:cxn ang="0">
                  <a:pos x="364" y="1026"/>
                </a:cxn>
                <a:cxn ang="0">
                  <a:pos x="222" y="925"/>
                </a:cxn>
                <a:cxn ang="0">
                  <a:pos x="179" y="785"/>
                </a:cxn>
                <a:cxn ang="0">
                  <a:pos x="43" y="654"/>
                </a:cxn>
                <a:cxn ang="0">
                  <a:pos x="27" y="612"/>
                </a:cxn>
                <a:cxn ang="0">
                  <a:pos x="7" y="606"/>
                </a:cxn>
                <a:cxn ang="0">
                  <a:pos x="0" y="577"/>
                </a:cxn>
                <a:cxn ang="0">
                  <a:pos x="0" y="577"/>
                </a:cxn>
              </a:cxnLst>
              <a:rect l="0" t="0" r="r" b="b"/>
              <a:pathLst>
                <a:path w="1562" h="1474">
                  <a:moveTo>
                    <a:pt x="0" y="577"/>
                  </a:moveTo>
                  <a:lnTo>
                    <a:pt x="424" y="615"/>
                  </a:lnTo>
                  <a:lnTo>
                    <a:pt x="482" y="0"/>
                  </a:lnTo>
                  <a:lnTo>
                    <a:pt x="821" y="20"/>
                  </a:lnTo>
                  <a:lnTo>
                    <a:pt x="809" y="285"/>
                  </a:lnTo>
                  <a:lnTo>
                    <a:pt x="842" y="312"/>
                  </a:lnTo>
                  <a:lnTo>
                    <a:pt x="873" y="312"/>
                  </a:lnTo>
                  <a:lnTo>
                    <a:pt x="899" y="337"/>
                  </a:lnTo>
                  <a:lnTo>
                    <a:pt x="949" y="349"/>
                  </a:lnTo>
                  <a:lnTo>
                    <a:pt x="1052" y="394"/>
                  </a:lnTo>
                  <a:lnTo>
                    <a:pt x="1070" y="374"/>
                  </a:lnTo>
                  <a:lnTo>
                    <a:pt x="1136" y="413"/>
                  </a:lnTo>
                  <a:lnTo>
                    <a:pt x="1224" y="411"/>
                  </a:lnTo>
                  <a:lnTo>
                    <a:pt x="1284" y="394"/>
                  </a:lnTo>
                  <a:lnTo>
                    <a:pt x="1368" y="378"/>
                  </a:lnTo>
                  <a:lnTo>
                    <a:pt x="1444" y="419"/>
                  </a:lnTo>
                  <a:lnTo>
                    <a:pt x="1455" y="432"/>
                  </a:lnTo>
                  <a:lnTo>
                    <a:pt x="1496" y="432"/>
                  </a:lnTo>
                  <a:lnTo>
                    <a:pt x="1504" y="650"/>
                  </a:lnTo>
                  <a:lnTo>
                    <a:pt x="1562" y="757"/>
                  </a:lnTo>
                  <a:lnTo>
                    <a:pt x="1541" y="841"/>
                  </a:lnTo>
                  <a:lnTo>
                    <a:pt x="1545" y="911"/>
                  </a:lnTo>
                  <a:lnTo>
                    <a:pt x="1520" y="946"/>
                  </a:lnTo>
                  <a:lnTo>
                    <a:pt x="1529" y="958"/>
                  </a:lnTo>
                  <a:lnTo>
                    <a:pt x="1465" y="977"/>
                  </a:lnTo>
                  <a:lnTo>
                    <a:pt x="1414" y="983"/>
                  </a:lnTo>
                  <a:lnTo>
                    <a:pt x="1424" y="946"/>
                  </a:lnTo>
                  <a:lnTo>
                    <a:pt x="1397" y="968"/>
                  </a:lnTo>
                  <a:lnTo>
                    <a:pt x="1399" y="1010"/>
                  </a:lnTo>
                  <a:lnTo>
                    <a:pt x="1364" y="1055"/>
                  </a:lnTo>
                  <a:lnTo>
                    <a:pt x="1179" y="1149"/>
                  </a:lnTo>
                  <a:lnTo>
                    <a:pt x="1121" y="1209"/>
                  </a:lnTo>
                  <a:lnTo>
                    <a:pt x="1066" y="1339"/>
                  </a:lnTo>
                  <a:lnTo>
                    <a:pt x="1111" y="1474"/>
                  </a:lnTo>
                  <a:lnTo>
                    <a:pt x="1068" y="1474"/>
                  </a:lnTo>
                  <a:lnTo>
                    <a:pt x="868" y="1404"/>
                  </a:lnTo>
                  <a:lnTo>
                    <a:pt x="846" y="1345"/>
                  </a:lnTo>
                  <a:lnTo>
                    <a:pt x="825" y="1320"/>
                  </a:lnTo>
                  <a:lnTo>
                    <a:pt x="819" y="1242"/>
                  </a:lnTo>
                  <a:lnTo>
                    <a:pt x="780" y="1215"/>
                  </a:lnTo>
                  <a:lnTo>
                    <a:pt x="673" y="1009"/>
                  </a:lnTo>
                  <a:lnTo>
                    <a:pt x="620" y="970"/>
                  </a:lnTo>
                  <a:lnTo>
                    <a:pt x="605" y="937"/>
                  </a:lnTo>
                  <a:lnTo>
                    <a:pt x="447" y="929"/>
                  </a:lnTo>
                  <a:lnTo>
                    <a:pt x="364" y="1026"/>
                  </a:lnTo>
                  <a:lnTo>
                    <a:pt x="222" y="925"/>
                  </a:lnTo>
                  <a:lnTo>
                    <a:pt x="179" y="785"/>
                  </a:lnTo>
                  <a:lnTo>
                    <a:pt x="43" y="654"/>
                  </a:lnTo>
                  <a:lnTo>
                    <a:pt x="27" y="612"/>
                  </a:lnTo>
                  <a:lnTo>
                    <a:pt x="7" y="606"/>
                  </a:lnTo>
                  <a:lnTo>
                    <a:pt x="0" y="577"/>
                  </a:lnTo>
                  <a:lnTo>
                    <a:pt x="0" y="57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3478213" y="1247775"/>
              <a:ext cx="1168400" cy="71755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679" y="33"/>
                </a:cxn>
                <a:cxn ang="0">
                  <a:pos x="683" y="146"/>
                </a:cxn>
                <a:cxn ang="0">
                  <a:pos x="712" y="240"/>
                </a:cxn>
                <a:cxn ang="0">
                  <a:pos x="716" y="356"/>
                </a:cxn>
                <a:cxn ang="0">
                  <a:pos x="736" y="452"/>
                </a:cxn>
                <a:cxn ang="0">
                  <a:pos x="349" y="440"/>
                </a:cxn>
                <a:cxn ang="0">
                  <a:pos x="0" y="415"/>
                </a:cxn>
                <a:cxn ang="0">
                  <a:pos x="39" y="0"/>
                </a:cxn>
                <a:cxn ang="0">
                  <a:pos x="39" y="0"/>
                </a:cxn>
              </a:cxnLst>
              <a:rect l="0" t="0" r="r" b="b"/>
              <a:pathLst>
                <a:path w="736" h="452">
                  <a:moveTo>
                    <a:pt x="39" y="0"/>
                  </a:moveTo>
                  <a:lnTo>
                    <a:pt x="679" y="33"/>
                  </a:lnTo>
                  <a:lnTo>
                    <a:pt x="683" y="146"/>
                  </a:lnTo>
                  <a:lnTo>
                    <a:pt x="712" y="240"/>
                  </a:lnTo>
                  <a:lnTo>
                    <a:pt x="716" y="356"/>
                  </a:lnTo>
                  <a:lnTo>
                    <a:pt x="736" y="452"/>
                  </a:lnTo>
                  <a:lnTo>
                    <a:pt x="349" y="440"/>
                  </a:lnTo>
                  <a:lnTo>
                    <a:pt x="0" y="415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3416300" y="1906588"/>
              <a:ext cx="1247775" cy="8143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88" y="25"/>
                </a:cxn>
                <a:cxn ang="0">
                  <a:pos x="775" y="37"/>
                </a:cxn>
                <a:cxn ang="0">
                  <a:pos x="749" y="85"/>
                </a:cxn>
                <a:cxn ang="0">
                  <a:pos x="786" y="120"/>
                </a:cxn>
                <a:cxn ang="0">
                  <a:pos x="785" y="373"/>
                </a:cxn>
                <a:cxn ang="0">
                  <a:pos x="769" y="371"/>
                </a:cxn>
                <a:cxn ang="0">
                  <a:pos x="771" y="405"/>
                </a:cxn>
                <a:cxn ang="0">
                  <a:pos x="783" y="430"/>
                </a:cxn>
                <a:cxn ang="0">
                  <a:pos x="775" y="453"/>
                </a:cxn>
                <a:cxn ang="0">
                  <a:pos x="783" y="513"/>
                </a:cxn>
                <a:cxn ang="0">
                  <a:pos x="765" y="508"/>
                </a:cxn>
                <a:cxn ang="0">
                  <a:pos x="746" y="484"/>
                </a:cxn>
                <a:cxn ang="0">
                  <a:pos x="676" y="461"/>
                </a:cxn>
                <a:cxn ang="0">
                  <a:pos x="607" y="465"/>
                </a:cxn>
                <a:cxn ang="0">
                  <a:pos x="569" y="436"/>
                </a:cxn>
                <a:cxn ang="0">
                  <a:pos x="0" y="403"/>
                </a:cxn>
                <a:cxn ang="0">
                  <a:pos x="39" y="0"/>
                </a:cxn>
                <a:cxn ang="0">
                  <a:pos x="39" y="0"/>
                </a:cxn>
              </a:cxnLst>
              <a:rect l="0" t="0" r="r" b="b"/>
              <a:pathLst>
                <a:path w="786" h="513">
                  <a:moveTo>
                    <a:pt x="39" y="0"/>
                  </a:moveTo>
                  <a:lnTo>
                    <a:pt x="388" y="25"/>
                  </a:lnTo>
                  <a:lnTo>
                    <a:pt x="775" y="37"/>
                  </a:lnTo>
                  <a:lnTo>
                    <a:pt x="749" y="85"/>
                  </a:lnTo>
                  <a:lnTo>
                    <a:pt x="786" y="120"/>
                  </a:lnTo>
                  <a:lnTo>
                    <a:pt x="785" y="373"/>
                  </a:lnTo>
                  <a:lnTo>
                    <a:pt x="769" y="371"/>
                  </a:lnTo>
                  <a:lnTo>
                    <a:pt x="771" y="405"/>
                  </a:lnTo>
                  <a:lnTo>
                    <a:pt x="783" y="430"/>
                  </a:lnTo>
                  <a:lnTo>
                    <a:pt x="775" y="453"/>
                  </a:lnTo>
                  <a:lnTo>
                    <a:pt x="783" y="513"/>
                  </a:lnTo>
                  <a:lnTo>
                    <a:pt x="765" y="508"/>
                  </a:lnTo>
                  <a:lnTo>
                    <a:pt x="746" y="484"/>
                  </a:lnTo>
                  <a:lnTo>
                    <a:pt x="676" y="461"/>
                  </a:lnTo>
                  <a:lnTo>
                    <a:pt x="607" y="465"/>
                  </a:lnTo>
                  <a:lnTo>
                    <a:pt x="569" y="436"/>
                  </a:lnTo>
                  <a:lnTo>
                    <a:pt x="0" y="403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3376613" y="2546350"/>
              <a:ext cx="1463675" cy="71278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594" y="33"/>
                </a:cxn>
                <a:cxn ang="0">
                  <a:pos x="632" y="62"/>
                </a:cxn>
                <a:cxn ang="0">
                  <a:pos x="701" y="58"/>
                </a:cxn>
                <a:cxn ang="0">
                  <a:pos x="771" y="81"/>
                </a:cxn>
                <a:cxn ang="0">
                  <a:pos x="790" y="105"/>
                </a:cxn>
                <a:cxn ang="0">
                  <a:pos x="808" y="110"/>
                </a:cxn>
                <a:cxn ang="0">
                  <a:pos x="839" y="196"/>
                </a:cxn>
                <a:cxn ang="0">
                  <a:pos x="839" y="221"/>
                </a:cxn>
                <a:cxn ang="0">
                  <a:pos x="860" y="262"/>
                </a:cxn>
                <a:cxn ang="0">
                  <a:pos x="870" y="327"/>
                </a:cxn>
                <a:cxn ang="0">
                  <a:pos x="864" y="346"/>
                </a:cxn>
                <a:cxn ang="0">
                  <a:pos x="878" y="367"/>
                </a:cxn>
                <a:cxn ang="0">
                  <a:pos x="922" y="449"/>
                </a:cxn>
                <a:cxn ang="0">
                  <a:pos x="512" y="445"/>
                </a:cxn>
                <a:cxn ang="0">
                  <a:pos x="202" y="428"/>
                </a:cxn>
                <a:cxn ang="0">
                  <a:pos x="210" y="291"/>
                </a:cxn>
                <a:cxn ang="0">
                  <a:pos x="0" y="274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922" h="449">
                  <a:moveTo>
                    <a:pt x="25" y="0"/>
                  </a:moveTo>
                  <a:lnTo>
                    <a:pt x="594" y="33"/>
                  </a:lnTo>
                  <a:lnTo>
                    <a:pt x="632" y="62"/>
                  </a:lnTo>
                  <a:lnTo>
                    <a:pt x="701" y="58"/>
                  </a:lnTo>
                  <a:lnTo>
                    <a:pt x="771" y="81"/>
                  </a:lnTo>
                  <a:lnTo>
                    <a:pt x="790" y="105"/>
                  </a:lnTo>
                  <a:lnTo>
                    <a:pt x="808" y="110"/>
                  </a:lnTo>
                  <a:lnTo>
                    <a:pt x="839" y="196"/>
                  </a:lnTo>
                  <a:lnTo>
                    <a:pt x="839" y="221"/>
                  </a:lnTo>
                  <a:lnTo>
                    <a:pt x="860" y="262"/>
                  </a:lnTo>
                  <a:lnTo>
                    <a:pt x="870" y="327"/>
                  </a:lnTo>
                  <a:lnTo>
                    <a:pt x="864" y="346"/>
                  </a:lnTo>
                  <a:lnTo>
                    <a:pt x="878" y="367"/>
                  </a:lnTo>
                  <a:lnTo>
                    <a:pt x="922" y="449"/>
                  </a:lnTo>
                  <a:lnTo>
                    <a:pt x="512" y="445"/>
                  </a:lnTo>
                  <a:lnTo>
                    <a:pt x="202" y="428"/>
                  </a:lnTo>
                  <a:lnTo>
                    <a:pt x="210" y="291"/>
                  </a:lnTo>
                  <a:lnTo>
                    <a:pt x="0" y="274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1" name="Freeform 80"/>
            <p:cNvSpPr>
              <a:spLocks/>
            </p:cNvSpPr>
            <p:nvPr/>
          </p:nvSpPr>
          <p:spPr bwMode="auto">
            <a:xfrm>
              <a:off x="3651250" y="3225800"/>
              <a:ext cx="1319213" cy="692150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39" y="17"/>
                </a:cxn>
                <a:cxn ang="0">
                  <a:pos x="749" y="21"/>
                </a:cxn>
                <a:cxn ang="0">
                  <a:pos x="773" y="41"/>
                </a:cxn>
                <a:cxn ang="0">
                  <a:pos x="784" y="37"/>
                </a:cxn>
                <a:cxn ang="0">
                  <a:pos x="800" y="58"/>
                </a:cxn>
                <a:cxn ang="0">
                  <a:pos x="786" y="58"/>
                </a:cxn>
                <a:cxn ang="0">
                  <a:pos x="773" y="87"/>
                </a:cxn>
                <a:cxn ang="0">
                  <a:pos x="806" y="134"/>
                </a:cxn>
                <a:cxn ang="0">
                  <a:pos x="831" y="140"/>
                </a:cxn>
                <a:cxn ang="0">
                  <a:pos x="827" y="434"/>
                </a:cxn>
                <a:cxn ang="0">
                  <a:pos x="475" y="436"/>
                </a:cxn>
                <a:cxn ang="0">
                  <a:pos x="0" y="414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831" h="436">
                  <a:moveTo>
                    <a:pt x="29" y="0"/>
                  </a:moveTo>
                  <a:lnTo>
                    <a:pt x="339" y="17"/>
                  </a:lnTo>
                  <a:lnTo>
                    <a:pt x="749" y="21"/>
                  </a:lnTo>
                  <a:lnTo>
                    <a:pt x="773" y="41"/>
                  </a:lnTo>
                  <a:lnTo>
                    <a:pt x="784" y="37"/>
                  </a:lnTo>
                  <a:lnTo>
                    <a:pt x="800" y="58"/>
                  </a:lnTo>
                  <a:lnTo>
                    <a:pt x="786" y="58"/>
                  </a:lnTo>
                  <a:lnTo>
                    <a:pt x="773" y="87"/>
                  </a:lnTo>
                  <a:lnTo>
                    <a:pt x="806" y="134"/>
                  </a:lnTo>
                  <a:lnTo>
                    <a:pt x="831" y="140"/>
                  </a:lnTo>
                  <a:lnTo>
                    <a:pt x="827" y="434"/>
                  </a:lnTo>
                  <a:lnTo>
                    <a:pt x="475" y="436"/>
                  </a:lnTo>
                  <a:lnTo>
                    <a:pt x="0" y="414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3471863" y="3870325"/>
              <a:ext cx="1533525" cy="77946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13" y="8"/>
                </a:cxn>
                <a:cxn ang="0">
                  <a:pos x="588" y="30"/>
                </a:cxn>
                <a:cxn ang="0">
                  <a:pos x="940" y="28"/>
                </a:cxn>
                <a:cxn ang="0">
                  <a:pos x="944" y="100"/>
                </a:cxn>
                <a:cxn ang="0">
                  <a:pos x="966" y="253"/>
                </a:cxn>
                <a:cxn ang="0">
                  <a:pos x="962" y="491"/>
                </a:cxn>
                <a:cxn ang="0">
                  <a:pos x="886" y="450"/>
                </a:cxn>
                <a:cxn ang="0">
                  <a:pos x="802" y="466"/>
                </a:cxn>
                <a:cxn ang="0">
                  <a:pos x="742" y="483"/>
                </a:cxn>
                <a:cxn ang="0">
                  <a:pos x="654" y="485"/>
                </a:cxn>
                <a:cxn ang="0">
                  <a:pos x="588" y="446"/>
                </a:cxn>
                <a:cxn ang="0">
                  <a:pos x="570" y="466"/>
                </a:cxn>
                <a:cxn ang="0">
                  <a:pos x="467" y="421"/>
                </a:cxn>
                <a:cxn ang="0">
                  <a:pos x="417" y="409"/>
                </a:cxn>
                <a:cxn ang="0">
                  <a:pos x="391" y="386"/>
                </a:cxn>
                <a:cxn ang="0">
                  <a:pos x="360" y="384"/>
                </a:cxn>
                <a:cxn ang="0">
                  <a:pos x="327" y="357"/>
                </a:cxn>
                <a:cxn ang="0">
                  <a:pos x="339" y="92"/>
                </a:cxn>
                <a:cxn ang="0">
                  <a:pos x="0" y="72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966" h="491">
                  <a:moveTo>
                    <a:pt x="6" y="0"/>
                  </a:moveTo>
                  <a:lnTo>
                    <a:pt x="113" y="8"/>
                  </a:lnTo>
                  <a:lnTo>
                    <a:pt x="588" y="30"/>
                  </a:lnTo>
                  <a:lnTo>
                    <a:pt x="940" y="28"/>
                  </a:lnTo>
                  <a:lnTo>
                    <a:pt x="944" y="100"/>
                  </a:lnTo>
                  <a:lnTo>
                    <a:pt x="966" y="253"/>
                  </a:lnTo>
                  <a:lnTo>
                    <a:pt x="962" y="491"/>
                  </a:lnTo>
                  <a:lnTo>
                    <a:pt x="886" y="450"/>
                  </a:lnTo>
                  <a:lnTo>
                    <a:pt x="802" y="466"/>
                  </a:lnTo>
                  <a:lnTo>
                    <a:pt x="742" y="483"/>
                  </a:lnTo>
                  <a:lnTo>
                    <a:pt x="654" y="485"/>
                  </a:lnTo>
                  <a:lnTo>
                    <a:pt x="588" y="446"/>
                  </a:lnTo>
                  <a:lnTo>
                    <a:pt x="570" y="466"/>
                  </a:lnTo>
                  <a:lnTo>
                    <a:pt x="467" y="421"/>
                  </a:lnTo>
                  <a:lnTo>
                    <a:pt x="417" y="409"/>
                  </a:lnTo>
                  <a:lnTo>
                    <a:pt x="391" y="386"/>
                  </a:lnTo>
                  <a:lnTo>
                    <a:pt x="360" y="384"/>
                  </a:lnTo>
                  <a:lnTo>
                    <a:pt x="327" y="357"/>
                  </a:lnTo>
                  <a:lnTo>
                    <a:pt x="339" y="92"/>
                  </a:lnTo>
                  <a:lnTo>
                    <a:pt x="0" y="72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4556125" y="1241425"/>
              <a:ext cx="1155700" cy="1257300"/>
            </a:xfrm>
            <a:custGeom>
              <a:avLst/>
              <a:gdLst/>
              <a:ahLst/>
              <a:cxnLst>
                <a:cxn ang="0">
                  <a:pos x="4" y="150"/>
                </a:cxn>
                <a:cxn ang="0">
                  <a:pos x="33" y="244"/>
                </a:cxn>
                <a:cxn ang="0">
                  <a:pos x="37" y="360"/>
                </a:cxn>
                <a:cxn ang="0">
                  <a:pos x="57" y="456"/>
                </a:cxn>
                <a:cxn ang="0">
                  <a:pos x="31" y="504"/>
                </a:cxn>
                <a:cxn ang="0">
                  <a:pos x="68" y="539"/>
                </a:cxn>
                <a:cxn ang="0">
                  <a:pos x="67" y="792"/>
                </a:cxn>
                <a:cxn ang="0">
                  <a:pos x="598" y="783"/>
                </a:cxn>
                <a:cxn ang="0">
                  <a:pos x="590" y="732"/>
                </a:cxn>
                <a:cxn ang="0">
                  <a:pos x="532" y="689"/>
                </a:cxn>
                <a:cxn ang="0">
                  <a:pos x="504" y="658"/>
                </a:cxn>
                <a:cxn ang="0">
                  <a:pos x="432" y="613"/>
                </a:cxn>
                <a:cxn ang="0">
                  <a:pos x="434" y="541"/>
                </a:cxn>
                <a:cxn ang="0">
                  <a:pos x="419" y="493"/>
                </a:cxn>
                <a:cxn ang="0">
                  <a:pos x="477" y="423"/>
                </a:cxn>
                <a:cxn ang="0">
                  <a:pos x="473" y="353"/>
                </a:cxn>
                <a:cxn ang="0">
                  <a:pos x="571" y="281"/>
                </a:cxn>
                <a:cxn ang="0">
                  <a:pos x="594" y="240"/>
                </a:cxn>
                <a:cxn ang="0">
                  <a:pos x="728" y="170"/>
                </a:cxn>
                <a:cxn ang="0">
                  <a:pos x="668" y="144"/>
                </a:cxn>
                <a:cxn ang="0">
                  <a:pos x="615" y="150"/>
                </a:cxn>
                <a:cxn ang="0">
                  <a:pos x="604" y="131"/>
                </a:cxn>
                <a:cxn ang="0">
                  <a:pos x="506" y="129"/>
                </a:cxn>
                <a:cxn ang="0">
                  <a:pos x="442" y="109"/>
                </a:cxn>
                <a:cxn ang="0">
                  <a:pos x="308" y="96"/>
                </a:cxn>
                <a:cxn ang="0">
                  <a:pos x="288" y="72"/>
                </a:cxn>
                <a:cxn ang="0">
                  <a:pos x="234" y="51"/>
                </a:cxn>
                <a:cxn ang="0">
                  <a:pos x="224" y="0"/>
                </a:cxn>
                <a:cxn ang="0">
                  <a:pos x="191" y="0"/>
                </a:cxn>
                <a:cxn ang="0">
                  <a:pos x="191" y="37"/>
                </a:cxn>
                <a:cxn ang="0">
                  <a:pos x="0" y="37"/>
                </a:cxn>
                <a:cxn ang="0">
                  <a:pos x="4" y="150"/>
                </a:cxn>
                <a:cxn ang="0">
                  <a:pos x="4" y="150"/>
                </a:cxn>
              </a:cxnLst>
              <a:rect l="0" t="0" r="r" b="b"/>
              <a:pathLst>
                <a:path w="728" h="792">
                  <a:moveTo>
                    <a:pt x="4" y="150"/>
                  </a:moveTo>
                  <a:lnTo>
                    <a:pt x="33" y="244"/>
                  </a:lnTo>
                  <a:lnTo>
                    <a:pt x="37" y="360"/>
                  </a:lnTo>
                  <a:lnTo>
                    <a:pt x="57" y="456"/>
                  </a:lnTo>
                  <a:lnTo>
                    <a:pt x="31" y="504"/>
                  </a:lnTo>
                  <a:lnTo>
                    <a:pt x="68" y="539"/>
                  </a:lnTo>
                  <a:lnTo>
                    <a:pt x="67" y="792"/>
                  </a:lnTo>
                  <a:lnTo>
                    <a:pt x="598" y="783"/>
                  </a:lnTo>
                  <a:lnTo>
                    <a:pt x="590" y="732"/>
                  </a:lnTo>
                  <a:lnTo>
                    <a:pt x="532" y="689"/>
                  </a:lnTo>
                  <a:lnTo>
                    <a:pt x="504" y="658"/>
                  </a:lnTo>
                  <a:lnTo>
                    <a:pt x="432" y="613"/>
                  </a:lnTo>
                  <a:lnTo>
                    <a:pt x="434" y="541"/>
                  </a:lnTo>
                  <a:lnTo>
                    <a:pt x="419" y="493"/>
                  </a:lnTo>
                  <a:lnTo>
                    <a:pt x="477" y="423"/>
                  </a:lnTo>
                  <a:lnTo>
                    <a:pt x="473" y="353"/>
                  </a:lnTo>
                  <a:lnTo>
                    <a:pt x="571" y="281"/>
                  </a:lnTo>
                  <a:lnTo>
                    <a:pt x="594" y="240"/>
                  </a:lnTo>
                  <a:lnTo>
                    <a:pt x="728" y="170"/>
                  </a:lnTo>
                  <a:lnTo>
                    <a:pt x="668" y="144"/>
                  </a:lnTo>
                  <a:lnTo>
                    <a:pt x="615" y="150"/>
                  </a:lnTo>
                  <a:lnTo>
                    <a:pt x="604" y="131"/>
                  </a:lnTo>
                  <a:lnTo>
                    <a:pt x="506" y="129"/>
                  </a:lnTo>
                  <a:lnTo>
                    <a:pt x="442" y="109"/>
                  </a:lnTo>
                  <a:lnTo>
                    <a:pt x="308" y="96"/>
                  </a:lnTo>
                  <a:lnTo>
                    <a:pt x="288" y="72"/>
                  </a:lnTo>
                  <a:lnTo>
                    <a:pt x="234" y="51"/>
                  </a:lnTo>
                  <a:lnTo>
                    <a:pt x="224" y="0"/>
                  </a:lnTo>
                  <a:lnTo>
                    <a:pt x="191" y="0"/>
                  </a:lnTo>
                  <a:lnTo>
                    <a:pt x="191" y="37"/>
                  </a:lnTo>
                  <a:lnTo>
                    <a:pt x="0" y="37"/>
                  </a:lnTo>
                  <a:lnTo>
                    <a:pt x="4" y="150"/>
                  </a:lnTo>
                  <a:lnTo>
                    <a:pt x="4" y="150"/>
                  </a:lnTo>
                  <a:close/>
                </a:path>
              </a:pathLst>
            </a:custGeom>
            <a:solidFill>
              <a:srgbClr val="FFFF00">
                <a:alpha val="80000"/>
              </a:srgb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4637088" y="2484438"/>
              <a:ext cx="1058863" cy="682625"/>
            </a:xfrm>
            <a:custGeom>
              <a:avLst/>
              <a:gdLst/>
              <a:ahLst/>
              <a:cxnLst>
                <a:cxn ang="0">
                  <a:pos x="2" y="41"/>
                </a:cxn>
                <a:cxn ang="0">
                  <a:pos x="14" y="66"/>
                </a:cxn>
                <a:cxn ang="0">
                  <a:pos x="6" y="89"/>
                </a:cxn>
                <a:cxn ang="0">
                  <a:pos x="14" y="149"/>
                </a:cxn>
                <a:cxn ang="0">
                  <a:pos x="45" y="235"/>
                </a:cxn>
                <a:cxn ang="0">
                  <a:pos x="45" y="260"/>
                </a:cxn>
                <a:cxn ang="0">
                  <a:pos x="66" y="301"/>
                </a:cxn>
                <a:cxn ang="0">
                  <a:pos x="76" y="366"/>
                </a:cxn>
                <a:cxn ang="0">
                  <a:pos x="70" y="385"/>
                </a:cxn>
                <a:cxn ang="0">
                  <a:pos x="84" y="406"/>
                </a:cxn>
                <a:cxn ang="0">
                  <a:pos x="516" y="397"/>
                </a:cxn>
                <a:cxn ang="0">
                  <a:pos x="547" y="430"/>
                </a:cxn>
                <a:cxn ang="0">
                  <a:pos x="592" y="332"/>
                </a:cxn>
                <a:cxn ang="0">
                  <a:pos x="578" y="295"/>
                </a:cxn>
                <a:cxn ang="0">
                  <a:pos x="654" y="237"/>
                </a:cxn>
                <a:cxn ang="0">
                  <a:pos x="667" y="194"/>
                </a:cxn>
                <a:cxn ang="0">
                  <a:pos x="613" y="132"/>
                </a:cxn>
                <a:cxn ang="0">
                  <a:pos x="558" y="68"/>
                </a:cxn>
                <a:cxn ang="0">
                  <a:pos x="547" y="0"/>
                </a:cxn>
                <a:cxn ang="0">
                  <a:pos x="16" y="9"/>
                </a:cxn>
                <a:cxn ang="0">
                  <a:pos x="0" y="7"/>
                </a:cxn>
                <a:cxn ang="0">
                  <a:pos x="2" y="41"/>
                </a:cxn>
                <a:cxn ang="0">
                  <a:pos x="2" y="41"/>
                </a:cxn>
              </a:cxnLst>
              <a:rect l="0" t="0" r="r" b="b"/>
              <a:pathLst>
                <a:path w="667" h="430">
                  <a:moveTo>
                    <a:pt x="2" y="41"/>
                  </a:moveTo>
                  <a:lnTo>
                    <a:pt x="14" y="66"/>
                  </a:lnTo>
                  <a:lnTo>
                    <a:pt x="6" y="89"/>
                  </a:lnTo>
                  <a:lnTo>
                    <a:pt x="14" y="149"/>
                  </a:lnTo>
                  <a:lnTo>
                    <a:pt x="45" y="235"/>
                  </a:lnTo>
                  <a:lnTo>
                    <a:pt x="45" y="260"/>
                  </a:lnTo>
                  <a:lnTo>
                    <a:pt x="66" y="301"/>
                  </a:lnTo>
                  <a:lnTo>
                    <a:pt x="76" y="366"/>
                  </a:lnTo>
                  <a:lnTo>
                    <a:pt x="70" y="385"/>
                  </a:lnTo>
                  <a:lnTo>
                    <a:pt x="84" y="406"/>
                  </a:lnTo>
                  <a:lnTo>
                    <a:pt x="516" y="397"/>
                  </a:lnTo>
                  <a:lnTo>
                    <a:pt x="547" y="430"/>
                  </a:lnTo>
                  <a:lnTo>
                    <a:pt x="592" y="332"/>
                  </a:lnTo>
                  <a:lnTo>
                    <a:pt x="578" y="295"/>
                  </a:lnTo>
                  <a:lnTo>
                    <a:pt x="654" y="237"/>
                  </a:lnTo>
                  <a:lnTo>
                    <a:pt x="667" y="194"/>
                  </a:lnTo>
                  <a:lnTo>
                    <a:pt x="613" y="132"/>
                  </a:lnTo>
                  <a:lnTo>
                    <a:pt x="558" y="68"/>
                  </a:lnTo>
                  <a:lnTo>
                    <a:pt x="547" y="0"/>
                  </a:lnTo>
                  <a:lnTo>
                    <a:pt x="16" y="9"/>
                  </a:lnTo>
                  <a:lnTo>
                    <a:pt x="0" y="7"/>
                  </a:lnTo>
                  <a:lnTo>
                    <a:pt x="2" y="41"/>
                  </a:lnTo>
                  <a:lnTo>
                    <a:pt x="2" y="41"/>
                  </a:lnTo>
                  <a:close/>
                </a:path>
              </a:pathLst>
            </a:custGeom>
            <a:solidFill>
              <a:srgbClr val="FFFF00">
                <a:alpha val="80000"/>
              </a:srgb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4770438" y="3114675"/>
              <a:ext cx="1179513" cy="1000125"/>
            </a:xfrm>
            <a:custGeom>
              <a:avLst/>
              <a:gdLst/>
              <a:ahLst/>
              <a:cxnLst>
                <a:cxn ang="0">
                  <a:pos x="44" y="91"/>
                </a:cxn>
                <a:cxn ang="0">
                  <a:pos x="68" y="111"/>
                </a:cxn>
                <a:cxn ang="0">
                  <a:pos x="79" y="107"/>
                </a:cxn>
                <a:cxn ang="0">
                  <a:pos x="95" y="128"/>
                </a:cxn>
                <a:cxn ang="0">
                  <a:pos x="81" y="128"/>
                </a:cxn>
                <a:cxn ang="0">
                  <a:pos x="68" y="157"/>
                </a:cxn>
                <a:cxn ang="0">
                  <a:pos x="101" y="204"/>
                </a:cxn>
                <a:cxn ang="0">
                  <a:pos x="126" y="210"/>
                </a:cxn>
                <a:cxn ang="0">
                  <a:pos x="122" y="504"/>
                </a:cxn>
                <a:cxn ang="0">
                  <a:pos x="126" y="576"/>
                </a:cxn>
                <a:cxn ang="0">
                  <a:pos x="620" y="560"/>
                </a:cxn>
                <a:cxn ang="0">
                  <a:pos x="626" y="603"/>
                </a:cxn>
                <a:cxn ang="0">
                  <a:pos x="605" y="630"/>
                </a:cxn>
                <a:cxn ang="0">
                  <a:pos x="681" y="626"/>
                </a:cxn>
                <a:cxn ang="0">
                  <a:pos x="694" y="603"/>
                </a:cxn>
                <a:cxn ang="0">
                  <a:pos x="694" y="576"/>
                </a:cxn>
                <a:cxn ang="0">
                  <a:pos x="714" y="556"/>
                </a:cxn>
                <a:cxn ang="0">
                  <a:pos x="718" y="535"/>
                </a:cxn>
                <a:cxn ang="0">
                  <a:pos x="737" y="533"/>
                </a:cxn>
                <a:cxn ang="0">
                  <a:pos x="743" y="490"/>
                </a:cxn>
                <a:cxn ang="0">
                  <a:pos x="716" y="484"/>
                </a:cxn>
                <a:cxn ang="0">
                  <a:pos x="698" y="453"/>
                </a:cxn>
                <a:cxn ang="0">
                  <a:pos x="671" y="377"/>
                </a:cxn>
                <a:cxn ang="0">
                  <a:pos x="640" y="367"/>
                </a:cxn>
                <a:cxn ang="0">
                  <a:pos x="605" y="338"/>
                </a:cxn>
                <a:cxn ang="0">
                  <a:pos x="591" y="299"/>
                </a:cxn>
                <a:cxn ang="0">
                  <a:pos x="613" y="239"/>
                </a:cxn>
                <a:cxn ang="0">
                  <a:pos x="595" y="227"/>
                </a:cxn>
                <a:cxn ang="0">
                  <a:pos x="552" y="227"/>
                </a:cxn>
                <a:cxn ang="0">
                  <a:pos x="543" y="190"/>
                </a:cxn>
                <a:cxn ang="0">
                  <a:pos x="473" y="116"/>
                </a:cxn>
                <a:cxn ang="0">
                  <a:pos x="455" y="56"/>
                </a:cxn>
                <a:cxn ang="0">
                  <a:pos x="463" y="33"/>
                </a:cxn>
                <a:cxn ang="0">
                  <a:pos x="432" y="0"/>
                </a:cxn>
                <a:cxn ang="0">
                  <a:pos x="0" y="9"/>
                </a:cxn>
                <a:cxn ang="0">
                  <a:pos x="44" y="91"/>
                </a:cxn>
                <a:cxn ang="0">
                  <a:pos x="44" y="91"/>
                </a:cxn>
              </a:cxnLst>
              <a:rect l="0" t="0" r="r" b="b"/>
              <a:pathLst>
                <a:path w="743" h="630">
                  <a:moveTo>
                    <a:pt x="44" y="91"/>
                  </a:moveTo>
                  <a:lnTo>
                    <a:pt x="68" y="111"/>
                  </a:lnTo>
                  <a:lnTo>
                    <a:pt x="79" y="107"/>
                  </a:lnTo>
                  <a:lnTo>
                    <a:pt x="95" y="128"/>
                  </a:lnTo>
                  <a:lnTo>
                    <a:pt x="81" y="128"/>
                  </a:lnTo>
                  <a:lnTo>
                    <a:pt x="68" y="157"/>
                  </a:lnTo>
                  <a:lnTo>
                    <a:pt x="101" y="204"/>
                  </a:lnTo>
                  <a:lnTo>
                    <a:pt x="126" y="210"/>
                  </a:lnTo>
                  <a:lnTo>
                    <a:pt x="122" y="504"/>
                  </a:lnTo>
                  <a:lnTo>
                    <a:pt x="126" y="576"/>
                  </a:lnTo>
                  <a:lnTo>
                    <a:pt x="620" y="560"/>
                  </a:lnTo>
                  <a:lnTo>
                    <a:pt x="626" y="603"/>
                  </a:lnTo>
                  <a:lnTo>
                    <a:pt x="605" y="630"/>
                  </a:lnTo>
                  <a:lnTo>
                    <a:pt x="681" y="626"/>
                  </a:lnTo>
                  <a:lnTo>
                    <a:pt x="694" y="603"/>
                  </a:lnTo>
                  <a:lnTo>
                    <a:pt x="694" y="576"/>
                  </a:lnTo>
                  <a:lnTo>
                    <a:pt x="714" y="556"/>
                  </a:lnTo>
                  <a:lnTo>
                    <a:pt x="718" y="535"/>
                  </a:lnTo>
                  <a:lnTo>
                    <a:pt x="737" y="533"/>
                  </a:lnTo>
                  <a:lnTo>
                    <a:pt x="743" y="490"/>
                  </a:lnTo>
                  <a:lnTo>
                    <a:pt x="716" y="484"/>
                  </a:lnTo>
                  <a:lnTo>
                    <a:pt x="698" y="453"/>
                  </a:lnTo>
                  <a:lnTo>
                    <a:pt x="671" y="377"/>
                  </a:lnTo>
                  <a:lnTo>
                    <a:pt x="640" y="367"/>
                  </a:lnTo>
                  <a:lnTo>
                    <a:pt x="605" y="338"/>
                  </a:lnTo>
                  <a:lnTo>
                    <a:pt x="591" y="299"/>
                  </a:lnTo>
                  <a:lnTo>
                    <a:pt x="613" y="239"/>
                  </a:lnTo>
                  <a:lnTo>
                    <a:pt x="595" y="227"/>
                  </a:lnTo>
                  <a:lnTo>
                    <a:pt x="552" y="227"/>
                  </a:lnTo>
                  <a:lnTo>
                    <a:pt x="543" y="190"/>
                  </a:lnTo>
                  <a:lnTo>
                    <a:pt x="473" y="116"/>
                  </a:lnTo>
                  <a:lnTo>
                    <a:pt x="455" y="56"/>
                  </a:lnTo>
                  <a:lnTo>
                    <a:pt x="463" y="33"/>
                  </a:lnTo>
                  <a:lnTo>
                    <a:pt x="432" y="0"/>
                  </a:lnTo>
                  <a:lnTo>
                    <a:pt x="0" y="9"/>
                  </a:lnTo>
                  <a:lnTo>
                    <a:pt x="44" y="91"/>
                  </a:lnTo>
                  <a:lnTo>
                    <a:pt x="44" y="91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4970463" y="4003675"/>
              <a:ext cx="895350" cy="781050"/>
            </a:xfrm>
            <a:custGeom>
              <a:avLst/>
              <a:gdLst/>
              <a:ahLst/>
              <a:cxnLst>
                <a:cxn ang="0">
                  <a:pos x="22" y="169"/>
                </a:cxn>
                <a:cxn ang="0">
                  <a:pos x="18" y="407"/>
                </a:cxn>
                <a:cxn ang="0">
                  <a:pos x="29" y="420"/>
                </a:cxn>
                <a:cxn ang="0">
                  <a:pos x="70" y="420"/>
                </a:cxn>
                <a:cxn ang="0">
                  <a:pos x="72" y="492"/>
                </a:cxn>
                <a:cxn ang="0">
                  <a:pos x="407" y="489"/>
                </a:cxn>
                <a:cxn ang="0">
                  <a:pos x="401" y="415"/>
                </a:cxn>
                <a:cxn ang="0">
                  <a:pos x="428" y="333"/>
                </a:cxn>
                <a:cxn ang="0">
                  <a:pos x="471" y="276"/>
                </a:cxn>
                <a:cxn ang="0">
                  <a:pos x="467" y="261"/>
                </a:cxn>
                <a:cxn ang="0">
                  <a:pos x="498" y="208"/>
                </a:cxn>
                <a:cxn ang="0">
                  <a:pos x="516" y="152"/>
                </a:cxn>
                <a:cxn ang="0">
                  <a:pos x="510" y="148"/>
                </a:cxn>
                <a:cxn ang="0">
                  <a:pos x="537" y="127"/>
                </a:cxn>
                <a:cxn ang="0">
                  <a:pos x="564" y="78"/>
                </a:cxn>
                <a:cxn ang="0">
                  <a:pos x="555" y="66"/>
                </a:cxn>
                <a:cxn ang="0">
                  <a:pos x="479" y="70"/>
                </a:cxn>
                <a:cxn ang="0">
                  <a:pos x="500" y="43"/>
                </a:cxn>
                <a:cxn ang="0">
                  <a:pos x="494" y="0"/>
                </a:cxn>
                <a:cxn ang="0">
                  <a:pos x="0" y="16"/>
                </a:cxn>
                <a:cxn ang="0">
                  <a:pos x="22" y="169"/>
                </a:cxn>
                <a:cxn ang="0">
                  <a:pos x="22" y="169"/>
                </a:cxn>
              </a:cxnLst>
              <a:rect l="0" t="0" r="r" b="b"/>
              <a:pathLst>
                <a:path w="564" h="492">
                  <a:moveTo>
                    <a:pt x="22" y="169"/>
                  </a:moveTo>
                  <a:lnTo>
                    <a:pt x="18" y="407"/>
                  </a:lnTo>
                  <a:lnTo>
                    <a:pt x="29" y="420"/>
                  </a:lnTo>
                  <a:lnTo>
                    <a:pt x="70" y="420"/>
                  </a:lnTo>
                  <a:lnTo>
                    <a:pt x="72" y="492"/>
                  </a:lnTo>
                  <a:lnTo>
                    <a:pt x="407" y="489"/>
                  </a:lnTo>
                  <a:lnTo>
                    <a:pt x="401" y="415"/>
                  </a:lnTo>
                  <a:lnTo>
                    <a:pt x="428" y="333"/>
                  </a:lnTo>
                  <a:lnTo>
                    <a:pt x="471" y="276"/>
                  </a:lnTo>
                  <a:lnTo>
                    <a:pt x="467" y="261"/>
                  </a:lnTo>
                  <a:lnTo>
                    <a:pt x="498" y="208"/>
                  </a:lnTo>
                  <a:lnTo>
                    <a:pt x="516" y="152"/>
                  </a:lnTo>
                  <a:lnTo>
                    <a:pt x="510" y="148"/>
                  </a:lnTo>
                  <a:lnTo>
                    <a:pt x="537" y="127"/>
                  </a:lnTo>
                  <a:lnTo>
                    <a:pt x="564" y="78"/>
                  </a:lnTo>
                  <a:lnTo>
                    <a:pt x="555" y="66"/>
                  </a:lnTo>
                  <a:lnTo>
                    <a:pt x="479" y="70"/>
                  </a:lnTo>
                  <a:lnTo>
                    <a:pt x="500" y="43"/>
                  </a:lnTo>
                  <a:lnTo>
                    <a:pt x="494" y="0"/>
                  </a:lnTo>
                  <a:lnTo>
                    <a:pt x="0" y="16"/>
                  </a:lnTo>
                  <a:lnTo>
                    <a:pt x="22" y="169"/>
                  </a:lnTo>
                  <a:lnTo>
                    <a:pt x="22" y="169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5084763" y="4779963"/>
              <a:ext cx="1012825" cy="85883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6" y="149"/>
                </a:cxn>
                <a:cxn ang="0">
                  <a:pos x="64" y="256"/>
                </a:cxn>
                <a:cxn ang="0">
                  <a:pos x="43" y="340"/>
                </a:cxn>
                <a:cxn ang="0">
                  <a:pos x="47" y="410"/>
                </a:cxn>
                <a:cxn ang="0">
                  <a:pos x="22" y="445"/>
                </a:cxn>
                <a:cxn ang="0">
                  <a:pos x="31" y="457"/>
                </a:cxn>
                <a:cxn ang="0">
                  <a:pos x="117" y="447"/>
                </a:cxn>
                <a:cxn ang="0">
                  <a:pos x="222" y="474"/>
                </a:cxn>
                <a:cxn ang="0">
                  <a:pos x="257" y="447"/>
                </a:cxn>
                <a:cxn ang="0">
                  <a:pos x="360" y="490"/>
                </a:cxn>
                <a:cxn ang="0">
                  <a:pos x="368" y="513"/>
                </a:cxn>
                <a:cxn ang="0">
                  <a:pos x="407" y="531"/>
                </a:cxn>
                <a:cxn ang="0">
                  <a:pos x="428" y="509"/>
                </a:cxn>
                <a:cxn ang="0">
                  <a:pos x="477" y="529"/>
                </a:cxn>
                <a:cxn ang="0">
                  <a:pos x="508" y="513"/>
                </a:cxn>
                <a:cxn ang="0">
                  <a:pos x="502" y="482"/>
                </a:cxn>
                <a:cxn ang="0">
                  <a:pos x="586" y="509"/>
                </a:cxn>
                <a:cxn ang="0">
                  <a:pos x="582" y="541"/>
                </a:cxn>
                <a:cxn ang="0">
                  <a:pos x="638" y="502"/>
                </a:cxn>
                <a:cxn ang="0">
                  <a:pos x="588" y="496"/>
                </a:cxn>
                <a:cxn ang="0">
                  <a:pos x="551" y="455"/>
                </a:cxn>
                <a:cxn ang="0">
                  <a:pos x="598" y="404"/>
                </a:cxn>
                <a:cxn ang="0">
                  <a:pos x="598" y="375"/>
                </a:cxn>
                <a:cxn ang="0">
                  <a:pos x="545" y="418"/>
                </a:cxn>
                <a:cxn ang="0">
                  <a:pos x="520" y="404"/>
                </a:cxn>
                <a:cxn ang="0">
                  <a:pos x="541" y="381"/>
                </a:cxn>
                <a:cxn ang="0">
                  <a:pos x="483" y="399"/>
                </a:cxn>
                <a:cxn ang="0">
                  <a:pos x="446" y="383"/>
                </a:cxn>
                <a:cxn ang="0">
                  <a:pos x="455" y="358"/>
                </a:cxn>
                <a:cxn ang="0">
                  <a:pos x="555" y="375"/>
                </a:cxn>
                <a:cxn ang="0">
                  <a:pos x="516" y="311"/>
                </a:cxn>
                <a:cxn ang="0">
                  <a:pos x="522" y="264"/>
                </a:cxn>
                <a:cxn ang="0">
                  <a:pos x="296" y="274"/>
                </a:cxn>
                <a:cxn ang="0">
                  <a:pos x="323" y="173"/>
                </a:cxn>
                <a:cxn ang="0">
                  <a:pos x="362" y="122"/>
                </a:cxn>
                <a:cxn ang="0">
                  <a:pos x="350" y="109"/>
                </a:cxn>
                <a:cxn ang="0">
                  <a:pos x="335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638" h="541">
                  <a:moveTo>
                    <a:pt x="0" y="3"/>
                  </a:moveTo>
                  <a:lnTo>
                    <a:pt x="6" y="149"/>
                  </a:lnTo>
                  <a:lnTo>
                    <a:pt x="64" y="256"/>
                  </a:lnTo>
                  <a:lnTo>
                    <a:pt x="43" y="340"/>
                  </a:lnTo>
                  <a:lnTo>
                    <a:pt x="47" y="410"/>
                  </a:lnTo>
                  <a:lnTo>
                    <a:pt x="22" y="445"/>
                  </a:lnTo>
                  <a:lnTo>
                    <a:pt x="31" y="457"/>
                  </a:lnTo>
                  <a:lnTo>
                    <a:pt x="117" y="447"/>
                  </a:lnTo>
                  <a:lnTo>
                    <a:pt x="222" y="474"/>
                  </a:lnTo>
                  <a:lnTo>
                    <a:pt x="257" y="447"/>
                  </a:lnTo>
                  <a:lnTo>
                    <a:pt x="360" y="490"/>
                  </a:lnTo>
                  <a:lnTo>
                    <a:pt x="368" y="513"/>
                  </a:lnTo>
                  <a:lnTo>
                    <a:pt x="407" y="531"/>
                  </a:lnTo>
                  <a:lnTo>
                    <a:pt x="428" y="509"/>
                  </a:lnTo>
                  <a:lnTo>
                    <a:pt x="477" y="529"/>
                  </a:lnTo>
                  <a:lnTo>
                    <a:pt x="508" y="513"/>
                  </a:lnTo>
                  <a:lnTo>
                    <a:pt x="502" y="482"/>
                  </a:lnTo>
                  <a:lnTo>
                    <a:pt x="586" y="509"/>
                  </a:lnTo>
                  <a:lnTo>
                    <a:pt x="582" y="541"/>
                  </a:lnTo>
                  <a:lnTo>
                    <a:pt x="638" y="502"/>
                  </a:lnTo>
                  <a:lnTo>
                    <a:pt x="588" y="496"/>
                  </a:lnTo>
                  <a:lnTo>
                    <a:pt x="551" y="455"/>
                  </a:lnTo>
                  <a:lnTo>
                    <a:pt x="598" y="404"/>
                  </a:lnTo>
                  <a:lnTo>
                    <a:pt x="598" y="375"/>
                  </a:lnTo>
                  <a:lnTo>
                    <a:pt x="545" y="418"/>
                  </a:lnTo>
                  <a:lnTo>
                    <a:pt x="520" y="404"/>
                  </a:lnTo>
                  <a:lnTo>
                    <a:pt x="541" y="381"/>
                  </a:lnTo>
                  <a:lnTo>
                    <a:pt x="483" y="399"/>
                  </a:lnTo>
                  <a:lnTo>
                    <a:pt x="446" y="383"/>
                  </a:lnTo>
                  <a:lnTo>
                    <a:pt x="455" y="358"/>
                  </a:lnTo>
                  <a:lnTo>
                    <a:pt x="555" y="375"/>
                  </a:lnTo>
                  <a:lnTo>
                    <a:pt x="516" y="311"/>
                  </a:lnTo>
                  <a:lnTo>
                    <a:pt x="522" y="264"/>
                  </a:lnTo>
                  <a:lnTo>
                    <a:pt x="296" y="274"/>
                  </a:lnTo>
                  <a:lnTo>
                    <a:pt x="323" y="173"/>
                  </a:lnTo>
                  <a:lnTo>
                    <a:pt x="362" y="122"/>
                  </a:lnTo>
                  <a:lnTo>
                    <a:pt x="350" y="109"/>
                  </a:lnTo>
                  <a:lnTo>
                    <a:pt x="335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5600700" y="1593850"/>
              <a:ext cx="1009650" cy="503238"/>
            </a:xfrm>
            <a:custGeom>
              <a:avLst/>
              <a:gdLst/>
              <a:ahLst/>
              <a:cxnLst>
                <a:cxn ang="0">
                  <a:pos x="230" y="208"/>
                </a:cxn>
                <a:cxn ang="0">
                  <a:pos x="238" y="228"/>
                </a:cxn>
                <a:cxn ang="0">
                  <a:pos x="259" y="234"/>
                </a:cxn>
                <a:cxn ang="0">
                  <a:pos x="290" y="317"/>
                </a:cxn>
                <a:cxn ang="0">
                  <a:pos x="346" y="203"/>
                </a:cxn>
                <a:cxn ang="0">
                  <a:pos x="376" y="206"/>
                </a:cxn>
                <a:cxn ang="0">
                  <a:pos x="413" y="189"/>
                </a:cxn>
                <a:cxn ang="0">
                  <a:pos x="473" y="189"/>
                </a:cxn>
                <a:cxn ang="0">
                  <a:pos x="494" y="162"/>
                </a:cxn>
                <a:cxn ang="0">
                  <a:pos x="613" y="166"/>
                </a:cxn>
                <a:cxn ang="0">
                  <a:pos x="636" y="148"/>
                </a:cxn>
                <a:cxn ang="0">
                  <a:pos x="598" y="103"/>
                </a:cxn>
                <a:cxn ang="0">
                  <a:pos x="526" y="105"/>
                </a:cxn>
                <a:cxn ang="0">
                  <a:pos x="467" y="97"/>
                </a:cxn>
                <a:cxn ang="0">
                  <a:pos x="393" y="97"/>
                </a:cxn>
                <a:cxn ang="0">
                  <a:pos x="368" y="134"/>
                </a:cxn>
                <a:cxn ang="0">
                  <a:pos x="331" y="113"/>
                </a:cxn>
                <a:cxn ang="0">
                  <a:pos x="292" y="117"/>
                </a:cxn>
                <a:cxn ang="0">
                  <a:pos x="278" y="78"/>
                </a:cxn>
                <a:cxn ang="0">
                  <a:pos x="195" y="72"/>
                </a:cxn>
                <a:cxn ang="0">
                  <a:pos x="185" y="59"/>
                </a:cxn>
                <a:cxn ang="0">
                  <a:pos x="222" y="18"/>
                </a:cxn>
                <a:cxn ang="0">
                  <a:pos x="253" y="16"/>
                </a:cxn>
                <a:cxn ang="0">
                  <a:pos x="222" y="0"/>
                </a:cxn>
                <a:cxn ang="0">
                  <a:pos x="175" y="12"/>
                </a:cxn>
                <a:cxn ang="0">
                  <a:pos x="97" y="90"/>
                </a:cxn>
                <a:cxn ang="0">
                  <a:pos x="58" y="97"/>
                </a:cxn>
                <a:cxn ang="0">
                  <a:pos x="0" y="136"/>
                </a:cxn>
                <a:cxn ang="0">
                  <a:pos x="230" y="208"/>
                </a:cxn>
                <a:cxn ang="0">
                  <a:pos x="230" y="208"/>
                </a:cxn>
              </a:cxnLst>
              <a:rect l="0" t="0" r="r" b="b"/>
              <a:pathLst>
                <a:path w="636" h="317">
                  <a:moveTo>
                    <a:pt x="230" y="208"/>
                  </a:moveTo>
                  <a:lnTo>
                    <a:pt x="238" y="228"/>
                  </a:lnTo>
                  <a:lnTo>
                    <a:pt x="259" y="234"/>
                  </a:lnTo>
                  <a:lnTo>
                    <a:pt x="290" y="317"/>
                  </a:lnTo>
                  <a:lnTo>
                    <a:pt x="346" y="203"/>
                  </a:lnTo>
                  <a:lnTo>
                    <a:pt x="376" y="206"/>
                  </a:lnTo>
                  <a:lnTo>
                    <a:pt x="413" y="189"/>
                  </a:lnTo>
                  <a:lnTo>
                    <a:pt x="473" y="189"/>
                  </a:lnTo>
                  <a:lnTo>
                    <a:pt x="494" y="162"/>
                  </a:lnTo>
                  <a:lnTo>
                    <a:pt x="613" y="166"/>
                  </a:lnTo>
                  <a:lnTo>
                    <a:pt x="636" y="148"/>
                  </a:lnTo>
                  <a:lnTo>
                    <a:pt x="598" y="103"/>
                  </a:lnTo>
                  <a:lnTo>
                    <a:pt x="526" y="105"/>
                  </a:lnTo>
                  <a:lnTo>
                    <a:pt x="467" y="97"/>
                  </a:lnTo>
                  <a:lnTo>
                    <a:pt x="393" y="97"/>
                  </a:lnTo>
                  <a:lnTo>
                    <a:pt x="368" y="134"/>
                  </a:lnTo>
                  <a:lnTo>
                    <a:pt x="331" y="113"/>
                  </a:lnTo>
                  <a:lnTo>
                    <a:pt x="292" y="117"/>
                  </a:lnTo>
                  <a:lnTo>
                    <a:pt x="278" y="78"/>
                  </a:lnTo>
                  <a:lnTo>
                    <a:pt x="195" y="72"/>
                  </a:lnTo>
                  <a:lnTo>
                    <a:pt x="185" y="59"/>
                  </a:lnTo>
                  <a:lnTo>
                    <a:pt x="222" y="18"/>
                  </a:lnTo>
                  <a:lnTo>
                    <a:pt x="253" y="16"/>
                  </a:lnTo>
                  <a:lnTo>
                    <a:pt x="222" y="0"/>
                  </a:lnTo>
                  <a:lnTo>
                    <a:pt x="175" y="12"/>
                  </a:lnTo>
                  <a:lnTo>
                    <a:pt x="97" y="90"/>
                  </a:lnTo>
                  <a:lnTo>
                    <a:pt x="58" y="97"/>
                  </a:lnTo>
                  <a:lnTo>
                    <a:pt x="0" y="136"/>
                  </a:lnTo>
                  <a:lnTo>
                    <a:pt x="230" y="208"/>
                  </a:lnTo>
                  <a:lnTo>
                    <a:pt x="230" y="208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6253163" y="1906588"/>
              <a:ext cx="685800" cy="908050"/>
            </a:xfrm>
            <a:custGeom>
              <a:avLst/>
              <a:gdLst/>
              <a:ahLst/>
              <a:cxnLst>
                <a:cxn ang="0">
                  <a:pos x="48" y="475"/>
                </a:cxn>
                <a:cxn ang="0">
                  <a:pos x="43" y="379"/>
                </a:cxn>
                <a:cxn ang="0">
                  <a:pos x="6" y="309"/>
                </a:cxn>
                <a:cxn ang="0">
                  <a:pos x="21" y="163"/>
                </a:cxn>
                <a:cxn ang="0">
                  <a:pos x="83" y="87"/>
                </a:cxn>
                <a:cxn ang="0">
                  <a:pos x="79" y="144"/>
                </a:cxn>
                <a:cxn ang="0">
                  <a:pos x="99" y="132"/>
                </a:cxn>
                <a:cxn ang="0">
                  <a:pos x="99" y="85"/>
                </a:cxn>
                <a:cxn ang="0">
                  <a:pos x="122" y="58"/>
                </a:cxn>
                <a:cxn ang="0">
                  <a:pos x="130" y="8"/>
                </a:cxn>
                <a:cxn ang="0">
                  <a:pos x="151" y="0"/>
                </a:cxn>
                <a:cxn ang="0">
                  <a:pos x="282" y="44"/>
                </a:cxn>
                <a:cxn ang="0">
                  <a:pos x="294" y="81"/>
                </a:cxn>
                <a:cxn ang="0">
                  <a:pos x="311" y="116"/>
                </a:cxn>
                <a:cxn ang="0">
                  <a:pos x="315" y="179"/>
                </a:cxn>
                <a:cxn ang="0">
                  <a:pos x="270" y="233"/>
                </a:cxn>
                <a:cxn ang="0">
                  <a:pos x="268" y="274"/>
                </a:cxn>
                <a:cxn ang="0">
                  <a:pos x="294" y="288"/>
                </a:cxn>
                <a:cxn ang="0">
                  <a:pos x="329" y="231"/>
                </a:cxn>
                <a:cxn ang="0">
                  <a:pos x="364" y="212"/>
                </a:cxn>
                <a:cxn ang="0">
                  <a:pos x="387" y="224"/>
                </a:cxn>
                <a:cxn ang="0">
                  <a:pos x="432" y="350"/>
                </a:cxn>
                <a:cxn ang="0">
                  <a:pos x="401" y="405"/>
                </a:cxn>
                <a:cxn ang="0">
                  <a:pos x="393" y="443"/>
                </a:cxn>
                <a:cxn ang="0">
                  <a:pos x="375" y="455"/>
                </a:cxn>
                <a:cxn ang="0">
                  <a:pos x="375" y="490"/>
                </a:cxn>
                <a:cxn ang="0">
                  <a:pos x="352" y="537"/>
                </a:cxn>
                <a:cxn ang="0">
                  <a:pos x="210" y="556"/>
                </a:cxn>
                <a:cxn ang="0">
                  <a:pos x="206" y="549"/>
                </a:cxn>
                <a:cxn ang="0">
                  <a:pos x="0" y="572"/>
                </a:cxn>
                <a:cxn ang="0">
                  <a:pos x="48" y="475"/>
                </a:cxn>
                <a:cxn ang="0">
                  <a:pos x="48" y="475"/>
                </a:cxn>
              </a:cxnLst>
              <a:rect l="0" t="0" r="r" b="b"/>
              <a:pathLst>
                <a:path w="432" h="572">
                  <a:moveTo>
                    <a:pt x="48" y="475"/>
                  </a:moveTo>
                  <a:lnTo>
                    <a:pt x="43" y="379"/>
                  </a:lnTo>
                  <a:lnTo>
                    <a:pt x="6" y="309"/>
                  </a:lnTo>
                  <a:lnTo>
                    <a:pt x="21" y="163"/>
                  </a:lnTo>
                  <a:lnTo>
                    <a:pt x="83" y="87"/>
                  </a:lnTo>
                  <a:lnTo>
                    <a:pt x="79" y="144"/>
                  </a:lnTo>
                  <a:lnTo>
                    <a:pt x="99" y="132"/>
                  </a:lnTo>
                  <a:lnTo>
                    <a:pt x="99" y="85"/>
                  </a:lnTo>
                  <a:lnTo>
                    <a:pt x="122" y="58"/>
                  </a:lnTo>
                  <a:lnTo>
                    <a:pt x="130" y="8"/>
                  </a:lnTo>
                  <a:lnTo>
                    <a:pt x="151" y="0"/>
                  </a:lnTo>
                  <a:lnTo>
                    <a:pt x="282" y="44"/>
                  </a:lnTo>
                  <a:lnTo>
                    <a:pt x="294" y="81"/>
                  </a:lnTo>
                  <a:lnTo>
                    <a:pt x="311" y="116"/>
                  </a:lnTo>
                  <a:lnTo>
                    <a:pt x="315" y="179"/>
                  </a:lnTo>
                  <a:lnTo>
                    <a:pt x="270" y="233"/>
                  </a:lnTo>
                  <a:lnTo>
                    <a:pt x="268" y="274"/>
                  </a:lnTo>
                  <a:lnTo>
                    <a:pt x="294" y="288"/>
                  </a:lnTo>
                  <a:lnTo>
                    <a:pt x="329" y="231"/>
                  </a:lnTo>
                  <a:lnTo>
                    <a:pt x="364" y="212"/>
                  </a:lnTo>
                  <a:lnTo>
                    <a:pt x="387" y="224"/>
                  </a:lnTo>
                  <a:lnTo>
                    <a:pt x="432" y="350"/>
                  </a:lnTo>
                  <a:lnTo>
                    <a:pt x="401" y="405"/>
                  </a:lnTo>
                  <a:lnTo>
                    <a:pt x="393" y="443"/>
                  </a:lnTo>
                  <a:lnTo>
                    <a:pt x="375" y="455"/>
                  </a:lnTo>
                  <a:lnTo>
                    <a:pt x="375" y="490"/>
                  </a:lnTo>
                  <a:lnTo>
                    <a:pt x="352" y="537"/>
                  </a:lnTo>
                  <a:lnTo>
                    <a:pt x="210" y="556"/>
                  </a:lnTo>
                  <a:lnTo>
                    <a:pt x="206" y="549"/>
                  </a:lnTo>
                  <a:lnTo>
                    <a:pt x="0" y="572"/>
                  </a:lnTo>
                  <a:lnTo>
                    <a:pt x="48" y="475"/>
                  </a:lnTo>
                  <a:lnTo>
                    <a:pt x="48" y="475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5221288" y="1733550"/>
              <a:ext cx="938213" cy="960438"/>
            </a:xfrm>
            <a:custGeom>
              <a:avLst/>
              <a:gdLst/>
              <a:ahLst/>
              <a:cxnLst>
                <a:cxn ang="0">
                  <a:pos x="15" y="231"/>
                </a:cxn>
                <a:cxn ang="0">
                  <a:pos x="13" y="303"/>
                </a:cxn>
                <a:cxn ang="0">
                  <a:pos x="85" y="348"/>
                </a:cxn>
                <a:cxn ang="0">
                  <a:pos x="113" y="379"/>
                </a:cxn>
                <a:cxn ang="0">
                  <a:pos x="171" y="422"/>
                </a:cxn>
                <a:cxn ang="0">
                  <a:pos x="179" y="473"/>
                </a:cxn>
                <a:cxn ang="0">
                  <a:pos x="190" y="541"/>
                </a:cxn>
                <a:cxn ang="0">
                  <a:pos x="245" y="605"/>
                </a:cxn>
                <a:cxn ang="0">
                  <a:pos x="539" y="587"/>
                </a:cxn>
                <a:cxn ang="0">
                  <a:pos x="523" y="494"/>
                </a:cxn>
                <a:cxn ang="0">
                  <a:pos x="549" y="352"/>
                </a:cxn>
                <a:cxn ang="0">
                  <a:pos x="549" y="313"/>
                </a:cxn>
                <a:cxn ang="0">
                  <a:pos x="591" y="202"/>
                </a:cxn>
                <a:cxn ang="0">
                  <a:pos x="580" y="198"/>
                </a:cxn>
                <a:cxn ang="0">
                  <a:pos x="552" y="262"/>
                </a:cxn>
                <a:cxn ang="0">
                  <a:pos x="529" y="266"/>
                </a:cxn>
                <a:cxn ang="0">
                  <a:pos x="519" y="294"/>
                </a:cxn>
                <a:cxn ang="0">
                  <a:pos x="494" y="311"/>
                </a:cxn>
                <a:cxn ang="0">
                  <a:pos x="512" y="253"/>
                </a:cxn>
                <a:cxn ang="0">
                  <a:pos x="529" y="229"/>
                </a:cxn>
                <a:cxn ang="0">
                  <a:pos x="498" y="146"/>
                </a:cxn>
                <a:cxn ang="0">
                  <a:pos x="477" y="140"/>
                </a:cxn>
                <a:cxn ang="0">
                  <a:pos x="469" y="120"/>
                </a:cxn>
                <a:cxn ang="0">
                  <a:pos x="239" y="48"/>
                </a:cxn>
                <a:cxn ang="0">
                  <a:pos x="210" y="35"/>
                </a:cxn>
                <a:cxn ang="0">
                  <a:pos x="194" y="48"/>
                </a:cxn>
                <a:cxn ang="0">
                  <a:pos x="189" y="44"/>
                </a:cxn>
                <a:cxn ang="0">
                  <a:pos x="196" y="19"/>
                </a:cxn>
                <a:cxn ang="0">
                  <a:pos x="202" y="4"/>
                </a:cxn>
                <a:cxn ang="0">
                  <a:pos x="194" y="0"/>
                </a:cxn>
                <a:cxn ang="0">
                  <a:pos x="101" y="39"/>
                </a:cxn>
                <a:cxn ang="0">
                  <a:pos x="91" y="41"/>
                </a:cxn>
                <a:cxn ang="0">
                  <a:pos x="72" y="31"/>
                </a:cxn>
                <a:cxn ang="0">
                  <a:pos x="54" y="43"/>
                </a:cxn>
                <a:cxn ang="0">
                  <a:pos x="58" y="113"/>
                </a:cxn>
                <a:cxn ang="0">
                  <a:pos x="0" y="183"/>
                </a:cxn>
                <a:cxn ang="0">
                  <a:pos x="15" y="231"/>
                </a:cxn>
                <a:cxn ang="0">
                  <a:pos x="15" y="231"/>
                </a:cxn>
              </a:cxnLst>
              <a:rect l="0" t="0" r="r" b="b"/>
              <a:pathLst>
                <a:path w="591" h="605">
                  <a:moveTo>
                    <a:pt x="15" y="231"/>
                  </a:moveTo>
                  <a:lnTo>
                    <a:pt x="13" y="303"/>
                  </a:lnTo>
                  <a:lnTo>
                    <a:pt x="85" y="348"/>
                  </a:lnTo>
                  <a:lnTo>
                    <a:pt x="113" y="379"/>
                  </a:lnTo>
                  <a:lnTo>
                    <a:pt x="171" y="422"/>
                  </a:lnTo>
                  <a:lnTo>
                    <a:pt x="179" y="473"/>
                  </a:lnTo>
                  <a:lnTo>
                    <a:pt x="190" y="541"/>
                  </a:lnTo>
                  <a:lnTo>
                    <a:pt x="245" y="605"/>
                  </a:lnTo>
                  <a:lnTo>
                    <a:pt x="539" y="587"/>
                  </a:lnTo>
                  <a:lnTo>
                    <a:pt x="523" y="494"/>
                  </a:lnTo>
                  <a:lnTo>
                    <a:pt x="549" y="352"/>
                  </a:lnTo>
                  <a:lnTo>
                    <a:pt x="549" y="313"/>
                  </a:lnTo>
                  <a:lnTo>
                    <a:pt x="591" y="202"/>
                  </a:lnTo>
                  <a:lnTo>
                    <a:pt x="580" y="198"/>
                  </a:lnTo>
                  <a:lnTo>
                    <a:pt x="552" y="262"/>
                  </a:lnTo>
                  <a:lnTo>
                    <a:pt x="529" y="266"/>
                  </a:lnTo>
                  <a:lnTo>
                    <a:pt x="519" y="294"/>
                  </a:lnTo>
                  <a:lnTo>
                    <a:pt x="494" y="311"/>
                  </a:lnTo>
                  <a:lnTo>
                    <a:pt x="512" y="253"/>
                  </a:lnTo>
                  <a:lnTo>
                    <a:pt x="529" y="229"/>
                  </a:lnTo>
                  <a:lnTo>
                    <a:pt x="498" y="146"/>
                  </a:lnTo>
                  <a:lnTo>
                    <a:pt x="477" y="140"/>
                  </a:lnTo>
                  <a:lnTo>
                    <a:pt x="469" y="120"/>
                  </a:lnTo>
                  <a:lnTo>
                    <a:pt x="239" y="48"/>
                  </a:lnTo>
                  <a:lnTo>
                    <a:pt x="210" y="35"/>
                  </a:lnTo>
                  <a:lnTo>
                    <a:pt x="194" y="48"/>
                  </a:lnTo>
                  <a:lnTo>
                    <a:pt x="189" y="44"/>
                  </a:lnTo>
                  <a:lnTo>
                    <a:pt x="196" y="19"/>
                  </a:lnTo>
                  <a:lnTo>
                    <a:pt x="202" y="4"/>
                  </a:lnTo>
                  <a:lnTo>
                    <a:pt x="194" y="0"/>
                  </a:lnTo>
                  <a:lnTo>
                    <a:pt x="101" y="39"/>
                  </a:lnTo>
                  <a:lnTo>
                    <a:pt x="91" y="41"/>
                  </a:lnTo>
                  <a:lnTo>
                    <a:pt x="72" y="31"/>
                  </a:lnTo>
                  <a:lnTo>
                    <a:pt x="54" y="43"/>
                  </a:lnTo>
                  <a:lnTo>
                    <a:pt x="58" y="113"/>
                  </a:lnTo>
                  <a:lnTo>
                    <a:pt x="0" y="183"/>
                  </a:lnTo>
                  <a:lnTo>
                    <a:pt x="15" y="231"/>
                  </a:lnTo>
                  <a:lnTo>
                    <a:pt x="15" y="231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5492750" y="2665413"/>
              <a:ext cx="698500" cy="1223963"/>
            </a:xfrm>
            <a:custGeom>
              <a:avLst/>
              <a:gdLst/>
              <a:ahLst/>
              <a:cxnLst>
                <a:cxn ang="0">
                  <a:pos x="8" y="316"/>
                </a:cxn>
                <a:cxn ang="0">
                  <a:pos x="53" y="218"/>
                </a:cxn>
                <a:cxn ang="0">
                  <a:pos x="39" y="181"/>
                </a:cxn>
                <a:cxn ang="0">
                  <a:pos x="115" y="123"/>
                </a:cxn>
                <a:cxn ang="0">
                  <a:pos x="128" y="80"/>
                </a:cxn>
                <a:cxn ang="0">
                  <a:pos x="74" y="18"/>
                </a:cxn>
                <a:cxn ang="0">
                  <a:pos x="368" y="0"/>
                </a:cxn>
                <a:cxn ang="0">
                  <a:pos x="376" y="45"/>
                </a:cxn>
                <a:cxn ang="0">
                  <a:pos x="405" y="104"/>
                </a:cxn>
                <a:cxn ang="0">
                  <a:pos x="430" y="397"/>
                </a:cxn>
                <a:cxn ang="0">
                  <a:pos x="424" y="458"/>
                </a:cxn>
                <a:cxn ang="0">
                  <a:pos x="440" y="493"/>
                </a:cxn>
                <a:cxn ang="0">
                  <a:pos x="422" y="559"/>
                </a:cxn>
                <a:cxn ang="0">
                  <a:pos x="399" y="588"/>
                </a:cxn>
                <a:cxn ang="0">
                  <a:pos x="387" y="637"/>
                </a:cxn>
                <a:cxn ang="0">
                  <a:pos x="401" y="652"/>
                </a:cxn>
                <a:cxn ang="0">
                  <a:pos x="389" y="680"/>
                </a:cxn>
                <a:cxn ang="0">
                  <a:pos x="395" y="689"/>
                </a:cxn>
                <a:cxn ang="0">
                  <a:pos x="360" y="703"/>
                </a:cxn>
                <a:cxn ang="0">
                  <a:pos x="352" y="752"/>
                </a:cxn>
                <a:cxn ang="0">
                  <a:pos x="302" y="736"/>
                </a:cxn>
                <a:cxn ang="0">
                  <a:pos x="276" y="771"/>
                </a:cxn>
                <a:cxn ang="0">
                  <a:pos x="261" y="767"/>
                </a:cxn>
                <a:cxn ang="0">
                  <a:pos x="243" y="736"/>
                </a:cxn>
                <a:cxn ang="0">
                  <a:pos x="216" y="660"/>
                </a:cxn>
                <a:cxn ang="0">
                  <a:pos x="150" y="621"/>
                </a:cxn>
                <a:cxn ang="0">
                  <a:pos x="136" y="582"/>
                </a:cxn>
                <a:cxn ang="0">
                  <a:pos x="158" y="522"/>
                </a:cxn>
                <a:cxn ang="0">
                  <a:pos x="140" y="510"/>
                </a:cxn>
                <a:cxn ang="0">
                  <a:pos x="97" y="510"/>
                </a:cxn>
                <a:cxn ang="0">
                  <a:pos x="88" y="473"/>
                </a:cxn>
                <a:cxn ang="0">
                  <a:pos x="18" y="399"/>
                </a:cxn>
                <a:cxn ang="0">
                  <a:pos x="0" y="339"/>
                </a:cxn>
                <a:cxn ang="0">
                  <a:pos x="8" y="316"/>
                </a:cxn>
                <a:cxn ang="0">
                  <a:pos x="8" y="316"/>
                </a:cxn>
              </a:cxnLst>
              <a:rect l="0" t="0" r="r" b="b"/>
              <a:pathLst>
                <a:path w="440" h="771">
                  <a:moveTo>
                    <a:pt x="8" y="316"/>
                  </a:moveTo>
                  <a:lnTo>
                    <a:pt x="53" y="218"/>
                  </a:lnTo>
                  <a:lnTo>
                    <a:pt x="39" y="181"/>
                  </a:lnTo>
                  <a:lnTo>
                    <a:pt x="115" y="123"/>
                  </a:lnTo>
                  <a:lnTo>
                    <a:pt x="128" y="80"/>
                  </a:lnTo>
                  <a:lnTo>
                    <a:pt x="74" y="18"/>
                  </a:lnTo>
                  <a:lnTo>
                    <a:pt x="368" y="0"/>
                  </a:lnTo>
                  <a:lnTo>
                    <a:pt x="376" y="45"/>
                  </a:lnTo>
                  <a:lnTo>
                    <a:pt x="405" y="104"/>
                  </a:lnTo>
                  <a:lnTo>
                    <a:pt x="430" y="397"/>
                  </a:lnTo>
                  <a:lnTo>
                    <a:pt x="424" y="458"/>
                  </a:lnTo>
                  <a:lnTo>
                    <a:pt x="440" y="493"/>
                  </a:lnTo>
                  <a:lnTo>
                    <a:pt x="422" y="559"/>
                  </a:lnTo>
                  <a:lnTo>
                    <a:pt x="399" y="588"/>
                  </a:lnTo>
                  <a:lnTo>
                    <a:pt x="387" y="637"/>
                  </a:lnTo>
                  <a:lnTo>
                    <a:pt x="401" y="652"/>
                  </a:lnTo>
                  <a:lnTo>
                    <a:pt x="389" y="680"/>
                  </a:lnTo>
                  <a:lnTo>
                    <a:pt x="395" y="689"/>
                  </a:lnTo>
                  <a:lnTo>
                    <a:pt x="360" y="703"/>
                  </a:lnTo>
                  <a:lnTo>
                    <a:pt x="352" y="752"/>
                  </a:lnTo>
                  <a:lnTo>
                    <a:pt x="302" y="736"/>
                  </a:lnTo>
                  <a:lnTo>
                    <a:pt x="276" y="771"/>
                  </a:lnTo>
                  <a:lnTo>
                    <a:pt x="261" y="767"/>
                  </a:lnTo>
                  <a:lnTo>
                    <a:pt x="243" y="736"/>
                  </a:lnTo>
                  <a:lnTo>
                    <a:pt x="216" y="660"/>
                  </a:lnTo>
                  <a:lnTo>
                    <a:pt x="150" y="621"/>
                  </a:lnTo>
                  <a:lnTo>
                    <a:pt x="136" y="582"/>
                  </a:lnTo>
                  <a:lnTo>
                    <a:pt x="158" y="522"/>
                  </a:lnTo>
                  <a:lnTo>
                    <a:pt x="140" y="510"/>
                  </a:lnTo>
                  <a:lnTo>
                    <a:pt x="97" y="510"/>
                  </a:lnTo>
                  <a:lnTo>
                    <a:pt x="88" y="473"/>
                  </a:lnTo>
                  <a:lnTo>
                    <a:pt x="18" y="399"/>
                  </a:lnTo>
                  <a:lnTo>
                    <a:pt x="0" y="339"/>
                  </a:lnTo>
                  <a:lnTo>
                    <a:pt x="8" y="316"/>
                  </a:lnTo>
                  <a:lnTo>
                    <a:pt x="8" y="31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6107113" y="2778125"/>
              <a:ext cx="550863" cy="919163"/>
            </a:xfrm>
            <a:custGeom>
              <a:avLst/>
              <a:gdLst/>
              <a:ahLst/>
              <a:cxnLst>
                <a:cxn ang="0">
                  <a:pos x="12" y="579"/>
                </a:cxn>
                <a:cxn ang="0">
                  <a:pos x="22" y="562"/>
                </a:cxn>
                <a:cxn ang="0">
                  <a:pos x="88" y="558"/>
                </a:cxn>
                <a:cxn ang="0">
                  <a:pos x="142" y="541"/>
                </a:cxn>
                <a:cxn ang="0">
                  <a:pos x="197" y="507"/>
                </a:cxn>
                <a:cxn ang="0">
                  <a:pos x="242" y="506"/>
                </a:cxn>
                <a:cxn ang="0">
                  <a:pos x="292" y="422"/>
                </a:cxn>
                <a:cxn ang="0">
                  <a:pos x="308" y="428"/>
                </a:cxn>
                <a:cxn ang="0">
                  <a:pos x="347" y="398"/>
                </a:cxn>
                <a:cxn ang="0">
                  <a:pos x="337" y="377"/>
                </a:cxn>
                <a:cxn ang="0">
                  <a:pos x="341" y="365"/>
                </a:cxn>
                <a:cxn ang="0">
                  <a:pos x="302" y="7"/>
                </a:cxn>
                <a:cxn ang="0">
                  <a:pos x="298" y="0"/>
                </a:cxn>
                <a:cxn ang="0">
                  <a:pos x="92" y="23"/>
                </a:cxn>
                <a:cxn ang="0">
                  <a:pos x="53" y="42"/>
                </a:cxn>
                <a:cxn ang="0">
                  <a:pos x="18" y="33"/>
                </a:cxn>
                <a:cxn ang="0">
                  <a:pos x="43" y="326"/>
                </a:cxn>
                <a:cxn ang="0">
                  <a:pos x="37" y="387"/>
                </a:cxn>
                <a:cxn ang="0">
                  <a:pos x="53" y="422"/>
                </a:cxn>
                <a:cxn ang="0">
                  <a:pos x="35" y="488"/>
                </a:cxn>
                <a:cxn ang="0">
                  <a:pos x="12" y="517"/>
                </a:cxn>
                <a:cxn ang="0">
                  <a:pos x="0" y="566"/>
                </a:cxn>
                <a:cxn ang="0">
                  <a:pos x="12" y="579"/>
                </a:cxn>
                <a:cxn ang="0">
                  <a:pos x="12" y="579"/>
                </a:cxn>
              </a:cxnLst>
              <a:rect l="0" t="0" r="r" b="b"/>
              <a:pathLst>
                <a:path w="347" h="579">
                  <a:moveTo>
                    <a:pt x="12" y="579"/>
                  </a:moveTo>
                  <a:lnTo>
                    <a:pt x="22" y="562"/>
                  </a:lnTo>
                  <a:lnTo>
                    <a:pt x="88" y="558"/>
                  </a:lnTo>
                  <a:lnTo>
                    <a:pt x="142" y="541"/>
                  </a:lnTo>
                  <a:lnTo>
                    <a:pt x="197" y="507"/>
                  </a:lnTo>
                  <a:lnTo>
                    <a:pt x="242" y="506"/>
                  </a:lnTo>
                  <a:lnTo>
                    <a:pt x="292" y="422"/>
                  </a:lnTo>
                  <a:lnTo>
                    <a:pt x="308" y="428"/>
                  </a:lnTo>
                  <a:lnTo>
                    <a:pt x="347" y="398"/>
                  </a:lnTo>
                  <a:lnTo>
                    <a:pt x="337" y="377"/>
                  </a:lnTo>
                  <a:lnTo>
                    <a:pt x="341" y="365"/>
                  </a:lnTo>
                  <a:lnTo>
                    <a:pt x="302" y="7"/>
                  </a:lnTo>
                  <a:lnTo>
                    <a:pt x="298" y="0"/>
                  </a:lnTo>
                  <a:lnTo>
                    <a:pt x="92" y="23"/>
                  </a:lnTo>
                  <a:lnTo>
                    <a:pt x="53" y="42"/>
                  </a:lnTo>
                  <a:lnTo>
                    <a:pt x="18" y="33"/>
                  </a:lnTo>
                  <a:lnTo>
                    <a:pt x="43" y="326"/>
                  </a:lnTo>
                  <a:lnTo>
                    <a:pt x="37" y="387"/>
                  </a:lnTo>
                  <a:lnTo>
                    <a:pt x="53" y="422"/>
                  </a:lnTo>
                  <a:lnTo>
                    <a:pt x="35" y="488"/>
                  </a:lnTo>
                  <a:lnTo>
                    <a:pt x="12" y="517"/>
                  </a:lnTo>
                  <a:lnTo>
                    <a:pt x="0" y="566"/>
                  </a:lnTo>
                  <a:lnTo>
                    <a:pt x="12" y="579"/>
                  </a:lnTo>
                  <a:lnTo>
                    <a:pt x="12" y="57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5903913" y="3354388"/>
              <a:ext cx="1284288" cy="642938"/>
            </a:xfrm>
            <a:custGeom>
              <a:avLst/>
              <a:gdLst/>
              <a:ahLst/>
              <a:cxnLst>
                <a:cxn ang="0">
                  <a:pos x="4" y="384"/>
                </a:cxn>
                <a:cxn ang="0">
                  <a:pos x="23" y="382"/>
                </a:cxn>
                <a:cxn ang="0">
                  <a:pos x="29" y="339"/>
                </a:cxn>
                <a:cxn ang="0">
                  <a:pos x="17" y="337"/>
                </a:cxn>
                <a:cxn ang="0">
                  <a:pos x="43" y="302"/>
                </a:cxn>
                <a:cxn ang="0">
                  <a:pos x="93" y="318"/>
                </a:cxn>
                <a:cxn ang="0">
                  <a:pos x="101" y="269"/>
                </a:cxn>
                <a:cxn ang="0">
                  <a:pos x="136" y="255"/>
                </a:cxn>
                <a:cxn ang="0">
                  <a:pos x="130" y="246"/>
                </a:cxn>
                <a:cxn ang="0">
                  <a:pos x="150" y="199"/>
                </a:cxn>
                <a:cxn ang="0">
                  <a:pos x="216" y="195"/>
                </a:cxn>
                <a:cxn ang="0">
                  <a:pos x="270" y="178"/>
                </a:cxn>
                <a:cxn ang="0">
                  <a:pos x="305" y="154"/>
                </a:cxn>
                <a:cxn ang="0">
                  <a:pos x="325" y="144"/>
                </a:cxn>
                <a:cxn ang="0">
                  <a:pos x="370" y="143"/>
                </a:cxn>
                <a:cxn ang="0">
                  <a:pos x="420" y="59"/>
                </a:cxn>
                <a:cxn ang="0">
                  <a:pos x="436" y="65"/>
                </a:cxn>
                <a:cxn ang="0">
                  <a:pos x="475" y="35"/>
                </a:cxn>
                <a:cxn ang="0">
                  <a:pos x="465" y="14"/>
                </a:cxn>
                <a:cxn ang="0">
                  <a:pos x="469" y="2"/>
                </a:cxn>
                <a:cxn ang="0">
                  <a:pos x="504" y="0"/>
                </a:cxn>
                <a:cxn ang="0">
                  <a:pos x="527" y="8"/>
                </a:cxn>
                <a:cxn ang="0">
                  <a:pos x="597" y="49"/>
                </a:cxn>
                <a:cxn ang="0">
                  <a:pos x="648" y="47"/>
                </a:cxn>
                <a:cxn ang="0">
                  <a:pos x="671" y="32"/>
                </a:cxn>
                <a:cxn ang="0">
                  <a:pos x="728" y="67"/>
                </a:cxn>
                <a:cxn ang="0">
                  <a:pos x="745" y="133"/>
                </a:cxn>
                <a:cxn ang="0">
                  <a:pos x="809" y="179"/>
                </a:cxn>
                <a:cxn ang="0">
                  <a:pos x="778" y="216"/>
                </a:cxn>
                <a:cxn ang="0">
                  <a:pos x="724" y="269"/>
                </a:cxn>
                <a:cxn ang="0">
                  <a:pos x="722" y="281"/>
                </a:cxn>
                <a:cxn ang="0">
                  <a:pos x="642" y="331"/>
                </a:cxn>
                <a:cxn ang="0">
                  <a:pos x="194" y="374"/>
                </a:cxn>
                <a:cxn ang="0">
                  <a:pos x="146" y="370"/>
                </a:cxn>
                <a:cxn ang="0">
                  <a:pos x="148" y="394"/>
                </a:cxn>
                <a:cxn ang="0">
                  <a:pos x="0" y="405"/>
                </a:cxn>
                <a:cxn ang="0">
                  <a:pos x="4" y="384"/>
                </a:cxn>
                <a:cxn ang="0">
                  <a:pos x="4" y="384"/>
                </a:cxn>
              </a:cxnLst>
              <a:rect l="0" t="0" r="r" b="b"/>
              <a:pathLst>
                <a:path w="809" h="405">
                  <a:moveTo>
                    <a:pt x="4" y="384"/>
                  </a:moveTo>
                  <a:lnTo>
                    <a:pt x="23" y="382"/>
                  </a:lnTo>
                  <a:lnTo>
                    <a:pt x="29" y="339"/>
                  </a:lnTo>
                  <a:lnTo>
                    <a:pt x="17" y="337"/>
                  </a:lnTo>
                  <a:lnTo>
                    <a:pt x="43" y="302"/>
                  </a:lnTo>
                  <a:lnTo>
                    <a:pt x="93" y="318"/>
                  </a:lnTo>
                  <a:lnTo>
                    <a:pt x="101" y="269"/>
                  </a:lnTo>
                  <a:lnTo>
                    <a:pt x="136" y="255"/>
                  </a:lnTo>
                  <a:lnTo>
                    <a:pt x="130" y="246"/>
                  </a:lnTo>
                  <a:lnTo>
                    <a:pt x="150" y="199"/>
                  </a:lnTo>
                  <a:lnTo>
                    <a:pt x="216" y="195"/>
                  </a:lnTo>
                  <a:lnTo>
                    <a:pt x="270" y="178"/>
                  </a:lnTo>
                  <a:lnTo>
                    <a:pt x="305" y="154"/>
                  </a:lnTo>
                  <a:lnTo>
                    <a:pt x="325" y="144"/>
                  </a:lnTo>
                  <a:lnTo>
                    <a:pt x="370" y="143"/>
                  </a:lnTo>
                  <a:lnTo>
                    <a:pt x="420" y="59"/>
                  </a:lnTo>
                  <a:lnTo>
                    <a:pt x="436" y="65"/>
                  </a:lnTo>
                  <a:lnTo>
                    <a:pt x="475" y="35"/>
                  </a:lnTo>
                  <a:lnTo>
                    <a:pt x="465" y="14"/>
                  </a:lnTo>
                  <a:lnTo>
                    <a:pt x="469" y="2"/>
                  </a:lnTo>
                  <a:lnTo>
                    <a:pt x="504" y="0"/>
                  </a:lnTo>
                  <a:lnTo>
                    <a:pt x="527" y="8"/>
                  </a:lnTo>
                  <a:lnTo>
                    <a:pt x="597" y="49"/>
                  </a:lnTo>
                  <a:lnTo>
                    <a:pt x="648" y="47"/>
                  </a:lnTo>
                  <a:lnTo>
                    <a:pt x="671" y="32"/>
                  </a:lnTo>
                  <a:lnTo>
                    <a:pt x="728" y="67"/>
                  </a:lnTo>
                  <a:lnTo>
                    <a:pt x="745" y="133"/>
                  </a:lnTo>
                  <a:lnTo>
                    <a:pt x="809" y="179"/>
                  </a:lnTo>
                  <a:lnTo>
                    <a:pt x="778" y="216"/>
                  </a:lnTo>
                  <a:lnTo>
                    <a:pt x="724" y="269"/>
                  </a:lnTo>
                  <a:lnTo>
                    <a:pt x="722" y="281"/>
                  </a:lnTo>
                  <a:lnTo>
                    <a:pt x="642" y="331"/>
                  </a:lnTo>
                  <a:lnTo>
                    <a:pt x="194" y="374"/>
                  </a:lnTo>
                  <a:lnTo>
                    <a:pt x="146" y="370"/>
                  </a:lnTo>
                  <a:lnTo>
                    <a:pt x="148" y="394"/>
                  </a:lnTo>
                  <a:lnTo>
                    <a:pt x="0" y="405"/>
                  </a:lnTo>
                  <a:lnTo>
                    <a:pt x="4" y="384"/>
                  </a:lnTo>
                  <a:lnTo>
                    <a:pt x="4" y="38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5761038" y="3833813"/>
              <a:ext cx="1514475" cy="500063"/>
            </a:xfrm>
            <a:custGeom>
              <a:avLst/>
              <a:gdLst/>
              <a:ahLst/>
              <a:cxnLst>
                <a:cxn ang="0">
                  <a:pos x="18" y="259"/>
                </a:cxn>
                <a:cxn ang="0">
                  <a:pos x="12" y="255"/>
                </a:cxn>
                <a:cxn ang="0">
                  <a:pos x="39" y="234"/>
                </a:cxn>
                <a:cxn ang="0">
                  <a:pos x="66" y="185"/>
                </a:cxn>
                <a:cxn ang="0">
                  <a:pos x="57" y="173"/>
                </a:cxn>
                <a:cxn ang="0">
                  <a:pos x="70" y="150"/>
                </a:cxn>
                <a:cxn ang="0">
                  <a:pos x="70" y="123"/>
                </a:cxn>
                <a:cxn ang="0">
                  <a:pos x="90" y="103"/>
                </a:cxn>
                <a:cxn ang="0">
                  <a:pos x="238" y="92"/>
                </a:cxn>
                <a:cxn ang="0">
                  <a:pos x="236" y="68"/>
                </a:cxn>
                <a:cxn ang="0">
                  <a:pos x="284" y="72"/>
                </a:cxn>
                <a:cxn ang="0">
                  <a:pos x="732" y="29"/>
                </a:cxn>
                <a:cxn ang="0">
                  <a:pos x="954" y="0"/>
                </a:cxn>
                <a:cxn ang="0">
                  <a:pos x="915" y="76"/>
                </a:cxn>
                <a:cxn ang="0">
                  <a:pos x="855" y="90"/>
                </a:cxn>
                <a:cxn ang="0">
                  <a:pos x="825" y="129"/>
                </a:cxn>
                <a:cxn ang="0">
                  <a:pos x="716" y="191"/>
                </a:cxn>
                <a:cxn ang="0">
                  <a:pos x="711" y="214"/>
                </a:cxn>
                <a:cxn ang="0">
                  <a:pos x="683" y="228"/>
                </a:cxn>
                <a:cxn ang="0">
                  <a:pos x="683" y="259"/>
                </a:cxn>
                <a:cxn ang="0">
                  <a:pos x="535" y="276"/>
                </a:cxn>
                <a:cxn ang="0">
                  <a:pos x="240" y="302"/>
                </a:cxn>
                <a:cxn ang="0">
                  <a:pos x="0" y="315"/>
                </a:cxn>
                <a:cxn ang="0">
                  <a:pos x="18" y="259"/>
                </a:cxn>
                <a:cxn ang="0">
                  <a:pos x="18" y="259"/>
                </a:cxn>
              </a:cxnLst>
              <a:rect l="0" t="0" r="r" b="b"/>
              <a:pathLst>
                <a:path w="954" h="315">
                  <a:moveTo>
                    <a:pt x="18" y="259"/>
                  </a:moveTo>
                  <a:lnTo>
                    <a:pt x="12" y="255"/>
                  </a:lnTo>
                  <a:lnTo>
                    <a:pt x="39" y="234"/>
                  </a:lnTo>
                  <a:lnTo>
                    <a:pt x="66" y="185"/>
                  </a:lnTo>
                  <a:lnTo>
                    <a:pt x="57" y="173"/>
                  </a:lnTo>
                  <a:lnTo>
                    <a:pt x="70" y="150"/>
                  </a:lnTo>
                  <a:lnTo>
                    <a:pt x="70" y="123"/>
                  </a:lnTo>
                  <a:lnTo>
                    <a:pt x="90" y="103"/>
                  </a:lnTo>
                  <a:lnTo>
                    <a:pt x="238" y="92"/>
                  </a:lnTo>
                  <a:lnTo>
                    <a:pt x="236" y="68"/>
                  </a:lnTo>
                  <a:lnTo>
                    <a:pt x="284" y="72"/>
                  </a:lnTo>
                  <a:lnTo>
                    <a:pt x="732" y="29"/>
                  </a:lnTo>
                  <a:lnTo>
                    <a:pt x="954" y="0"/>
                  </a:lnTo>
                  <a:lnTo>
                    <a:pt x="915" y="76"/>
                  </a:lnTo>
                  <a:lnTo>
                    <a:pt x="855" y="90"/>
                  </a:lnTo>
                  <a:lnTo>
                    <a:pt x="825" y="129"/>
                  </a:lnTo>
                  <a:lnTo>
                    <a:pt x="716" y="191"/>
                  </a:lnTo>
                  <a:lnTo>
                    <a:pt x="711" y="214"/>
                  </a:lnTo>
                  <a:lnTo>
                    <a:pt x="683" y="228"/>
                  </a:lnTo>
                  <a:lnTo>
                    <a:pt x="683" y="259"/>
                  </a:lnTo>
                  <a:lnTo>
                    <a:pt x="535" y="276"/>
                  </a:lnTo>
                  <a:lnTo>
                    <a:pt x="240" y="302"/>
                  </a:lnTo>
                  <a:lnTo>
                    <a:pt x="0" y="315"/>
                  </a:lnTo>
                  <a:lnTo>
                    <a:pt x="18" y="259"/>
                  </a:lnTo>
                  <a:lnTo>
                    <a:pt x="18" y="259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5554663" y="4313238"/>
              <a:ext cx="630238" cy="1062038"/>
            </a:xfrm>
            <a:custGeom>
              <a:avLst/>
              <a:gdLst/>
              <a:ahLst/>
              <a:cxnLst>
                <a:cxn ang="0">
                  <a:pos x="27" y="467"/>
                </a:cxn>
                <a:cxn ang="0">
                  <a:pos x="66" y="416"/>
                </a:cxn>
                <a:cxn ang="0">
                  <a:pos x="54" y="403"/>
                </a:cxn>
                <a:cxn ang="0">
                  <a:pos x="39" y="294"/>
                </a:cxn>
                <a:cxn ang="0">
                  <a:pos x="33" y="220"/>
                </a:cxn>
                <a:cxn ang="0">
                  <a:pos x="60" y="138"/>
                </a:cxn>
                <a:cxn ang="0">
                  <a:pos x="103" y="81"/>
                </a:cxn>
                <a:cxn ang="0">
                  <a:pos x="99" y="66"/>
                </a:cxn>
                <a:cxn ang="0">
                  <a:pos x="130" y="13"/>
                </a:cxn>
                <a:cxn ang="0">
                  <a:pos x="370" y="0"/>
                </a:cxn>
                <a:cxn ang="0">
                  <a:pos x="381" y="11"/>
                </a:cxn>
                <a:cxn ang="0">
                  <a:pos x="370" y="428"/>
                </a:cxn>
                <a:cxn ang="0">
                  <a:pos x="397" y="628"/>
                </a:cxn>
                <a:cxn ang="0">
                  <a:pos x="387" y="638"/>
                </a:cxn>
                <a:cxn ang="0">
                  <a:pos x="337" y="626"/>
                </a:cxn>
                <a:cxn ang="0">
                  <a:pos x="259" y="669"/>
                </a:cxn>
                <a:cxn ang="0">
                  <a:pos x="220" y="605"/>
                </a:cxn>
                <a:cxn ang="0">
                  <a:pos x="226" y="558"/>
                </a:cxn>
                <a:cxn ang="0">
                  <a:pos x="0" y="568"/>
                </a:cxn>
                <a:cxn ang="0">
                  <a:pos x="27" y="467"/>
                </a:cxn>
                <a:cxn ang="0">
                  <a:pos x="27" y="467"/>
                </a:cxn>
              </a:cxnLst>
              <a:rect l="0" t="0" r="r" b="b"/>
              <a:pathLst>
                <a:path w="397" h="669">
                  <a:moveTo>
                    <a:pt x="27" y="467"/>
                  </a:moveTo>
                  <a:lnTo>
                    <a:pt x="66" y="416"/>
                  </a:lnTo>
                  <a:lnTo>
                    <a:pt x="54" y="403"/>
                  </a:lnTo>
                  <a:lnTo>
                    <a:pt x="39" y="294"/>
                  </a:lnTo>
                  <a:lnTo>
                    <a:pt x="33" y="220"/>
                  </a:lnTo>
                  <a:lnTo>
                    <a:pt x="60" y="138"/>
                  </a:lnTo>
                  <a:lnTo>
                    <a:pt x="103" y="81"/>
                  </a:lnTo>
                  <a:lnTo>
                    <a:pt x="99" y="66"/>
                  </a:lnTo>
                  <a:lnTo>
                    <a:pt x="130" y="13"/>
                  </a:lnTo>
                  <a:lnTo>
                    <a:pt x="370" y="0"/>
                  </a:lnTo>
                  <a:lnTo>
                    <a:pt x="381" y="11"/>
                  </a:lnTo>
                  <a:lnTo>
                    <a:pt x="370" y="428"/>
                  </a:lnTo>
                  <a:lnTo>
                    <a:pt x="397" y="628"/>
                  </a:lnTo>
                  <a:lnTo>
                    <a:pt x="387" y="638"/>
                  </a:lnTo>
                  <a:lnTo>
                    <a:pt x="337" y="626"/>
                  </a:lnTo>
                  <a:lnTo>
                    <a:pt x="259" y="669"/>
                  </a:lnTo>
                  <a:lnTo>
                    <a:pt x="220" y="605"/>
                  </a:lnTo>
                  <a:lnTo>
                    <a:pt x="226" y="558"/>
                  </a:lnTo>
                  <a:lnTo>
                    <a:pt x="0" y="568"/>
                  </a:lnTo>
                  <a:lnTo>
                    <a:pt x="27" y="467"/>
                  </a:lnTo>
                  <a:lnTo>
                    <a:pt x="27" y="46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6142038" y="4271963"/>
              <a:ext cx="676275" cy="1073150"/>
            </a:xfrm>
            <a:custGeom>
              <a:avLst/>
              <a:gdLst/>
              <a:ahLst/>
              <a:cxnLst>
                <a:cxn ang="0">
                  <a:pos x="11" y="37"/>
                </a:cxn>
                <a:cxn ang="0">
                  <a:pos x="0" y="454"/>
                </a:cxn>
                <a:cxn ang="0">
                  <a:pos x="27" y="654"/>
                </a:cxn>
                <a:cxn ang="0">
                  <a:pos x="56" y="662"/>
                </a:cxn>
                <a:cxn ang="0">
                  <a:pos x="83" y="647"/>
                </a:cxn>
                <a:cxn ang="0">
                  <a:pos x="99" y="662"/>
                </a:cxn>
                <a:cxn ang="0">
                  <a:pos x="76" y="676"/>
                </a:cxn>
                <a:cxn ang="0">
                  <a:pos x="134" y="660"/>
                </a:cxn>
                <a:cxn ang="0">
                  <a:pos x="146" y="643"/>
                </a:cxn>
                <a:cxn ang="0">
                  <a:pos x="138" y="631"/>
                </a:cxn>
                <a:cxn ang="0">
                  <a:pos x="142" y="613"/>
                </a:cxn>
                <a:cxn ang="0">
                  <a:pos x="114" y="588"/>
                </a:cxn>
                <a:cxn ang="0">
                  <a:pos x="114" y="567"/>
                </a:cxn>
                <a:cxn ang="0">
                  <a:pos x="426" y="540"/>
                </a:cxn>
                <a:cxn ang="0">
                  <a:pos x="401" y="432"/>
                </a:cxn>
                <a:cxn ang="0">
                  <a:pos x="416" y="368"/>
                </a:cxn>
                <a:cxn ang="0">
                  <a:pos x="377" y="285"/>
                </a:cxn>
                <a:cxn ang="0">
                  <a:pos x="295" y="0"/>
                </a:cxn>
                <a:cxn ang="0">
                  <a:pos x="0" y="26"/>
                </a:cxn>
                <a:cxn ang="0">
                  <a:pos x="11" y="37"/>
                </a:cxn>
                <a:cxn ang="0">
                  <a:pos x="11" y="37"/>
                </a:cxn>
              </a:cxnLst>
              <a:rect l="0" t="0" r="r" b="b"/>
              <a:pathLst>
                <a:path w="426" h="676">
                  <a:moveTo>
                    <a:pt x="11" y="37"/>
                  </a:moveTo>
                  <a:lnTo>
                    <a:pt x="0" y="454"/>
                  </a:lnTo>
                  <a:lnTo>
                    <a:pt x="27" y="654"/>
                  </a:lnTo>
                  <a:lnTo>
                    <a:pt x="56" y="662"/>
                  </a:lnTo>
                  <a:lnTo>
                    <a:pt x="83" y="647"/>
                  </a:lnTo>
                  <a:lnTo>
                    <a:pt x="99" y="662"/>
                  </a:lnTo>
                  <a:lnTo>
                    <a:pt x="76" y="676"/>
                  </a:lnTo>
                  <a:lnTo>
                    <a:pt x="134" y="660"/>
                  </a:lnTo>
                  <a:lnTo>
                    <a:pt x="146" y="643"/>
                  </a:lnTo>
                  <a:lnTo>
                    <a:pt x="138" y="631"/>
                  </a:lnTo>
                  <a:lnTo>
                    <a:pt x="142" y="613"/>
                  </a:lnTo>
                  <a:lnTo>
                    <a:pt x="114" y="588"/>
                  </a:lnTo>
                  <a:lnTo>
                    <a:pt x="114" y="567"/>
                  </a:lnTo>
                  <a:lnTo>
                    <a:pt x="426" y="540"/>
                  </a:lnTo>
                  <a:lnTo>
                    <a:pt x="401" y="432"/>
                  </a:lnTo>
                  <a:lnTo>
                    <a:pt x="416" y="368"/>
                  </a:lnTo>
                  <a:lnTo>
                    <a:pt x="377" y="285"/>
                  </a:lnTo>
                  <a:lnTo>
                    <a:pt x="295" y="0"/>
                  </a:lnTo>
                  <a:lnTo>
                    <a:pt x="0" y="26"/>
                  </a:lnTo>
                  <a:lnTo>
                    <a:pt x="11" y="37"/>
                  </a:lnTo>
                  <a:lnTo>
                    <a:pt x="11" y="3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6621118" y="4143955"/>
              <a:ext cx="955675" cy="979488"/>
            </a:xfrm>
            <a:custGeom>
              <a:avLst/>
              <a:gdLst/>
              <a:ahLst/>
              <a:cxnLst>
                <a:cxn ang="0">
                  <a:pos x="82" y="320"/>
                </a:cxn>
                <a:cxn ang="0">
                  <a:pos x="121" y="403"/>
                </a:cxn>
                <a:cxn ang="0">
                  <a:pos x="106" y="467"/>
                </a:cxn>
                <a:cxn ang="0">
                  <a:pos x="131" y="575"/>
                </a:cxn>
                <a:cxn ang="0">
                  <a:pos x="154" y="610"/>
                </a:cxn>
                <a:cxn ang="0">
                  <a:pos x="475" y="592"/>
                </a:cxn>
                <a:cxn ang="0">
                  <a:pos x="479" y="613"/>
                </a:cxn>
                <a:cxn ang="0">
                  <a:pos x="499" y="617"/>
                </a:cxn>
                <a:cxn ang="0">
                  <a:pos x="491" y="565"/>
                </a:cxn>
                <a:cxn ang="0">
                  <a:pos x="504" y="551"/>
                </a:cxn>
                <a:cxn ang="0">
                  <a:pos x="551" y="561"/>
                </a:cxn>
                <a:cxn ang="0">
                  <a:pos x="559" y="524"/>
                </a:cxn>
                <a:cxn ang="0">
                  <a:pos x="553" y="475"/>
                </a:cxn>
                <a:cxn ang="0">
                  <a:pos x="573" y="462"/>
                </a:cxn>
                <a:cxn ang="0">
                  <a:pos x="602" y="368"/>
                </a:cxn>
                <a:cxn ang="0">
                  <a:pos x="582" y="364"/>
                </a:cxn>
                <a:cxn ang="0">
                  <a:pos x="504" y="244"/>
                </a:cxn>
                <a:cxn ang="0">
                  <a:pos x="335" y="92"/>
                </a:cxn>
                <a:cxn ang="0">
                  <a:pos x="261" y="45"/>
                </a:cxn>
                <a:cxn ang="0">
                  <a:pos x="287" y="0"/>
                </a:cxn>
                <a:cxn ang="0">
                  <a:pos x="148" y="18"/>
                </a:cxn>
                <a:cxn ang="0">
                  <a:pos x="0" y="35"/>
                </a:cxn>
                <a:cxn ang="0">
                  <a:pos x="82" y="320"/>
                </a:cxn>
                <a:cxn ang="0">
                  <a:pos x="82" y="320"/>
                </a:cxn>
              </a:cxnLst>
              <a:rect l="0" t="0" r="r" b="b"/>
              <a:pathLst>
                <a:path w="602" h="617">
                  <a:moveTo>
                    <a:pt x="82" y="320"/>
                  </a:moveTo>
                  <a:lnTo>
                    <a:pt x="121" y="403"/>
                  </a:lnTo>
                  <a:lnTo>
                    <a:pt x="106" y="467"/>
                  </a:lnTo>
                  <a:lnTo>
                    <a:pt x="131" y="575"/>
                  </a:lnTo>
                  <a:lnTo>
                    <a:pt x="154" y="610"/>
                  </a:lnTo>
                  <a:lnTo>
                    <a:pt x="475" y="592"/>
                  </a:lnTo>
                  <a:lnTo>
                    <a:pt x="479" y="613"/>
                  </a:lnTo>
                  <a:lnTo>
                    <a:pt x="499" y="617"/>
                  </a:lnTo>
                  <a:lnTo>
                    <a:pt x="491" y="565"/>
                  </a:lnTo>
                  <a:lnTo>
                    <a:pt x="504" y="551"/>
                  </a:lnTo>
                  <a:lnTo>
                    <a:pt x="551" y="561"/>
                  </a:lnTo>
                  <a:lnTo>
                    <a:pt x="559" y="524"/>
                  </a:lnTo>
                  <a:lnTo>
                    <a:pt x="553" y="475"/>
                  </a:lnTo>
                  <a:lnTo>
                    <a:pt x="573" y="462"/>
                  </a:lnTo>
                  <a:lnTo>
                    <a:pt x="602" y="368"/>
                  </a:lnTo>
                  <a:lnTo>
                    <a:pt x="582" y="364"/>
                  </a:lnTo>
                  <a:lnTo>
                    <a:pt x="504" y="244"/>
                  </a:lnTo>
                  <a:lnTo>
                    <a:pt x="335" y="92"/>
                  </a:lnTo>
                  <a:lnTo>
                    <a:pt x="261" y="45"/>
                  </a:lnTo>
                  <a:lnTo>
                    <a:pt x="287" y="0"/>
                  </a:lnTo>
                  <a:lnTo>
                    <a:pt x="148" y="18"/>
                  </a:lnTo>
                  <a:lnTo>
                    <a:pt x="0" y="35"/>
                  </a:lnTo>
                  <a:lnTo>
                    <a:pt x="82" y="320"/>
                  </a:lnTo>
                  <a:lnTo>
                    <a:pt x="82" y="32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6323013" y="5091113"/>
              <a:ext cx="1609725" cy="1189038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8" y="97"/>
                </a:cxn>
                <a:cxn ang="0">
                  <a:pos x="24" y="115"/>
                </a:cxn>
                <a:cxn ang="0">
                  <a:pos x="32" y="127"/>
                </a:cxn>
                <a:cxn ang="0">
                  <a:pos x="20" y="144"/>
                </a:cxn>
                <a:cxn ang="0">
                  <a:pos x="139" y="103"/>
                </a:cxn>
                <a:cxn ang="0">
                  <a:pos x="290" y="199"/>
                </a:cxn>
                <a:cxn ang="0">
                  <a:pos x="415" y="132"/>
                </a:cxn>
                <a:cxn ang="0">
                  <a:pos x="487" y="148"/>
                </a:cxn>
                <a:cxn ang="0">
                  <a:pos x="578" y="238"/>
                </a:cxn>
                <a:cxn ang="0">
                  <a:pos x="612" y="238"/>
                </a:cxn>
                <a:cxn ang="0">
                  <a:pos x="641" y="300"/>
                </a:cxn>
                <a:cxn ang="0">
                  <a:pos x="633" y="419"/>
                </a:cxn>
                <a:cxn ang="0">
                  <a:pos x="654" y="432"/>
                </a:cxn>
                <a:cxn ang="0">
                  <a:pos x="658" y="411"/>
                </a:cxn>
                <a:cxn ang="0">
                  <a:pos x="687" y="411"/>
                </a:cxn>
                <a:cxn ang="0">
                  <a:pos x="658" y="467"/>
                </a:cxn>
                <a:cxn ang="0">
                  <a:pos x="736" y="545"/>
                </a:cxn>
                <a:cxn ang="0">
                  <a:pos x="748" y="524"/>
                </a:cxn>
                <a:cxn ang="0">
                  <a:pos x="754" y="578"/>
                </a:cxn>
                <a:cxn ang="0">
                  <a:pos x="779" y="590"/>
                </a:cxn>
                <a:cxn ang="0">
                  <a:pos x="806" y="656"/>
                </a:cxn>
                <a:cxn ang="0">
                  <a:pos x="833" y="656"/>
                </a:cxn>
                <a:cxn ang="0">
                  <a:pos x="892" y="718"/>
                </a:cxn>
                <a:cxn ang="0">
                  <a:pos x="925" y="722"/>
                </a:cxn>
                <a:cxn ang="0">
                  <a:pos x="925" y="732"/>
                </a:cxn>
                <a:cxn ang="0">
                  <a:pos x="901" y="749"/>
                </a:cxn>
                <a:cxn ang="0">
                  <a:pos x="954" y="742"/>
                </a:cxn>
                <a:cxn ang="0">
                  <a:pos x="987" y="728"/>
                </a:cxn>
                <a:cxn ang="0">
                  <a:pos x="1005" y="640"/>
                </a:cxn>
                <a:cxn ang="0">
                  <a:pos x="1014" y="644"/>
                </a:cxn>
                <a:cxn ang="0">
                  <a:pos x="1007" y="524"/>
                </a:cxn>
                <a:cxn ang="0">
                  <a:pos x="993" y="489"/>
                </a:cxn>
                <a:cxn ang="0">
                  <a:pos x="884" y="313"/>
                </a:cxn>
                <a:cxn ang="0">
                  <a:pos x="798" y="148"/>
                </a:cxn>
                <a:cxn ang="0">
                  <a:pos x="746" y="12"/>
                </a:cxn>
                <a:cxn ang="0">
                  <a:pos x="732" y="10"/>
                </a:cxn>
                <a:cxn ang="0">
                  <a:pos x="685" y="0"/>
                </a:cxn>
                <a:cxn ang="0">
                  <a:pos x="672" y="14"/>
                </a:cxn>
                <a:cxn ang="0">
                  <a:pos x="680" y="66"/>
                </a:cxn>
                <a:cxn ang="0">
                  <a:pos x="660" y="62"/>
                </a:cxn>
                <a:cxn ang="0">
                  <a:pos x="656" y="41"/>
                </a:cxn>
                <a:cxn ang="0">
                  <a:pos x="335" y="59"/>
                </a:cxn>
                <a:cxn ang="0">
                  <a:pos x="312" y="24"/>
                </a:cxn>
                <a:cxn ang="0">
                  <a:pos x="0" y="51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1014" h="749">
                  <a:moveTo>
                    <a:pt x="0" y="72"/>
                  </a:moveTo>
                  <a:lnTo>
                    <a:pt x="28" y="97"/>
                  </a:lnTo>
                  <a:lnTo>
                    <a:pt x="24" y="115"/>
                  </a:lnTo>
                  <a:lnTo>
                    <a:pt x="32" y="127"/>
                  </a:lnTo>
                  <a:lnTo>
                    <a:pt x="20" y="144"/>
                  </a:lnTo>
                  <a:lnTo>
                    <a:pt x="139" y="103"/>
                  </a:lnTo>
                  <a:lnTo>
                    <a:pt x="290" y="199"/>
                  </a:lnTo>
                  <a:lnTo>
                    <a:pt x="415" y="132"/>
                  </a:lnTo>
                  <a:lnTo>
                    <a:pt x="487" y="148"/>
                  </a:lnTo>
                  <a:lnTo>
                    <a:pt x="578" y="238"/>
                  </a:lnTo>
                  <a:lnTo>
                    <a:pt x="612" y="238"/>
                  </a:lnTo>
                  <a:lnTo>
                    <a:pt x="641" y="300"/>
                  </a:lnTo>
                  <a:lnTo>
                    <a:pt x="633" y="419"/>
                  </a:lnTo>
                  <a:lnTo>
                    <a:pt x="654" y="432"/>
                  </a:lnTo>
                  <a:lnTo>
                    <a:pt x="658" y="411"/>
                  </a:lnTo>
                  <a:lnTo>
                    <a:pt x="687" y="411"/>
                  </a:lnTo>
                  <a:lnTo>
                    <a:pt x="658" y="467"/>
                  </a:lnTo>
                  <a:lnTo>
                    <a:pt x="736" y="545"/>
                  </a:lnTo>
                  <a:lnTo>
                    <a:pt x="748" y="524"/>
                  </a:lnTo>
                  <a:lnTo>
                    <a:pt x="754" y="578"/>
                  </a:lnTo>
                  <a:lnTo>
                    <a:pt x="779" y="590"/>
                  </a:lnTo>
                  <a:lnTo>
                    <a:pt x="806" y="656"/>
                  </a:lnTo>
                  <a:lnTo>
                    <a:pt x="833" y="656"/>
                  </a:lnTo>
                  <a:lnTo>
                    <a:pt x="892" y="718"/>
                  </a:lnTo>
                  <a:lnTo>
                    <a:pt x="925" y="722"/>
                  </a:lnTo>
                  <a:lnTo>
                    <a:pt x="925" y="732"/>
                  </a:lnTo>
                  <a:lnTo>
                    <a:pt x="901" y="749"/>
                  </a:lnTo>
                  <a:lnTo>
                    <a:pt x="954" y="742"/>
                  </a:lnTo>
                  <a:lnTo>
                    <a:pt x="987" y="728"/>
                  </a:lnTo>
                  <a:lnTo>
                    <a:pt x="1005" y="640"/>
                  </a:lnTo>
                  <a:lnTo>
                    <a:pt x="1014" y="644"/>
                  </a:lnTo>
                  <a:lnTo>
                    <a:pt x="1007" y="524"/>
                  </a:lnTo>
                  <a:lnTo>
                    <a:pt x="993" y="489"/>
                  </a:lnTo>
                  <a:lnTo>
                    <a:pt x="884" y="313"/>
                  </a:lnTo>
                  <a:lnTo>
                    <a:pt x="798" y="148"/>
                  </a:lnTo>
                  <a:lnTo>
                    <a:pt x="746" y="12"/>
                  </a:lnTo>
                  <a:lnTo>
                    <a:pt x="732" y="10"/>
                  </a:lnTo>
                  <a:lnTo>
                    <a:pt x="685" y="0"/>
                  </a:lnTo>
                  <a:lnTo>
                    <a:pt x="672" y="14"/>
                  </a:lnTo>
                  <a:lnTo>
                    <a:pt x="680" y="66"/>
                  </a:lnTo>
                  <a:lnTo>
                    <a:pt x="660" y="62"/>
                  </a:lnTo>
                  <a:lnTo>
                    <a:pt x="656" y="41"/>
                  </a:lnTo>
                  <a:lnTo>
                    <a:pt x="335" y="59"/>
                  </a:lnTo>
                  <a:lnTo>
                    <a:pt x="312" y="24"/>
                  </a:lnTo>
                  <a:lnTo>
                    <a:pt x="0" y="51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7648575" y="6376988"/>
              <a:ext cx="87313" cy="49213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4" y="15"/>
                </a:cxn>
                <a:cxn ang="0">
                  <a:pos x="22" y="11"/>
                </a:cxn>
                <a:cxn ang="0">
                  <a:pos x="47" y="0"/>
                </a:cxn>
                <a:cxn ang="0">
                  <a:pos x="55" y="9"/>
                </a:cxn>
                <a:cxn ang="0">
                  <a:pos x="26" y="17"/>
                </a:cxn>
                <a:cxn ang="0">
                  <a:pos x="18" y="17"/>
                </a:cxn>
                <a:cxn ang="0">
                  <a:pos x="18" y="31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55" h="31">
                  <a:moveTo>
                    <a:pt x="0" y="29"/>
                  </a:moveTo>
                  <a:lnTo>
                    <a:pt x="4" y="15"/>
                  </a:lnTo>
                  <a:lnTo>
                    <a:pt x="22" y="11"/>
                  </a:lnTo>
                  <a:lnTo>
                    <a:pt x="47" y="0"/>
                  </a:lnTo>
                  <a:lnTo>
                    <a:pt x="55" y="9"/>
                  </a:lnTo>
                  <a:lnTo>
                    <a:pt x="26" y="17"/>
                  </a:lnTo>
                  <a:lnTo>
                    <a:pt x="18" y="17"/>
                  </a:lnTo>
                  <a:lnTo>
                    <a:pt x="18" y="31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7753350" y="6311900"/>
              <a:ext cx="112713" cy="74613"/>
            </a:xfrm>
            <a:custGeom>
              <a:avLst/>
              <a:gdLst/>
              <a:ahLst/>
              <a:cxnLst>
                <a:cxn ang="0">
                  <a:pos x="6" y="47"/>
                </a:cxn>
                <a:cxn ang="0">
                  <a:pos x="71" y="0"/>
                </a:cxn>
                <a:cxn ang="0">
                  <a:pos x="0" y="41"/>
                </a:cxn>
                <a:cxn ang="0">
                  <a:pos x="6" y="47"/>
                </a:cxn>
                <a:cxn ang="0">
                  <a:pos x="6" y="47"/>
                </a:cxn>
              </a:cxnLst>
              <a:rect l="0" t="0" r="r" b="b"/>
              <a:pathLst>
                <a:path w="71" h="47">
                  <a:moveTo>
                    <a:pt x="6" y="47"/>
                  </a:moveTo>
                  <a:lnTo>
                    <a:pt x="71" y="0"/>
                  </a:lnTo>
                  <a:lnTo>
                    <a:pt x="0" y="41"/>
                  </a:lnTo>
                  <a:lnTo>
                    <a:pt x="6" y="47"/>
                  </a:lnTo>
                  <a:lnTo>
                    <a:pt x="6" y="4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7867650" y="6246813"/>
              <a:ext cx="31750" cy="61913"/>
            </a:xfrm>
            <a:custGeom>
              <a:avLst/>
              <a:gdLst/>
              <a:ahLst/>
              <a:cxnLst>
                <a:cxn ang="0">
                  <a:pos x="6" y="39"/>
                </a:cxn>
                <a:cxn ang="0">
                  <a:pos x="16" y="29"/>
                </a:cxn>
                <a:cxn ang="0">
                  <a:pos x="20" y="0"/>
                </a:cxn>
                <a:cxn ang="0">
                  <a:pos x="10" y="27"/>
                </a:cxn>
                <a:cxn ang="0">
                  <a:pos x="0" y="35"/>
                </a:cxn>
                <a:cxn ang="0">
                  <a:pos x="6" y="39"/>
                </a:cxn>
                <a:cxn ang="0">
                  <a:pos x="6" y="39"/>
                </a:cxn>
              </a:cxnLst>
              <a:rect l="0" t="0" r="r" b="b"/>
              <a:pathLst>
                <a:path w="20" h="39">
                  <a:moveTo>
                    <a:pt x="6" y="39"/>
                  </a:moveTo>
                  <a:lnTo>
                    <a:pt x="16" y="29"/>
                  </a:lnTo>
                  <a:lnTo>
                    <a:pt x="20" y="0"/>
                  </a:lnTo>
                  <a:lnTo>
                    <a:pt x="10" y="27"/>
                  </a:lnTo>
                  <a:lnTo>
                    <a:pt x="0" y="35"/>
                  </a:lnTo>
                  <a:lnTo>
                    <a:pt x="6" y="39"/>
                  </a:lnTo>
                  <a:lnTo>
                    <a:pt x="6" y="3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6586538" y="2641600"/>
              <a:ext cx="744538" cy="819150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39" y="451"/>
                </a:cxn>
                <a:cxn ang="0">
                  <a:pos x="97" y="457"/>
                </a:cxn>
                <a:cxn ang="0">
                  <a:pos x="167" y="498"/>
                </a:cxn>
                <a:cxn ang="0">
                  <a:pos x="218" y="496"/>
                </a:cxn>
                <a:cxn ang="0">
                  <a:pos x="241" y="481"/>
                </a:cxn>
                <a:cxn ang="0">
                  <a:pos x="298" y="516"/>
                </a:cxn>
                <a:cxn ang="0">
                  <a:pos x="331" y="486"/>
                </a:cxn>
                <a:cxn ang="0">
                  <a:pos x="338" y="430"/>
                </a:cxn>
                <a:cxn ang="0">
                  <a:pos x="360" y="442"/>
                </a:cxn>
                <a:cxn ang="0">
                  <a:pos x="372" y="395"/>
                </a:cxn>
                <a:cxn ang="0">
                  <a:pos x="449" y="327"/>
                </a:cxn>
                <a:cxn ang="0">
                  <a:pos x="463" y="216"/>
                </a:cxn>
                <a:cxn ang="0">
                  <a:pos x="453" y="193"/>
                </a:cxn>
                <a:cxn ang="0">
                  <a:pos x="469" y="181"/>
                </a:cxn>
                <a:cxn ang="0">
                  <a:pos x="440" y="0"/>
                </a:cxn>
                <a:cxn ang="0">
                  <a:pos x="360" y="41"/>
                </a:cxn>
                <a:cxn ang="0">
                  <a:pos x="319" y="84"/>
                </a:cxn>
                <a:cxn ang="0">
                  <a:pos x="290" y="86"/>
                </a:cxn>
                <a:cxn ang="0">
                  <a:pos x="245" y="109"/>
                </a:cxn>
                <a:cxn ang="0">
                  <a:pos x="142" y="74"/>
                </a:cxn>
                <a:cxn ang="0">
                  <a:pos x="0" y="93"/>
                </a:cxn>
                <a:cxn ang="0">
                  <a:pos x="0" y="93"/>
                </a:cxn>
              </a:cxnLst>
              <a:rect l="0" t="0" r="r" b="b"/>
              <a:pathLst>
                <a:path w="469" h="516">
                  <a:moveTo>
                    <a:pt x="0" y="93"/>
                  </a:moveTo>
                  <a:lnTo>
                    <a:pt x="39" y="451"/>
                  </a:lnTo>
                  <a:lnTo>
                    <a:pt x="97" y="457"/>
                  </a:lnTo>
                  <a:lnTo>
                    <a:pt x="167" y="498"/>
                  </a:lnTo>
                  <a:lnTo>
                    <a:pt x="218" y="496"/>
                  </a:lnTo>
                  <a:lnTo>
                    <a:pt x="241" y="481"/>
                  </a:lnTo>
                  <a:lnTo>
                    <a:pt x="298" y="516"/>
                  </a:lnTo>
                  <a:lnTo>
                    <a:pt x="331" y="486"/>
                  </a:lnTo>
                  <a:lnTo>
                    <a:pt x="338" y="430"/>
                  </a:lnTo>
                  <a:lnTo>
                    <a:pt x="360" y="442"/>
                  </a:lnTo>
                  <a:lnTo>
                    <a:pt x="372" y="395"/>
                  </a:lnTo>
                  <a:lnTo>
                    <a:pt x="449" y="327"/>
                  </a:lnTo>
                  <a:lnTo>
                    <a:pt x="463" y="216"/>
                  </a:lnTo>
                  <a:lnTo>
                    <a:pt x="453" y="193"/>
                  </a:lnTo>
                  <a:lnTo>
                    <a:pt x="469" y="181"/>
                  </a:lnTo>
                  <a:lnTo>
                    <a:pt x="440" y="0"/>
                  </a:lnTo>
                  <a:lnTo>
                    <a:pt x="360" y="41"/>
                  </a:lnTo>
                  <a:lnTo>
                    <a:pt x="319" y="84"/>
                  </a:lnTo>
                  <a:lnTo>
                    <a:pt x="290" y="86"/>
                  </a:lnTo>
                  <a:lnTo>
                    <a:pt x="245" y="109"/>
                  </a:lnTo>
                  <a:lnTo>
                    <a:pt x="142" y="74"/>
                  </a:lnTo>
                  <a:lnTo>
                    <a:pt x="0" y="93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7059613" y="2928938"/>
              <a:ext cx="793750" cy="768350"/>
            </a:xfrm>
            <a:custGeom>
              <a:avLst/>
              <a:gdLst/>
              <a:ahLst/>
              <a:cxnLst>
                <a:cxn ang="0">
                  <a:pos x="0" y="335"/>
                </a:cxn>
                <a:cxn ang="0">
                  <a:pos x="17" y="401"/>
                </a:cxn>
                <a:cxn ang="0">
                  <a:pos x="81" y="447"/>
                </a:cxn>
                <a:cxn ang="0">
                  <a:pos x="112" y="484"/>
                </a:cxn>
                <a:cxn ang="0">
                  <a:pos x="208" y="446"/>
                </a:cxn>
                <a:cxn ang="0">
                  <a:pos x="251" y="440"/>
                </a:cxn>
                <a:cxn ang="0">
                  <a:pos x="274" y="411"/>
                </a:cxn>
                <a:cxn ang="0">
                  <a:pos x="311" y="265"/>
                </a:cxn>
                <a:cxn ang="0">
                  <a:pos x="352" y="282"/>
                </a:cxn>
                <a:cxn ang="0">
                  <a:pos x="430" y="124"/>
                </a:cxn>
                <a:cxn ang="0">
                  <a:pos x="490" y="158"/>
                </a:cxn>
                <a:cxn ang="0">
                  <a:pos x="500" y="130"/>
                </a:cxn>
                <a:cxn ang="0">
                  <a:pos x="457" y="95"/>
                </a:cxn>
                <a:cxn ang="0">
                  <a:pos x="424" y="99"/>
                </a:cxn>
                <a:cxn ang="0">
                  <a:pos x="412" y="117"/>
                </a:cxn>
                <a:cxn ang="0">
                  <a:pos x="352" y="134"/>
                </a:cxn>
                <a:cxn ang="0">
                  <a:pos x="313" y="177"/>
                </a:cxn>
                <a:cxn ang="0">
                  <a:pos x="301" y="109"/>
                </a:cxn>
                <a:cxn ang="0">
                  <a:pos x="192" y="126"/>
                </a:cxn>
                <a:cxn ang="0">
                  <a:pos x="171" y="0"/>
                </a:cxn>
                <a:cxn ang="0">
                  <a:pos x="155" y="12"/>
                </a:cxn>
                <a:cxn ang="0">
                  <a:pos x="165" y="35"/>
                </a:cxn>
                <a:cxn ang="0">
                  <a:pos x="151" y="146"/>
                </a:cxn>
                <a:cxn ang="0">
                  <a:pos x="74" y="214"/>
                </a:cxn>
                <a:cxn ang="0">
                  <a:pos x="62" y="261"/>
                </a:cxn>
                <a:cxn ang="0">
                  <a:pos x="40" y="249"/>
                </a:cxn>
                <a:cxn ang="0">
                  <a:pos x="33" y="305"/>
                </a:cxn>
                <a:cxn ang="0">
                  <a:pos x="0" y="335"/>
                </a:cxn>
                <a:cxn ang="0">
                  <a:pos x="0" y="335"/>
                </a:cxn>
                <a:cxn ang="0">
                  <a:pos x="0" y="335"/>
                </a:cxn>
              </a:cxnLst>
              <a:rect l="0" t="0" r="r" b="b"/>
              <a:pathLst>
                <a:path w="500" h="484">
                  <a:moveTo>
                    <a:pt x="0" y="335"/>
                  </a:moveTo>
                  <a:lnTo>
                    <a:pt x="17" y="401"/>
                  </a:lnTo>
                  <a:lnTo>
                    <a:pt x="81" y="447"/>
                  </a:lnTo>
                  <a:lnTo>
                    <a:pt x="112" y="484"/>
                  </a:lnTo>
                  <a:lnTo>
                    <a:pt x="208" y="446"/>
                  </a:lnTo>
                  <a:lnTo>
                    <a:pt x="251" y="440"/>
                  </a:lnTo>
                  <a:lnTo>
                    <a:pt x="274" y="411"/>
                  </a:lnTo>
                  <a:lnTo>
                    <a:pt x="311" y="265"/>
                  </a:lnTo>
                  <a:lnTo>
                    <a:pt x="352" y="282"/>
                  </a:lnTo>
                  <a:lnTo>
                    <a:pt x="430" y="124"/>
                  </a:lnTo>
                  <a:lnTo>
                    <a:pt x="490" y="158"/>
                  </a:lnTo>
                  <a:lnTo>
                    <a:pt x="500" y="130"/>
                  </a:lnTo>
                  <a:lnTo>
                    <a:pt x="457" y="95"/>
                  </a:lnTo>
                  <a:lnTo>
                    <a:pt x="424" y="99"/>
                  </a:lnTo>
                  <a:lnTo>
                    <a:pt x="412" y="117"/>
                  </a:lnTo>
                  <a:lnTo>
                    <a:pt x="352" y="134"/>
                  </a:lnTo>
                  <a:lnTo>
                    <a:pt x="313" y="177"/>
                  </a:lnTo>
                  <a:lnTo>
                    <a:pt x="301" y="109"/>
                  </a:lnTo>
                  <a:lnTo>
                    <a:pt x="192" y="126"/>
                  </a:lnTo>
                  <a:lnTo>
                    <a:pt x="171" y="0"/>
                  </a:lnTo>
                  <a:lnTo>
                    <a:pt x="155" y="12"/>
                  </a:lnTo>
                  <a:lnTo>
                    <a:pt x="165" y="35"/>
                  </a:lnTo>
                  <a:lnTo>
                    <a:pt x="151" y="146"/>
                  </a:lnTo>
                  <a:lnTo>
                    <a:pt x="74" y="214"/>
                  </a:lnTo>
                  <a:lnTo>
                    <a:pt x="62" y="261"/>
                  </a:lnTo>
                  <a:lnTo>
                    <a:pt x="40" y="249"/>
                  </a:lnTo>
                  <a:lnTo>
                    <a:pt x="33" y="305"/>
                  </a:lnTo>
                  <a:lnTo>
                    <a:pt x="0" y="335"/>
                  </a:lnTo>
                  <a:lnTo>
                    <a:pt x="0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7537450" y="2984500"/>
              <a:ext cx="806450" cy="388938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2" y="142"/>
                </a:cxn>
                <a:cxn ang="0">
                  <a:pos x="51" y="99"/>
                </a:cxn>
                <a:cxn ang="0">
                  <a:pos x="111" y="82"/>
                </a:cxn>
                <a:cxn ang="0">
                  <a:pos x="123" y="64"/>
                </a:cxn>
                <a:cxn ang="0">
                  <a:pos x="156" y="60"/>
                </a:cxn>
                <a:cxn ang="0">
                  <a:pos x="199" y="95"/>
                </a:cxn>
                <a:cxn ang="0">
                  <a:pos x="228" y="103"/>
                </a:cxn>
                <a:cxn ang="0">
                  <a:pos x="282" y="152"/>
                </a:cxn>
                <a:cxn ang="0">
                  <a:pos x="263" y="198"/>
                </a:cxn>
                <a:cxn ang="0">
                  <a:pos x="271" y="220"/>
                </a:cxn>
                <a:cxn ang="0">
                  <a:pos x="294" y="210"/>
                </a:cxn>
                <a:cxn ang="0">
                  <a:pos x="315" y="210"/>
                </a:cxn>
                <a:cxn ang="0">
                  <a:pos x="327" y="226"/>
                </a:cxn>
                <a:cxn ang="0">
                  <a:pos x="352" y="226"/>
                </a:cxn>
                <a:cxn ang="0">
                  <a:pos x="362" y="220"/>
                </a:cxn>
                <a:cxn ang="0">
                  <a:pos x="347" y="177"/>
                </a:cxn>
                <a:cxn ang="0">
                  <a:pos x="343" y="99"/>
                </a:cxn>
                <a:cxn ang="0">
                  <a:pos x="323" y="87"/>
                </a:cxn>
                <a:cxn ang="0">
                  <a:pos x="362" y="52"/>
                </a:cxn>
                <a:cxn ang="0">
                  <a:pos x="364" y="29"/>
                </a:cxn>
                <a:cxn ang="0">
                  <a:pos x="389" y="31"/>
                </a:cxn>
                <a:cxn ang="0">
                  <a:pos x="358" y="80"/>
                </a:cxn>
                <a:cxn ang="0">
                  <a:pos x="376" y="138"/>
                </a:cxn>
                <a:cxn ang="0">
                  <a:pos x="384" y="154"/>
                </a:cxn>
                <a:cxn ang="0">
                  <a:pos x="395" y="161"/>
                </a:cxn>
                <a:cxn ang="0">
                  <a:pos x="372" y="159"/>
                </a:cxn>
                <a:cxn ang="0">
                  <a:pos x="380" y="196"/>
                </a:cxn>
                <a:cxn ang="0">
                  <a:pos x="421" y="220"/>
                </a:cxn>
                <a:cxn ang="0">
                  <a:pos x="430" y="226"/>
                </a:cxn>
                <a:cxn ang="0">
                  <a:pos x="442" y="226"/>
                </a:cxn>
                <a:cxn ang="0">
                  <a:pos x="436" y="245"/>
                </a:cxn>
                <a:cxn ang="0">
                  <a:pos x="487" y="220"/>
                </a:cxn>
                <a:cxn ang="0">
                  <a:pos x="496" y="189"/>
                </a:cxn>
                <a:cxn ang="0">
                  <a:pos x="508" y="156"/>
                </a:cxn>
                <a:cxn ang="0">
                  <a:pos x="436" y="171"/>
                </a:cxn>
                <a:cxn ang="0">
                  <a:pos x="389" y="0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508" h="245">
                  <a:moveTo>
                    <a:pt x="0" y="74"/>
                  </a:moveTo>
                  <a:lnTo>
                    <a:pt x="12" y="142"/>
                  </a:lnTo>
                  <a:lnTo>
                    <a:pt x="51" y="99"/>
                  </a:lnTo>
                  <a:lnTo>
                    <a:pt x="111" y="82"/>
                  </a:lnTo>
                  <a:lnTo>
                    <a:pt x="123" y="64"/>
                  </a:lnTo>
                  <a:lnTo>
                    <a:pt x="156" y="60"/>
                  </a:lnTo>
                  <a:lnTo>
                    <a:pt x="199" y="95"/>
                  </a:lnTo>
                  <a:lnTo>
                    <a:pt x="228" y="103"/>
                  </a:lnTo>
                  <a:lnTo>
                    <a:pt x="282" y="152"/>
                  </a:lnTo>
                  <a:lnTo>
                    <a:pt x="263" y="198"/>
                  </a:lnTo>
                  <a:lnTo>
                    <a:pt x="271" y="220"/>
                  </a:lnTo>
                  <a:lnTo>
                    <a:pt x="294" y="210"/>
                  </a:lnTo>
                  <a:lnTo>
                    <a:pt x="315" y="210"/>
                  </a:lnTo>
                  <a:lnTo>
                    <a:pt x="327" y="226"/>
                  </a:lnTo>
                  <a:lnTo>
                    <a:pt x="352" y="226"/>
                  </a:lnTo>
                  <a:lnTo>
                    <a:pt x="362" y="220"/>
                  </a:lnTo>
                  <a:lnTo>
                    <a:pt x="347" y="177"/>
                  </a:lnTo>
                  <a:lnTo>
                    <a:pt x="343" y="99"/>
                  </a:lnTo>
                  <a:lnTo>
                    <a:pt x="323" y="87"/>
                  </a:lnTo>
                  <a:lnTo>
                    <a:pt x="362" y="52"/>
                  </a:lnTo>
                  <a:lnTo>
                    <a:pt x="364" y="29"/>
                  </a:lnTo>
                  <a:lnTo>
                    <a:pt x="389" y="31"/>
                  </a:lnTo>
                  <a:lnTo>
                    <a:pt x="358" y="80"/>
                  </a:lnTo>
                  <a:lnTo>
                    <a:pt x="376" y="138"/>
                  </a:lnTo>
                  <a:lnTo>
                    <a:pt x="384" y="154"/>
                  </a:lnTo>
                  <a:lnTo>
                    <a:pt x="395" y="161"/>
                  </a:lnTo>
                  <a:lnTo>
                    <a:pt x="372" y="159"/>
                  </a:lnTo>
                  <a:lnTo>
                    <a:pt x="380" y="196"/>
                  </a:lnTo>
                  <a:lnTo>
                    <a:pt x="421" y="220"/>
                  </a:lnTo>
                  <a:lnTo>
                    <a:pt x="430" y="226"/>
                  </a:lnTo>
                  <a:lnTo>
                    <a:pt x="442" y="226"/>
                  </a:lnTo>
                  <a:lnTo>
                    <a:pt x="436" y="245"/>
                  </a:lnTo>
                  <a:lnTo>
                    <a:pt x="487" y="220"/>
                  </a:lnTo>
                  <a:lnTo>
                    <a:pt x="496" y="189"/>
                  </a:lnTo>
                  <a:lnTo>
                    <a:pt x="508" y="156"/>
                  </a:lnTo>
                  <a:lnTo>
                    <a:pt x="436" y="171"/>
                  </a:lnTo>
                  <a:lnTo>
                    <a:pt x="389" y="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6923088" y="3125788"/>
              <a:ext cx="1371600" cy="754063"/>
            </a:xfrm>
            <a:custGeom>
              <a:avLst/>
              <a:gdLst/>
              <a:ahLst/>
              <a:cxnLst>
                <a:cxn ang="0">
                  <a:pos x="80" y="425"/>
                </a:cxn>
                <a:cxn ang="0">
                  <a:pos x="82" y="413"/>
                </a:cxn>
                <a:cxn ang="0">
                  <a:pos x="136" y="360"/>
                </a:cxn>
                <a:cxn ang="0">
                  <a:pos x="167" y="323"/>
                </a:cxn>
                <a:cxn ang="0">
                  <a:pos x="198" y="360"/>
                </a:cxn>
                <a:cxn ang="0">
                  <a:pos x="294" y="322"/>
                </a:cxn>
                <a:cxn ang="0">
                  <a:pos x="337" y="316"/>
                </a:cxn>
                <a:cxn ang="0">
                  <a:pos x="360" y="287"/>
                </a:cxn>
                <a:cxn ang="0">
                  <a:pos x="397" y="141"/>
                </a:cxn>
                <a:cxn ang="0">
                  <a:pos x="438" y="158"/>
                </a:cxn>
                <a:cxn ang="0">
                  <a:pos x="516" y="0"/>
                </a:cxn>
                <a:cxn ang="0">
                  <a:pos x="576" y="34"/>
                </a:cxn>
                <a:cxn ang="0">
                  <a:pos x="586" y="6"/>
                </a:cxn>
                <a:cxn ang="0">
                  <a:pos x="615" y="14"/>
                </a:cxn>
                <a:cxn ang="0">
                  <a:pos x="669" y="63"/>
                </a:cxn>
                <a:cxn ang="0">
                  <a:pos x="650" y="109"/>
                </a:cxn>
                <a:cxn ang="0">
                  <a:pos x="658" y="131"/>
                </a:cxn>
                <a:cxn ang="0">
                  <a:pos x="681" y="121"/>
                </a:cxn>
                <a:cxn ang="0">
                  <a:pos x="699" y="142"/>
                </a:cxn>
                <a:cxn ang="0">
                  <a:pos x="782" y="170"/>
                </a:cxn>
                <a:cxn ang="0">
                  <a:pos x="704" y="166"/>
                </a:cxn>
                <a:cxn ang="0">
                  <a:pos x="786" y="238"/>
                </a:cxn>
                <a:cxn ang="0">
                  <a:pos x="736" y="230"/>
                </a:cxn>
                <a:cxn ang="0">
                  <a:pos x="839" y="296"/>
                </a:cxn>
                <a:cxn ang="0">
                  <a:pos x="864" y="341"/>
                </a:cxn>
                <a:cxn ang="0">
                  <a:pos x="846" y="335"/>
                </a:cxn>
                <a:cxn ang="0">
                  <a:pos x="843" y="347"/>
                </a:cxn>
                <a:cxn ang="0">
                  <a:pos x="504" y="411"/>
                </a:cxn>
                <a:cxn ang="0">
                  <a:pos x="222" y="446"/>
                </a:cxn>
                <a:cxn ang="0">
                  <a:pos x="0" y="475"/>
                </a:cxn>
                <a:cxn ang="0">
                  <a:pos x="80" y="425"/>
                </a:cxn>
                <a:cxn ang="0">
                  <a:pos x="80" y="425"/>
                </a:cxn>
              </a:cxnLst>
              <a:rect l="0" t="0" r="r" b="b"/>
              <a:pathLst>
                <a:path w="864" h="475">
                  <a:moveTo>
                    <a:pt x="80" y="425"/>
                  </a:moveTo>
                  <a:lnTo>
                    <a:pt x="82" y="413"/>
                  </a:lnTo>
                  <a:lnTo>
                    <a:pt x="136" y="360"/>
                  </a:lnTo>
                  <a:lnTo>
                    <a:pt x="167" y="323"/>
                  </a:lnTo>
                  <a:lnTo>
                    <a:pt x="198" y="360"/>
                  </a:lnTo>
                  <a:lnTo>
                    <a:pt x="294" y="322"/>
                  </a:lnTo>
                  <a:lnTo>
                    <a:pt x="337" y="316"/>
                  </a:lnTo>
                  <a:lnTo>
                    <a:pt x="360" y="287"/>
                  </a:lnTo>
                  <a:lnTo>
                    <a:pt x="397" y="141"/>
                  </a:lnTo>
                  <a:lnTo>
                    <a:pt x="438" y="158"/>
                  </a:lnTo>
                  <a:lnTo>
                    <a:pt x="516" y="0"/>
                  </a:lnTo>
                  <a:lnTo>
                    <a:pt x="576" y="34"/>
                  </a:lnTo>
                  <a:lnTo>
                    <a:pt x="586" y="6"/>
                  </a:lnTo>
                  <a:lnTo>
                    <a:pt x="615" y="14"/>
                  </a:lnTo>
                  <a:lnTo>
                    <a:pt x="669" y="63"/>
                  </a:lnTo>
                  <a:lnTo>
                    <a:pt x="650" y="109"/>
                  </a:lnTo>
                  <a:lnTo>
                    <a:pt x="658" y="131"/>
                  </a:lnTo>
                  <a:lnTo>
                    <a:pt x="681" y="121"/>
                  </a:lnTo>
                  <a:lnTo>
                    <a:pt x="699" y="142"/>
                  </a:lnTo>
                  <a:lnTo>
                    <a:pt x="782" y="170"/>
                  </a:lnTo>
                  <a:lnTo>
                    <a:pt x="704" y="166"/>
                  </a:lnTo>
                  <a:lnTo>
                    <a:pt x="786" y="238"/>
                  </a:lnTo>
                  <a:lnTo>
                    <a:pt x="736" y="230"/>
                  </a:lnTo>
                  <a:lnTo>
                    <a:pt x="839" y="296"/>
                  </a:lnTo>
                  <a:lnTo>
                    <a:pt x="864" y="341"/>
                  </a:lnTo>
                  <a:lnTo>
                    <a:pt x="846" y="335"/>
                  </a:lnTo>
                  <a:lnTo>
                    <a:pt x="843" y="347"/>
                  </a:lnTo>
                  <a:lnTo>
                    <a:pt x="504" y="411"/>
                  </a:lnTo>
                  <a:lnTo>
                    <a:pt x="222" y="446"/>
                  </a:lnTo>
                  <a:lnTo>
                    <a:pt x="0" y="475"/>
                  </a:lnTo>
                  <a:lnTo>
                    <a:pt x="80" y="425"/>
                  </a:lnTo>
                  <a:lnTo>
                    <a:pt x="80" y="425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8235950" y="3333750"/>
              <a:ext cx="74613" cy="188913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16" y="85"/>
                </a:cxn>
                <a:cxn ang="0">
                  <a:pos x="33" y="66"/>
                </a:cxn>
                <a:cxn ang="0">
                  <a:pos x="47" y="0"/>
                </a:cxn>
                <a:cxn ang="0">
                  <a:pos x="19" y="15"/>
                </a:cxn>
                <a:cxn ang="0">
                  <a:pos x="0" y="78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47" h="119">
                  <a:moveTo>
                    <a:pt x="0" y="119"/>
                  </a:moveTo>
                  <a:lnTo>
                    <a:pt x="16" y="85"/>
                  </a:lnTo>
                  <a:lnTo>
                    <a:pt x="33" y="66"/>
                  </a:lnTo>
                  <a:lnTo>
                    <a:pt x="47" y="0"/>
                  </a:lnTo>
                  <a:lnTo>
                    <a:pt x="19" y="15"/>
                  </a:lnTo>
                  <a:lnTo>
                    <a:pt x="0" y="78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6845300" y="3676650"/>
              <a:ext cx="1514475" cy="660400"/>
            </a:xfrm>
            <a:custGeom>
              <a:avLst/>
              <a:gdLst/>
              <a:ahLst/>
              <a:cxnLst>
                <a:cxn ang="0">
                  <a:pos x="0" y="358"/>
                </a:cxn>
                <a:cxn ang="0">
                  <a:pos x="139" y="340"/>
                </a:cxn>
                <a:cxn ang="0">
                  <a:pos x="218" y="301"/>
                </a:cxn>
                <a:cxn ang="0">
                  <a:pos x="370" y="286"/>
                </a:cxn>
                <a:cxn ang="0">
                  <a:pos x="432" y="325"/>
                </a:cxn>
                <a:cxn ang="0">
                  <a:pos x="532" y="311"/>
                </a:cxn>
                <a:cxn ang="0">
                  <a:pos x="681" y="416"/>
                </a:cxn>
                <a:cxn ang="0">
                  <a:pos x="740" y="403"/>
                </a:cxn>
                <a:cxn ang="0">
                  <a:pos x="823" y="282"/>
                </a:cxn>
                <a:cxn ang="0">
                  <a:pos x="892" y="257"/>
                </a:cxn>
                <a:cxn ang="0">
                  <a:pos x="913" y="222"/>
                </a:cxn>
                <a:cxn ang="0">
                  <a:pos x="839" y="235"/>
                </a:cxn>
                <a:cxn ang="0">
                  <a:pos x="820" y="210"/>
                </a:cxn>
                <a:cxn ang="0">
                  <a:pos x="864" y="198"/>
                </a:cxn>
                <a:cxn ang="0">
                  <a:pos x="864" y="183"/>
                </a:cxn>
                <a:cxn ang="0">
                  <a:pos x="814" y="165"/>
                </a:cxn>
                <a:cxn ang="0">
                  <a:pos x="878" y="142"/>
                </a:cxn>
                <a:cxn ang="0">
                  <a:pos x="874" y="167"/>
                </a:cxn>
                <a:cxn ang="0">
                  <a:pos x="915" y="167"/>
                </a:cxn>
                <a:cxn ang="0">
                  <a:pos x="938" y="124"/>
                </a:cxn>
                <a:cxn ang="0">
                  <a:pos x="954" y="122"/>
                </a:cxn>
                <a:cxn ang="0">
                  <a:pos x="944" y="84"/>
                </a:cxn>
                <a:cxn ang="0">
                  <a:pos x="915" y="122"/>
                </a:cxn>
                <a:cxn ang="0">
                  <a:pos x="886" y="37"/>
                </a:cxn>
                <a:cxn ang="0">
                  <a:pos x="905" y="33"/>
                </a:cxn>
                <a:cxn ang="0">
                  <a:pos x="932" y="56"/>
                </a:cxn>
                <a:cxn ang="0">
                  <a:pos x="913" y="17"/>
                </a:cxn>
                <a:cxn ang="0">
                  <a:pos x="892" y="0"/>
                </a:cxn>
                <a:cxn ang="0">
                  <a:pos x="553" y="64"/>
                </a:cxn>
                <a:cxn ang="0">
                  <a:pos x="271" y="99"/>
                </a:cxn>
                <a:cxn ang="0">
                  <a:pos x="232" y="175"/>
                </a:cxn>
                <a:cxn ang="0">
                  <a:pos x="172" y="189"/>
                </a:cxn>
                <a:cxn ang="0">
                  <a:pos x="142" y="228"/>
                </a:cxn>
                <a:cxn ang="0">
                  <a:pos x="33" y="290"/>
                </a:cxn>
                <a:cxn ang="0">
                  <a:pos x="28" y="313"/>
                </a:cxn>
                <a:cxn ang="0">
                  <a:pos x="0" y="327"/>
                </a:cxn>
                <a:cxn ang="0">
                  <a:pos x="0" y="358"/>
                </a:cxn>
                <a:cxn ang="0">
                  <a:pos x="0" y="358"/>
                </a:cxn>
              </a:cxnLst>
              <a:rect l="0" t="0" r="r" b="b"/>
              <a:pathLst>
                <a:path w="954" h="416">
                  <a:moveTo>
                    <a:pt x="0" y="358"/>
                  </a:moveTo>
                  <a:lnTo>
                    <a:pt x="139" y="340"/>
                  </a:lnTo>
                  <a:lnTo>
                    <a:pt x="218" y="301"/>
                  </a:lnTo>
                  <a:lnTo>
                    <a:pt x="370" y="286"/>
                  </a:lnTo>
                  <a:lnTo>
                    <a:pt x="432" y="325"/>
                  </a:lnTo>
                  <a:lnTo>
                    <a:pt x="532" y="311"/>
                  </a:lnTo>
                  <a:lnTo>
                    <a:pt x="681" y="416"/>
                  </a:lnTo>
                  <a:lnTo>
                    <a:pt x="740" y="403"/>
                  </a:lnTo>
                  <a:lnTo>
                    <a:pt x="823" y="282"/>
                  </a:lnTo>
                  <a:lnTo>
                    <a:pt x="892" y="257"/>
                  </a:lnTo>
                  <a:lnTo>
                    <a:pt x="913" y="222"/>
                  </a:lnTo>
                  <a:lnTo>
                    <a:pt x="839" y="235"/>
                  </a:lnTo>
                  <a:lnTo>
                    <a:pt x="820" y="210"/>
                  </a:lnTo>
                  <a:lnTo>
                    <a:pt x="864" y="198"/>
                  </a:lnTo>
                  <a:lnTo>
                    <a:pt x="864" y="183"/>
                  </a:lnTo>
                  <a:lnTo>
                    <a:pt x="814" y="165"/>
                  </a:lnTo>
                  <a:lnTo>
                    <a:pt x="878" y="142"/>
                  </a:lnTo>
                  <a:lnTo>
                    <a:pt x="874" y="167"/>
                  </a:lnTo>
                  <a:lnTo>
                    <a:pt x="915" y="167"/>
                  </a:lnTo>
                  <a:lnTo>
                    <a:pt x="938" y="124"/>
                  </a:lnTo>
                  <a:lnTo>
                    <a:pt x="954" y="122"/>
                  </a:lnTo>
                  <a:lnTo>
                    <a:pt x="944" y="84"/>
                  </a:lnTo>
                  <a:lnTo>
                    <a:pt x="915" y="122"/>
                  </a:lnTo>
                  <a:lnTo>
                    <a:pt x="886" y="37"/>
                  </a:lnTo>
                  <a:lnTo>
                    <a:pt x="905" y="33"/>
                  </a:lnTo>
                  <a:lnTo>
                    <a:pt x="932" y="56"/>
                  </a:lnTo>
                  <a:lnTo>
                    <a:pt x="913" y="17"/>
                  </a:lnTo>
                  <a:lnTo>
                    <a:pt x="892" y="0"/>
                  </a:lnTo>
                  <a:lnTo>
                    <a:pt x="553" y="64"/>
                  </a:lnTo>
                  <a:lnTo>
                    <a:pt x="271" y="99"/>
                  </a:lnTo>
                  <a:lnTo>
                    <a:pt x="232" y="175"/>
                  </a:lnTo>
                  <a:lnTo>
                    <a:pt x="172" y="189"/>
                  </a:lnTo>
                  <a:lnTo>
                    <a:pt x="142" y="228"/>
                  </a:lnTo>
                  <a:lnTo>
                    <a:pt x="33" y="290"/>
                  </a:lnTo>
                  <a:lnTo>
                    <a:pt x="28" y="313"/>
                  </a:lnTo>
                  <a:lnTo>
                    <a:pt x="0" y="327"/>
                  </a:lnTo>
                  <a:lnTo>
                    <a:pt x="0" y="358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7024688" y="4130675"/>
              <a:ext cx="901700" cy="669925"/>
            </a:xfrm>
            <a:custGeom>
              <a:avLst/>
              <a:gdLst/>
              <a:ahLst/>
              <a:cxnLst>
                <a:cxn ang="0">
                  <a:pos x="26" y="54"/>
                </a:cxn>
                <a:cxn ang="0">
                  <a:pos x="105" y="15"/>
                </a:cxn>
                <a:cxn ang="0">
                  <a:pos x="257" y="0"/>
                </a:cxn>
                <a:cxn ang="0">
                  <a:pos x="319" y="39"/>
                </a:cxn>
                <a:cxn ang="0">
                  <a:pos x="419" y="25"/>
                </a:cxn>
                <a:cxn ang="0">
                  <a:pos x="568" y="130"/>
                </a:cxn>
                <a:cxn ang="0">
                  <a:pos x="502" y="210"/>
                </a:cxn>
                <a:cxn ang="0">
                  <a:pos x="506" y="245"/>
                </a:cxn>
                <a:cxn ang="0">
                  <a:pos x="393" y="348"/>
                </a:cxn>
                <a:cxn ang="0">
                  <a:pos x="374" y="352"/>
                </a:cxn>
                <a:cxn ang="0">
                  <a:pos x="366" y="383"/>
                </a:cxn>
                <a:cxn ang="0">
                  <a:pos x="341" y="366"/>
                </a:cxn>
                <a:cxn ang="0">
                  <a:pos x="362" y="395"/>
                </a:cxn>
                <a:cxn ang="0">
                  <a:pos x="341" y="422"/>
                </a:cxn>
                <a:cxn ang="0">
                  <a:pos x="321" y="418"/>
                </a:cxn>
                <a:cxn ang="0">
                  <a:pos x="243" y="298"/>
                </a:cxn>
                <a:cxn ang="0">
                  <a:pos x="74" y="146"/>
                </a:cxn>
                <a:cxn ang="0">
                  <a:pos x="0" y="99"/>
                </a:cxn>
                <a:cxn ang="0">
                  <a:pos x="26" y="54"/>
                </a:cxn>
                <a:cxn ang="0">
                  <a:pos x="26" y="54"/>
                </a:cxn>
              </a:cxnLst>
              <a:rect l="0" t="0" r="r" b="b"/>
              <a:pathLst>
                <a:path w="568" h="422">
                  <a:moveTo>
                    <a:pt x="26" y="54"/>
                  </a:moveTo>
                  <a:lnTo>
                    <a:pt x="105" y="15"/>
                  </a:lnTo>
                  <a:lnTo>
                    <a:pt x="257" y="0"/>
                  </a:lnTo>
                  <a:lnTo>
                    <a:pt x="319" y="39"/>
                  </a:lnTo>
                  <a:lnTo>
                    <a:pt x="419" y="25"/>
                  </a:lnTo>
                  <a:lnTo>
                    <a:pt x="568" y="130"/>
                  </a:lnTo>
                  <a:lnTo>
                    <a:pt x="502" y="210"/>
                  </a:lnTo>
                  <a:lnTo>
                    <a:pt x="506" y="245"/>
                  </a:lnTo>
                  <a:lnTo>
                    <a:pt x="393" y="348"/>
                  </a:lnTo>
                  <a:lnTo>
                    <a:pt x="374" y="352"/>
                  </a:lnTo>
                  <a:lnTo>
                    <a:pt x="366" y="383"/>
                  </a:lnTo>
                  <a:lnTo>
                    <a:pt x="341" y="366"/>
                  </a:lnTo>
                  <a:lnTo>
                    <a:pt x="362" y="395"/>
                  </a:lnTo>
                  <a:lnTo>
                    <a:pt x="341" y="422"/>
                  </a:lnTo>
                  <a:lnTo>
                    <a:pt x="321" y="418"/>
                  </a:lnTo>
                  <a:lnTo>
                    <a:pt x="243" y="298"/>
                  </a:lnTo>
                  <a:lnTo>
                    <a:pt x="74" y="146"/>
                  </a:lnTo>
                  <a:lnTo>
                    <a:pt x="0" y="99"/>
                  </a:lnTo>
                  <a:lnTo>
                    <a:pt x="26" y="54"/>
                  </a:lnTo>
                  <a:lnTo>
                    <a:pt x="26" y="5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8154988" y="2955925"/>
              <a:ext cx="188913" cy="300038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8" y="0"/>
                </a:cxn>
                <a:cxn ang="0">
                  <a:pos x="39" y="0"/>
                </a:cxn>
                <a:cxn ang="0">
                  <a:pos x="32" y="20"/>
                </a:cxn>
                <a:cxn ang="0">
                  <a:pos x="26" y="26"/>
                </a:cxn>
                <a:cxn ang="0">
                  <a:pos x="32" y="47"/>
                </a:cxn>
                <a:cxn ang="0">
                  <a:pos x="59" y="76"/>
                </a:cxn>
                <a:cxn ang="0">
                  <a:pos x="65" y="100"/>
                </a:cxn>
                <a:cxn ang="0">
                  <a:pos x="88" y="125"/>
                </a:cxn>
                <a:cxn ang="0">
                  <a:pos x="106" y="131"/>
                </a:cxn>
                <a:cxn ang="0">
                  <a:pos x="113" y="148"/>
                </a:cxn>
                <a:cxn ang="0">
                  <a:pos x="98" y="162"/>
                </a:cxn>
                <a:cxn ang="0">
                  <a:pos x="115" y="160"/>
                </a:cxn>
                <a:cxn ang="0">
                  <a:pos x="119" y="174"/>
                </a:cxn>
                <a:cxn ang="0">
                  <a:pos x="47" y="189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119" h="189">
                  <a:moveTo>
                    <a:pt x="0" y="18"/>
                  </a:moveTo>
                  <a:lnTo>
                    <a:pt x="18" y="0"/>
                  </a:lnTo>
                  <a:lnTo>
                    <a:pt x="39" y="0"/>
                  </a:lnTo>
                  <a:lnTo>
                    <a:pt x="32" y="20"/>
                  </a:lnTo>
                  <a:lnTo>
                    <a:pt x="26" y="26"/>
                  </a:lnTo>
                  <a:lnTo>
                    <a:pt x="32" y="47"/>
                  </a:lnTo>
                  <a:lnTo>
                    <a:pt x="59" y="76"/>
                  </a:lnTo>
                  <a:lnTo>
                    <a:pt x="65" y="100"/>
                  </a:lnTo>
                  <a:lnTo>
                    <a:pt x="88" y="125"/>
                  </a:lnTo>
                  <a:lnTo>
                    <a:pt x="106" y="131"/>
                  </a:lnTo>
                  <a:lnTo>
                    <a:pt x="113" y="148"/>
                  </a:lnTo>
                  <a:lnTo>
                    <a:pt x="98" y="162"/>
                  </a:lnTo>
                  <a:lnTo>
                    <a:pt x="115" y="160"/>
                  </a:lnTo>
                  <a:lnTo>
                    <a:pt x="119" y="174"/>
                  </a:lnTo>
                  <a:lnTo>
                    <a:pt x="47" y="189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7285038" y="2484438"/>
              <a:ext cx="1031875" cy="644525"/>
            </a:xfrm>
            <a:custGeom>
              <a:avLst/>
              <a:gdLst/>
              <a:ahLst/>
              <a:cxnLst>
                <a:cxn ang="0">
                  <a:pos x="50" y="406"/>
                </a:cxn>
                <a:cxn ang="0">
                  <a:pos x="159" y="389"/>
                </a:cxn>
                <a:cxn ang="0">
                  <a:pos x="548" y="315"/>
                </a:cxn>
                <a:cxn ang="0">
                  <a:pos x="566" y="297"/>
                </a:cxn>
                <a:cxn ang="0">
                  <a:pos x="587" y="297"/>
                </a:cxn>
                <a:cxn ang="0">
                  <a:pos x="613" y="280"/>
                </a:cxn>
                <a:cxn ang="0">
                  <a:pos x="650" y="233"/>
                </a:cxn>
                <a:cxn ang="0">
                  <a:pos x="585" y="183"/>
                </a:cxn>
                <a:cxn ang="0">
                  <a:pos x="583" y="136"/>
                </a:cxn>
                <a:cxn ang="0">
                  <a:pos x="613" y="70"/>
                </a:cxn>
                <a:cxn ang="0">
                  <a:pos x="570" y="48"/>
                </a:cxn>
                <a:cxn ang="0">
                  <a:pos x="523" y="0"/>
                </a:cxn>
                <a:cxn ang="0">
                  <a:pos x="91" y="79"/>
                </a:cxn>
                <a:cxn ang="0">
                  <a:pos x="70" y="48"/>
                </a:cxn>
                <a:cxn ang="0">
                  <a:pos x="0" y="99"/>
                </a:cxn>
                <a:cxn ang="0">
                  <a:pos x="50" y="406"/>
                </a:cxn>
                <a:cxn ang="0">
                  <a:pos x="50" y="406"/>
                </a:cxn>
              </a:cxnLst>
              <a:rect l="0" t="0" r="r" b="b"/>
              <a:pathLst>
                <a:path w="650" h="406">
                  <a:moveTo>
                    <a:pt x="50" y="406"/>
                  </a:moveTo>
                  <a:lnTo>
                    <a:pt x="159" y="389"/>
                  </a:lnTo>
                  <a:lnTo>
                    <a:pt x="548" y="315"/>
                  </a:lnTo>
                  <a:lnTo>
                    <a:pt x="566" y="297"/>
                  </a:lnTo>
                  <a:lnTo>
                    <a:pt x="587" y="297"/>
                  </a:lnTo>
                  <a:lnTo>
                    <a:pt x="613" y="280"/>
                  </a:lnTo>
                  <a:lnTo>
                    <a:pt x="650" y="233"/>
                  </a:lnTo>
                  <a:lnTo>
                    <a:pt x="585" y="183"/>
                  </a:lnTo>
                  <a:lnTo>
                    <a:pt x="583" y="136"/>
                  </a:lnTo>
                  <a:lnTo>
                    <a:pt x="613" y="70"/>
                  </a:lnTo>
                  <a:lnTo>
                    <a:pt x="570" y="48"/>
                  </a:lnTo>
                  <a:lnTo>
                    <a:pt x="523" y="0"/>
                  </a:lnTo>
                  <a:lnTo>
                    <a:pt x="91" y="79"/>
                  </a:lnTo>
                  <a:lnTo>
                    <a:pt x="70" y="48"/>
                  </a:lnTo>
                  <a:lnTo>
                    <a:pt x="0" y="99"/>
                  </a:lnTo>
                  <a:lnTo>
                    <a:pt x="50" y="406"/>
                  </a:lnTo>
                  <a:lnTo>
                    <a:pt x="50" y="40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8205788" y="2595563"/>
              <a:ext cx="222250" cy="527050"/>
            </a:xfrm>
            <a:custGeom>
              <a:avLst/>
              <a:gdLst/>
              <a:ahLst/>
              <a:cxnLst>
                <a:cxn ang="0">
                  <a:pos x="7" y="227"/>
                </a:cxn>
                <a:cxn ang="0">
                  <a:pos x="33" y="210"/>
                </a:cxn>
                <a:cxn ang="0">
                  <a:pos x="70" y="163"/>
                </a:cxn>
                <a:cxn ang="0">
                  <a:pos x="5" y="113"/>
                </a:cxn>
                <a:cxn ang="0">
                  <a:pos x="3" y="66"/>
                </a:cxn>
                <a:cxn ang="0">
                  <a:pos x="33" y="0"/>
                </a:cxn>
                <a:cxn ang="0">
                  <a:pos x="128" y="33"/>
                </a:cxn>
                <a:cxn ang="0">
                  <a:pos x="130" y="44"/>
                </a:cxn>
                <a:cxn ang="0">
                  <a:pos x="118" y="81"/>
                </a:cxn>
                <a:cxn ang="0">
                  <a:pos x="109" y="89"/>
                </a:cxn>
                <a:cxn ang="0">
                  <a:pos x="107" y="109"/>
                </a:cxn>
                <a:cxn ang="0">
                  <a:pos x="116" y="115"/>
                </a:cxn>
                <a:cxn ang="0">
                  <a:pos x="140" y="109"/>
                </a:cxn>
                <a:cxn ang="0">
                  <a:pos x="140" y="165"/>
                </a:cxn>
                <a:cxn ang="0">
                  <a:pos x="140" y="200"/>
                </a:cxn>
                <a:cxn ang="0">
                  <a:pos x="140" y="220"/>
                </a:cxn>
                <a:cxn ang="0">
                  <a:pos x="132" y="237"/>
                </a:cxn>
                <a:cxn ang="0">
                  <a:pos x="122" y="239"/>
                </a:cxn>
                <a:cxn ang="0">
                  <a:pos x="126" y="255"/>
                </a:cxn>
                <a:cxn ang="0">
                  <a:pos x="91" y="332"/>
                </a:cxn>
                <a:cxn ang="0">
                  <a:pos x="83" y="332"/>
                </a:cxn>
                <a:cxn ang="0">
                  <a:pos x="79" y="303"/>
                </a:cxn>
                <a:cxn ang="0">
                  <a:pos x="56" y="303"/>
                </a:cxn>
                <a:cxn ang="0">
                  <a:pos x="7" y="272"/>
                </a:cxn>
                <a:cxn ang="0">
                  <a:pos x="0" y="247"/>
                </a:cxn>
                <a:cxn ang="0">
                  <a:pos x="7" y="227"/>
                </a:cxn>
                <a:cxn ang="0">
                  <a:pos x="7" y="227"/>
                </a:cxn>
              </a:cxnLst>
              <a:rect l="0" t="0" r="r" b="b"/>
              <a:pathLst>
                <a:path w="140" h="332">
                  <a:moveTo>
                    <a:pt x="7" y="227"/>
                  </a:moveTo>
                  <a:lnTo>
                    <a:pt x="33" y="210"/>
                  </a:lnTo>
                  <a:lnTo>
                    <a:pt x="70" y="163"/>
                  </a:lnTo>
                  <a:lnTo>
                    <a:pt x="5" y="113"/>
                  </a:lnTo>
                  <a:lnTo>
                    <a:pt x="3" y="66"/>
                  </a:lnTo>
                  <a:lnTo>
                    <a:pt x="33" y="0"/>
                  </a:lnTo>
                  <a:lnTo>
                    <a:pt x="128" y="33"/>
                  </a:lnTo>
                  <a:lnTo>
                    <a:pt x="130" y="44"/>
                  </a:lnTo>
                  <a:lnTo>
                    <a:pt x="118" y="81"/>
                  </a:lnTo>
                  <a:lnTo>
                    <a:pt x="109" y="89"/>
                  </a:lnTo>
                  <a:lnTo>
                    <a:pt x="107" y="109"/>
                  </a:lnTo>
                  <a:lnTo>
                    <a:pt x="116" y="115"/>
                  </a:lnTo>
                  <a:lnTo>
                    <a:pt x="140" y="109"/>
                  </a:lnTo>
                  <a:lnTo>
                    <a:pt x="140" y="165"/>
                  </a:lnTo>
                  <a:lnTo>
                    <a:pt x="140" y="200"/>
                  </a:lnTo>
                  <a:lnTo>
                    <a:pt x="140" y="220"/>
                  </a:lnTo>
                  <a:lnTo>
                    <a:pt x="132" y="237"/>
                  </a:lnTo>
                  <a:lnTo>
                    <a:pt x="122" y="239"/>
                  </a:lnTo>
                  <a:lnTo>
                    <a:pt x="126" y="255"/>
                  </a:lnTo>
                  <a:lnTo>
                    <a:pt x="91" y="332"/>
                  </a:lnTo>
                  <a:lnTo>
                    <a:pt x="83" y="332"/>
                  </a:lnTo>
                  <a:lnTo>
                    <a:pt x="79" y="303"/>
                  </a:lnTo>
                  <a:lnTo>
                    <a:pt x="56" y="303"/>
                  </a:lnTo>
                  <a:lnTo>
                    <a:pt x="7" y="272"/>
                  </a:lnTo>
                  <a:lnTo>
                    <a:pt x="0" y="247"/>
                  </a:lnTo>
                  <a:lnTo>
                    <a:pt x="7" y="227"/>
                  </a:lnTo>
                  <a:lnTo>
                    <a:pt x="7" y="22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7396163" y="1770063"/>
              <a:ext cx="1052513" cy="917575"/>
            </a:xfrm>
            <a:custGeom>
              <a:avLst/>
              <a:gdLst/>
              <a:ahLst/>
              <a:cxnLst>
                <a:cxn ang="0">
                  <a:pos x="21" y="529"/>
                </a:cxn>
                <a:cxn ang="0">
                  <a:pos x="453" y="450"/>
                </a:cxn>
                <a:cxn ang="0">
                  <a:pos x="500" y="498"/>
                </a:cxn>
                <a:cxn ang="0">
                  <a:pos x="543" y="520"/>
                </a:cxn>
                <a:cxn ang="0">
                  <a:pos x="638" y="553"/>
                </a:cxn>
                <a:cxn ang="0">
                  <a:pos x="646" y="578"/>
                </a:cxn>
                <a:cxn ang="0">
                  <a:pos x="661" y="543"/>
                </a:cxn>
                <a:cxn ang="0">
                  <a:pos x="663" y="494"/>
                </a:cxn>
                <a:cxn ang="0">
                  <a:pos x="646" y="401"/>
                </a:cxn>
                <a:cxn ang="0">
                  <a:pos x="646" y="304"/>
                </a:cxn>
                <a:cxn ang="0">
                  <a:pos x="599" y="162"/>
                </a:cxn>
                <a:cxn ang="0">
                  <a:pos x="591" y="99"/>
                </a:cxn>
                <a:cxn ang="0">
                  <a:pos x="562" y="0"/>
                </a:cxn>
                <a:cxn ang="0">
                  <a:pos x="422" y="33"/>
                </a:cxn>
                <a:cxn ang="0">
                  <a:pos x="344" y="115"/>
                </a:cxn>
                <a:cxn ang="0">
                  <a:pos x="340" y="136"/>
                </a:cxn>
                <a:cxn ang="0">
                  <a:pos x="296" y="185"/>
                </a:cxn>
                <a:cxn ang="0">
                  <a:pos x="307" y="202"/>
                </a:cxn>
                <a:cxn ang="0">
                  <a:pos x="317" y="216"/>
                </a:cxn>
                <a:cxn ang="0">
                  <a:pos x="309" y="220"/>
                </a:cxn>
                <a:cxn ang="0">
                  <a:pos x="323" y="239"/>
                </a:cxn>
                <a:cxn ang="0">
                  <a:pos x="325" y="257"/>
                </a:cxn>
                <a:cxn ang="0">
                  <a:pos x="282" y="298"/>
                </a:cxn>
                <a:cxn ang="0">
                  <a:pos x="218" y="315"/>
                </a:cxn>
                <a:cxn ang="0">
                  <a:pos x="202" y="327"/>
                </a:cxn>
                <a:cxn ang="0">
                  <a:pos x="179" y="317"/>
                </a:cxn>
                <a:cxn ang="0">
                  <a:pos x="107" y="325"/>
                </a:cxn>
                <a:cxn ang="0">
                  <a:pos x="54" y="346"/>
                </a:cxn>
                <a:cxn ang="0">
                  <a:pos x="54" y="374"/>
                </a:cxn>
                <a:cxn ang="0">
                  <a:pos x="64" y="391"/>
                </a:cxn>
                <a:cxn ang="0">
                  <a:pos x="72" y="391"/>
                </a:cxn>
                <a:cxn ang="0">
                  <a:pos x="80" y="413"/>
                </a:cxn>
                <a:cxn ang="0">
                  <a:pos x="66" y="424"/>
                </a:cxn>
                <a:cxn ang="0">
                  <a:pos x="60" y="444"/>
                </a:cxn>
                <a:cxn ang="0">
                  <a:pos x="0" y="498"/>
                </a:cxn>
                <a:cxn ang="0">
                  <a:pos x="21" y="529"/>
                </a:cxn>
                <a:cxn ang="0">
                  <a:pos x="21" y="529"/>
                </a:cxn>
              </a:cxnLst>
              <a:rect l="0" t="0" r="r" b="b"/>
              <a:pathLst>
                <a:path w="663" h="578">
                  <a:moveTo>
                    <a:pt x="21" y="529"/>
                  </a:moveTo>
                  <a:lnTo>
                    <a:pt x="453" y="450"/>
                  </a:lnTo>
                  <a:lnTo>
                    <a:pt x="500" y="498"/>
                  </a:lnTo>
                  <a:lnTo>
                    <a:pt x="543" y="520"/>
                  </a:lnTo>
                  <a:lnTo>
                    <a:pt x="638" y="553"/>
                  </a:lnTo>
                  <a:lnTo>
                    <a:pt x="646" y="578"/>
                  </a:lnTo>
                  <a:lnTo>
                    <a:pt x="661" y="543"/>
                  </a:lnTo>
                  <a:lnTo>
                    <a:pt x="663" y="494"/>
                  </a:lnTo>
                  <a:lnTo>
                    <a:pt x="646" y="401"/>
                  </a:lnTo>
                  <a:lnTo>
                    <a:pt x="646" y="304"/>
                  </a:lnTo>
                  <a:lnTo>
                    <a:pt x="599" y="162"/>
                  </a:lnTo>
                  <a:lnTo>
                    <a:pt x="591" y="99"/>
                  </a:lnTo>
                  <a:lnTo>
                    <a:pt x="562" y="0"/>
                  </a:lnTo>
                  <a:lnTo>
                    <a:pt x="422" y="33"/>
                  </a:lnTo>
                  <a:lnTo>
                    <a:pt x="344" y="115"/>
                  </a:lnTo>
                  <a:lnTo>
                    <a:pt x="340" y="136"/>
                  </a:lnTo>
                  <a:lnTo>
                    <a:pt x="296" y="185"/>
                  </a:lnTo>
                  <a:lnTo>
                    <a:pt x="307" y="202"/>
                  </a:lnTo>
                  <a:lnTo>
                    <a:pt x="317" y="216"/>
                  </a:lnTo>
                  <a:lnTo>
                    <a:pt x="309" y="220"/>
                  </a:lnTo>
                  <a:lnTo>
                    <a:pt x="323" y="239"/>
                  </a:lnTo>
                  <a:lnTo>
                    <a:pt x="325" y="257"/>
                  </a:lnTo>
                  <a:lnTo>
                    <a:pt x="282" y="298"/>
                  </a:lnTo>
                  <a:lnTo>
                    <a:pt x="218" y="315"/>
                  </a:lnTo>
                  <a:lnTo>
                    <a:pt x="202" y="327"/>
                  </a:lnTo>
                  <a:lnTo>
                    <a:pt x="179" y="317"/>
                  </a:lnTo>
                  <a:lnTo>
                    <a:pt x="107" y="325"/>
                  </a:lnTo>
                  <a:lnTo>
                    <a:pt x="54" y="346"/>
                  </a:lnTo>
                  <a:lnTo>
                    <a:pt x="54" y="374"/>
                  </a:lnTo>
                  <a:lnTo>
                    <a:pt x="64" y="391"/>
                  </a:lnTo>
                  <a:lnTo>
                    <a:pt x="72" y="391"/>
                  </a:lnTo>
                  <a:lnTo>
                    <a:pt x="80" y="413"/>
                  </a:lnTo>
                  <a:lnTo>
                    <a:pt x="66" y="424"/>
                  </a:lnTo>
                  <a:lnTo>
                    <a:pt x="60" y="444"/>
                  </a:lnTo>
                  <a:lnTo>
                    <a:pt x="0" y="498"/>
                  </a:lnTo>
                  <a:lnTo>
                    <a:pt x="21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8375650" y="2724150"/>
              <a:ext cx="26988" cy="4445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" y="8"/>
                </a:cxn>
                <a:cxn ang="0">
                  <a:pos x="11" y="0"/>
                </a:cxn>
                <a:cxn ang="0">
                  <a:pos x="17" y="6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17" h="28">
                  <a:moveTo>
                    <a:pt x="0" y="28"/>
                  </a:moveTo>
                  <a:lnTo>
                    <a:pt x="2" y="8"/>
                  </a:lnTo>
                  <a:lnTo>
                    <a:pt x="11" y="0"/>
                  </a:lnTo>
                  <a:lnTo>
                    <a:pt x="17" y="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8405813" y="2551113"/>
              <a:ext cx="327025" cy="188913"/>
            </a:xfrm>
            <a:custGeom>
              <a:avLst/>
              <a:gdLst/>
              <a:ahLst/>
              <a:cxnLst>
                <a:cxn ang="0">
                  <a:pos x="16" y="119"/>
                </a:cxn>
                <a:cxn ang="0">
                  <a:pos x="88" y="78"/>
                </a:cxn>
                <a:cxn ang="0">
                  <a:pos x="138" y="55"/>
                </a:cxn>
                <a:cxn ang="0">
                  <a:pos x="86" y="92"/>
                </a:cxn>
                <a:cxn ang="0">
                  <a:pos x="90" y="94"/>
                </a:cxn>
                <a:cxn ang="0">
                  <a:pos x="167" y="41"/>
                </a:cxn>
                <a:cxn ang="0">
                  <a:pos x="206" y="6"/>
                </a:cxn>
                <a:cxn ang="0">
                  <a:pos x="202" y="0"/>
                </a:cxn>
                <a:cxn ang="0">
                  <a:pos x="167" y="20"/>
                </a:cxn>
                <a:cxn ang="0">
                  <a:pos x="164" y="18"/>
                </a:cxn>
                <a:cxn ang="0">
                  <a:pos x="146" y="41"/>
                </a:cxn>
                <a:cxn ang="0">
                  <a:pos x="136" y="41"/>
                </a:cxn>
                <a:cxn ang="0">
                  <a:pos x="162" y="0"/>
                </a:cxn>
                <a:cxn ang="0">
                  <a:pos x="134" y="32"/>
                </a:cxn>
                <a:cxn ang="0">
                  <a:pos x="41" y="63"/>
                </a:cxn>
                <a:cxn ang="0">
                  <a:pos x="23" y="86"/>
                </a:cxn>
                <a:cxn ang="0">
                  <a:pos x="10" y="90"/>
                </a:cxn>
                <a:cxn ang="0">
                  <a:pos x="0" y="107"/>
                </a:cxn>
                <a:cxn ang="0">
                  <a:pos x="16" y="119"/>
                </a:cxn>
                <a:cxn ang="0">
                  <a:pos x="16" y="119"/>
                </a:cxn>
              </a:cxnLst>
              <a:rect l="0" t="0" r="r" b="b"/>
              <a:pathLst>
                <a:path w="206" h="119">
                  <a:moveTo>
                    <a:pt x="16" y="119"/>
                  </a:moveTo>
                  <a:lnTo>
                    <a:pt x="88" y="78"/>
                  </a:lnTo>
                  <a:lnTo>
                    <a:pt x="138" y="55"/>
                  </a:lnTo>
                  <a:lnTo>
                    <a:pt x="86" y="92"/>
                  </a:lnTo>
                  <a:lnTo>
                    <a:pt x="90" y="94"/>
                  </a:lnTo>
                  <a:lnTo>
                    <a:pt x="167" y="41"/>
                  </a:lnTo>
                  <a:lnTo>
                    <a:pt x="206" y="6"/>
                  </a:lnTo>
                  <a:lnTo>
                    <a:pt x="202" y="0"/>
                  </a:lnTo>
                  <a:lnTo>
                    <a:pt x="167" y="20"/>
                  </a:lnTo>
                  <a:lnTo>
                    <a:pt x="164" y="18"/>
                  </a:lnTo>
                  <a:lnTo>
                    <a:pt x="146" y="41"/>
                  </a:lnTo>
                  <a:lnTo>
                    <a:pt x="136" y="41"/>
                  </a:lnTo>
                  <a:lnTo>
                    <a:pt x="162" y="0"/>
                  </a:lnTo>
                  <a:lnTo>
                    <a:pt x="134" y="32"/>
                  </a:lnTo>
                  <a:lnTo>
                    <a:pt x="41" y="63"/>
                  </a:lnTo>
                  <a:lnTo>
                    <a:pt x="23" y="86"/>
                  </a:lnTo>
                  <a:lnTo>
                    <a:pt x="10" y="90"/>
                  </a:lnTo>
                  <a:lnTo>
                    <a:pt x="0" y="107"/>
                  </a:lnTo>
                  <a:lnTo>
                    <a:pt x="16" y="119"/>
                  </a:lnTo>
                  <a:lnTo>
                    <a:pt x="16" y="11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8421688" y="2347913"/>
              <a:ext cx="304800" cy="284163"/>
            </a:xfrm>
            <a:custGeom>
              <a:avLst/>
              <a:gdLst/>
              <a:ahLst/>
              <a:cxnLst>
                <a:cxn ang="0">
                  <a:pos x="17" y="130"/>
                </a:cxn>
                <a:cxn ang="0">
                  <a:pos x="15" y="179"/>
                </a:cxn>
                <a:cxn ang="0">
                  <a:pos x="31" y="175"/>
                </a:cxn>
                <a:cxn ang="0">
                  <a:pos x="68" y="148"/>
                </a:cxn>
                <a:cxn ang="0">
                  <a:pos x="80" y="125"/>
                </a:cxn>
                <a:cxn ang="0">
                  <a:pos x="87" y="130"/>
                </a:cxn>
                <a:cxn ang="0">
                  <a:pos x="138" y="117"/>
                </a:cxn>
                <a:cxn ang="0">
                  <a:pos x="140" y="107"/>
                </a:cxn>
                <a:cxn ang="0">
                  <a:pos x="148" y="111"/>
                </a:cxn>
                <a:cxn ang="0">
                  <a:pos x="157" y="103"/>
                </a:cxn>
                <a:cxn ang="0">
                  <a:pos x="173" y="101"/>
                </a:cxn>
                <a:cxn ang="0">
                  <a:pos x="192" y="91"/>
                </a:cxn>
                <a:cxn ang="0">
                  <a:pos x="173" y="0"/>
                </a:cxn>
                <a:cxn ang="0">
                  <a:pos x="0" y="37"/>
                </a:cxn>
                <a:cxn ang="0">
                  <a:pos x="17" y="130"/>
                </a:cxn>
                <a:cxn ang="0">
                  <a:pos x="17" y="130"/>
                </a:cxn>
              </a:cxnLst>
              <a:rect l="0" t="0" r="r" b="b"/>
              <a:pathLst>
                <a:path w="192" h="179">
                  <a:moveTo>
                    <a:pt x="17" y="130"/>
                  </a:moveTo>
                  <a:lnTo>
                    <a:pt x="15" y="179"/>
                  </a:lnTo>
                  <a:lnTo>
                    <a:pt x="31" y="175"/>
                  </a:lnTo>
                  <a:lnTo>
                    <a:pt x="68" y="148"/>
                  </a:lnTo>
                  <a:lnTo>
                    <a:pt x="80" y="125"/>
                  </a:lnTo>
                  <a:lnTo>
                    <a:pt x="87" y="130"/>
                  </a:lnTo>
                  <a:lnTo>
                    <a:pt x="138" y="117"/>
                  </a:lnTo>
                  <a:lnTo>
                    <a:pt x="140" y="107"/>
                  </a:lnTo>
                  <a:lnTo>
                    <a:pt x="148" y="111"/>
                  </a:lnTo>
                  <a:lnTo>
                    <a:pt x="157" y="103"/>
                  </a:lnTo>
                  <a:lnTo>
                    <a:pt x="173" y="101"/>
                  </a:lnTo>
                  <a:lnTo>
                    <a:pt x="192" y="91"/>
                  </a:lnTo>
                  <a:lnTo>
                    <a:pt x="173" y="0"/>
                  </a:lnTo>
                  <a:lnTo>
                    <a:pt x="0" y="37"/>
                  </a:lnTo>
                  <a:lnTo>
                    <a:pt x="17" y="130"/>
                  </a:lnTo>
                  <a:lnTo>
                    <a:pt x="17" y="13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8696325" y="2332038"/>
              <a:ext cx="139700" cy="160338"/>
            </a:xfrm>
            <a:custGeom>
              <a:avLst/>
              <a:gdLst/>
              <a:ahLst/>
              <a:cxnLst>
                <a:cxn ang="0">
                  <a:pos x="19" y="101"/>
                </a:cxn>
                <a:cxn ang="0">
                  <a:pos x="56" y="88"/>
                </a:cxn>
                <a:cxn ang="0">
                  <a:pos x="56" y="47"/>
                </a:cxn>
                <a:cxn ang="0">
                  <a:pos x="66" y="57"/>
                </a:cxn>
                <a:cxn ang="0">
                  <a:pos x="68" y="76"/>
                </a:cxn>
                <a:cxn ang="0">
                  <a:pos x="76" y="76"/>
                </a:cxn>
                <a:cxn ang="0">
                  <a:pos x="88" y="57"/>
                </a:cxn>
                <a:cxn ang="0">
                  <a:pos x="76" y="35"/>
                </a:cxn>
                <a:cxn ang="0">
                  <a:pos x="56" y="31"/>
                </a:cxn>
                <a:cxn ang="0">
                  <a:pos x="43" y="4"/>
                </a:cxn>
                <a:cxn ang="0">
                  <a:pos x="31" y="0"/>
                </a:cxn>
                <a:cxn ang="0">
                  <a:pos x="0" y="10"/>
                </a:cxn>
                <a:cxn ang="0">
                  <a:pos x="19" y="101"/>
                </a:cxn>
                <a:cxn ang="0">
                  <a:pos x="19" y="101"/>
                </a:cxn>
              </a:cxnLst>
              <a:rect l="0" t="0" r="r" b="b"/>
              <a:pathLst>
                <a:path w="88" h="101">
                  <a:moveTo>
                    <a:pt x="19" y="101"/>
                  </a:moveTo>
                  <a:lnTo>
                    <a:pt x="56" y="88"/>
                  </a:lnTo>
                  <a:lnTo>
                    <a:pt x="56" y="47"/>
                  </a:lnTo>
                  <a:lnTo>
                    <a:pt x="66" y="57"/>
                  </a:lnTo>
                  <a:lnTo>
                    <a:pt x="68" y="76"/>
                  </a:lnTo>
                  <a:lnTo>
                    <a:pt x="76" y="76"/>
                  </a:lnTo>
                  <a:lnTo>
                    <a:pt x="88" y="57"/>
                  </a:lnTo>
                  <a:lnTo>
                    <a:pt x="76" y="35"/>
                  </a:lnTo>
                  <a:lnTo>
                    <a:pt x="56" y="31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19" y="101"/>
                  </a:lnTo>
                  <a:lnTo>
                    <a:pt x="19" y="10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8421688" y="2132013"/>
              <a:ext cx="592138" cy="293688"/>
            </a:xfrm>
            <a:custGeom>
              <a:avLst/>
              <a:gdLst/>
              <a:ahLst/>
              <a:cxnLst>
                <a:cxn ang="0">
                  <a:pos x="0" y="173"/>
                </a:cxn>
                <a:cxn ang="0">
                  <a:pos x="173" y="136"/>
                </a:cxn>
                <a:cxn ang="0">
                  <a:pos x="204" y="126"/>
                </a:cxn>
                <a:cxn ang="0">
                  <a:pos x="216" y="130"/>
                </a:cxn>
                <a:cxn ang="0">
                  <a:pos x="229" y="157"/>
                </a:cxn>
                <a:cxn ang="0">
                  <a:pos x="249" y="161"/>
                </a:cxn>
                <a:cxn ang="0">
                  <a:pos x="261" y="183"/>
                </a:cxn>
                <a:cxn ang="0">
                  <a:pos x="272" y="185"/>
                </a:cxn>
                <a:cxn ang="0">
                  <a:pos x="286" y="163"/>
                </a:cxn>
                <a:cxn ang="0">
                  <a:pos x="292" y="146"/>
                </a:cxn>
                <a:cxn ang="0">
                  <a:pos x="305" y="169"/>
                </a:cxn>
                <a:cxn ang="0">
                  <a:pos x="373" y="148"/>
                </a:cxn>
                <a:cxn ang="0">
                  <a:pos x="370" y="122"/>
                </a:cxn>
                <a:cxn ang="0">
                  <a:pos x="350" y="89"/>
                </a:cxn>
                <a:cxn ang="0">
                  <a:pos x="340" y="85"/>
                </a:cxn>
                <a:cxn ang="0">
                  <a:pos x="329" y="87"/>
                </a:cxn>
                <a:cxn ang="0">
                  <a:pos x="331" y="93"/>
                </a:cxn>
                <a:cxn ang="0">
                  <a:pos x="346" y="95"/>
                </a:cxn>
                <a:cxn ang="0">
                  <a:pos x="352" y="126"/>
                </a:cxn>
                <a:cxn ang="0">
                  <a:pos x="325" y="138"/>
                </a:cxn>
                <a:cxn ang="0">
                  <a:pos x="286" y="113"/>
                </a:cxn>
                <a:cxn ang="0">
                  <a:pos x="272" y="85"/>
                </a:cxn>
                <a:cxn ang="0">
                  <a:pos x="255" y="78"/>
                </a:cxn>
                <a:cxn ang="0">
                  <a:pos x="255" y="85"/>
                </a:cxn>
                <a:cxn ang="0">
                  <a:pos x="237" y="70"/>
                </a:cxn>
                <a:cxn ang="0">
                  <a:pos x="251" y="50"/>
                </a:cxn>
                <a:cxn ang="0">
                  <a:pos x="263" y="33"/>
                </a:cxn>
                <a:cxn ang="0">
                  <a:pos x="241" y="0"/>
                </a:cxn>
                <a:cxn ang="0">
                  <a:pos x="204" y="27"/>
                </a:cxn>
                <a:cxn ang="0">
                  <a:pos x="80" y="58"/>
                </a:cxn>
                <a:cxn ang="0">
                  <a:pos x="0" y="76"/>
                </a:cxn>
                <a:cxn ang="0">
                  <a:pos x="0" y="173"/>
                </a:cxn>
                <a:cxn ang="0">
                  <a:pos x="0" y="173"/>
                </a:cxn>
              </a:cxnLst>
              <a:rect l="0" t="0" r="r" b="b"/>
              <a:pathLst>
                <a:path w="373" h="185">
                  <a:moveTo>
                    <a:pt x="0" y="173"/>
                  </a:moveTo>
                  <a:lnTo>
                    <a:pt x="173" y="136"/>
                  </a:lnTo>
                  <a:lnTo>
                    <a:pt x="204" y="126"/>
                  </a:lnTo>
                  <a:lnTo>
                    <a:pt x="216" y="130"/>
                  </a:lnTo>
                  <a:lnTo>
                    <a:pt x="229" y="157"/>
                  </a:lnTo>
                  <a:lnTo>
                    <a:pt x="249" y="161"/>
                  </a:lnTo>
                  <a:lnTo>
                    <a:pt x="261" y="183"/>
                  </a:lnTo>
                  <a:lnTo>
                    <a:pt x="272" y="185"/>
                  </a:lnTo>
                  <a:lnTo>
                    <a:pt x="286" y="163"/>
                  </a:lnTo>
                  <a:lnTo>
                    <a:pt x="292" y="146"/>
                  </a:lnTo>
                  <a:lnTo>
                    <a:pt x="305" y="169"/>
                  </a:lnTo>
                  <a:lnTo>
                    <a:pt x="373" y="148"/>
                  </a:lnTo>
                  <a:lnTo>
                    <a:pt x="370" y="122"/>
                  </a:lnTo>
                  <a:lnTo>
                    <a:pt x="350" y="89"/>
                  </a:lnTo>
                  <a:lnTo>
                    <a:pt x="340" y="85"/>
                  </a:lnTo>
                  <a:lnTo>
                    <a:pt x="329" y="87"/>
                  </a:lnTo>
                  <a:lnTo>
                    <a:pt x="331" y="93"/>
                  </a:lnTo>
                  <a:lnTo>
                    <a:pt x="346" y="95"/>
                  </a:lnTo>
                  <a:lnTo>
                    <a:pt x="352" y="126"/>
                  </a:lnTo>
                  <a:lnTo>
                    <a:pt x="325" y="138"/>
                  </a:lnTo>
                  <a:lnTo>
                    <a:pt x="286" y="113"/>
                  </a:lnTo>
                  <a:lnTo>
                    <a:pt x="272" y="85"/>
                  </a:lnTo>
                  <a:lnTo>
                    <a:pt x="255" y="78"/>
                  </a:lnTo>
                  <a:lnTo>
                    <a:pt x="255" y="85"/>
                  </a:lnTo>
                  <a:lnTo>
                    <a:pt x="237" y="70"/>
                  </a:lnTo>
                  <a:lnTo>
                    <a:pt x="251" y="50"/>
                  </a:lnTo>
                  <a:lnTo>
                    <a:pt x="263" y="33"/>
                  </a:lnTo>
                  <a:lnTo>
                    <a:pt x="241" y="0"/>
                  </a:lnTo>
                  <a:lnTo>
                    <a:pt x="204" y="27"/>
                  </a:lnTo>
                  <a:lnTo>
                    <a:pt x="80" y="58"/>
                  </a:lnTo>
                  <a:lnTo>
                    <a:pt x="0" y="76"/>
                  </a:lnTo>
                  <a:lnTo>
                    <a:pt x="0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FF00">
                <a:alpha val="80000"/>
              </a:srgb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8894763" y="2416175"/>
              <a:ext cx="55563" cy="42863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5" y="0"/>
                </a:cxn>
                <a:cxn ang="0">
                  <a:pos x="35" y="12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35" h="27">
                  <a:moveTo>
                    <a:pt x="0" y="27"/>
                  </a:moveTo>
                  <a:lnTo>
                    <a:pt x="15" y="0"/>
                  </a:lnTo>
                  <a:lnTo>
                    <a:pt x="35" y="12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8993188" y="2409825"/>
              <a:ext cx="42863" cy="30163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5" y="0"/>
                </a:cxn>
                <a:cxn ang="0">
                  <a:pos x="27" y="14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27" h="19">
                  <a:moveTo>
                    <a:pt x="0" y="19"/>
                  </a:moveTo>
                  <a:lnTo>
                    <a:pt x="15" y="0"/>
                  </a:lnTo>
                  <a:lnTo>
                    <a:pt x="27" y="14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8288338" y="1701800"/>
              <a:ext cx="287338" cy="550863"/>
            </a:xfrm>
            <a:custGeom>
              <a:avLst/>
              <a:gdLst/>
              <a:ahLst/>
              <a:cxnLst>
                <a:cxn ang="0">
                  <a:pos x="29" y="142"/>
                </a:cxn>
                <a:cxn ang="0">
                  <a:pos x="37" y="205"/>
                </a:cxn>
                <a:cxn ang="0">
                  <a:pos x="84" y="347"/>
                </a:cxn>
                <a:cxn ang="0">
                  <a:pos x="164" y="329"/>
                </a:cxn>
                <a:cxn ang="0">
                  <a:pos x="158" y="127"/>
                </a:cxn>
                <a:cxn ang="0">
                  <a:pos x="179" y="88"/>
                </a:cxn>
                <a:cxn ang="0">
                  <a:pos x="181" y="0"/>
                </a:cxn>
                <a:cxn ang="0">
                  <a:pos x="0" y="43"/>
                </a:cxn>
                <a:cxn ang="0">
                  <a:pos x="29" y="142"/>
                </a:cxn>
                <a:cxn ang="0">
                  <a:pos x="29" y="142"/>
                </a:cxn>
              </a:cxnLst>
              <a:rect l="0" t="0" r="r" b="b"/>
              <a:pathLst>
                <a:path w="181" h="347">
                  <a:moveTo>
                    <a:pt x="29" y="142"/>
                  </a:moveTo>
                  <a:lnTo>
                    <a:pt x="37" y="205"/>
                  </a:lnTo>
                  <a:lnTo>
                    <a:pt x="84" y="347"/>
                  </a:lnTo>
                  <a:lnTo>
                    <a:pt x="164" y="329"/>
                  </a:lnTo>
                  <a:lnTo>
                    <a:pt x="158" y="127"/>
                  </a:lnTo>
                  <a:lnTo>
                    <a:pt x="179" y="88"/>
                  </a:lnTo>
                  <a:lnTo>
                    <a:pt x="181" y="0"/>
                  </a:lnTo>
                  <a:lnTo>
                    <a:pt x="0" y="43"/>
                  </a:lnTo>
                  <a:lnTo>
                    <a:pt x="29" y="142"/>
                  </a:lnTo>
                  <a:lnTo>
                    <a:pt x="29" y="142"/>
                  </a:lnTo>
                  <a:close/>
                </a:path>
              </a:pathLst>
            </a:custGeom>
            <a:solidFill>
              <a:srgbClr val="FFFF00">
                <a:alpha val="80000"/>
              </a:srgb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8539163" y="1622425"/>
              <a:ext cx="265113" cy="601663"/>
            </a:xfrm>
            <a:custGeom>
              <a:avLst/>
              <a:gdLst/>
              <a:ahLst/>
              <a:cxnLst>
                <a:cxn ang="0">
                  <a:pos x="0" y="177"/>
                </a:cxn>
                <a:cxn ang="0">
                  <a:pos x="21" y="138"/>
                </a:cxn>
                <a:cxn ang="0">
                  <a:pos x="23" y="50"/>
                </a:cxn>
                <a:cxn ang="0">
                  <a:pos x="21" y="17"/>
                </a:cxn>
                <a:cxn ang="0">
                  <a:pos x="54" y="0"/>
                </a:cxn>
                <a:cxn ang="0">
                  <a:pos x="130" y="237"/>
                </a:cxn>
                <a:cxn ang="0">
                  <a:pos x="167" y="288"/>
                </a:cxn>
                <a:cxn ang="0">
                  <a:pos x="167" y="321"/>
                </a:cxn>
                <a:cxn ang="0">
                  <a:pos x="130" y="348"/>
                </a:cxn>
                <a:cxn ang="0">
                  <a:pos x="6" y="379"/>
                </a:cxn>
                <a:cxn ang="0">
                  <a:pos x="0" y="177"/>
                </a:cxn>
                <a:cxn ang="0">
                  <a:pos x="0" y="177"/>
                </a:cxn>
              </a:cxnLst>
              <a:rect l="0" t="0" r="r" b="b"/>
              <a:pathLst>
                <a:path w="167" h="379">
                  <a:moveTo>
                    <a:pt x="0" y="177"/>
                  </a:moveTo>
                  <a:lnTo>
                    <a:pt x="21" y="138"/>
                  </a:lnTo>
                  <a:lnTo>
                    <a:pt x="23" y="50"/>
                  </a:lnTo>
                  <a:lnTo>
                    <a:pt x="21" y="17"/>
                  </a:lnTo>
                  <a:lnTo>
                    <a:pt x="54" y="0"/>
                  </a:lnTo>
                  <a:lnTo>
                    <a:pt x="130" y="237"/>
                  </a:lnTo>
                  <a:lnTo>
                    <a:pt x="167" y="288"/>
                  </a:lnTo>
                  <a:lnTo>
                    <a:pt x="167" y="321"/>
                  </a:lnTo>
                  <a:lnTo>
                    <a:pt x="130" y="348"/>
                  </a:lnTo>
                  <a:lnTo>
                    <a:pt x="6" y="379"/>
                  </a:lnTo>
                  <a:lnTo>
                    <a:pt x="0" y="177"/>
                  </a:lnTo>
                  <a:lnTo>
                    <a:pt x="0" y="177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8624888" y="1087438"/>
              <a:ext cx="649288" cy="992188"/>
            </a:xfrm>
            <a:custGeom>
              <a:avLst/>
              <a:gdLst/>
              <a:ahLst/>
              <a:cxnLst>
                <a:cxn ang="0">
                  <a:pos x="0" y="337"/>
                </a:cxn>
                <a:cxn ang="0">
                  <a:pos x="24" y="339"/>
                </a:cxn>
                <a:cxn ang="0">
                  <a:pos x="26" y="298"/>
                </a:cxn>
                <a:cxn ang="0">
                  <a:pos x="55" y="241"/>
                </a:cxn>
                <a:cxn ang="0">
                  <a:pos x="41" y="200"/>
                </a:cxn>
                <a:cxn ang="0">
                  <a:pos x="99" y="4"/>
                </a:cxn>
                <a:cxn ang="0">
                  <a:pos x="113" y="4"/>
                </a:cxn>
                <a:cxn ang="0">
                  <a:pos x="117" y="29"/>
                </a:cxn>
                <a:cxn ang="0">
                  <a:pos x="175" y="8"/>
                </a:cxn>
                <a:cxn ang="0">
                  <a:pos x="177" y="0"/>
                </a:cxn>
                <a:cxn ang="0">
                  <a:pos x="224" y="10"/>
                </a:cxn>
                <a:cxn ang="0">
                  <a:pos x="300" y="202"/>
                </a:cxn>
                <a:cxn ang="0">
                  <a:pos x="335" y="204"/>
                </a:cxn>
                <a:cxn ang="0">
                  <a:pos x="399" y="276"/>
                </a:cxn>
                <a:cxn ang="0">
                  <a:pos x="389" y="290"/>
                </a:cxn>
                <a:cxn ang="0">
                  <a:pos x="409" y="290"/>
                </a:cxn>
                <a:cxn ang="0">
                  <a:pos x="395" y="325"/>
                </a:cxn>
                <a:cxn ang="0">
                  <a:pos x="364" y="348"/>
                </a:cxn>
                <a:cxn ang="0">
                  <a:pos x="329" y="366"/>
                </a:cxn>
                <a:cxn ang="0">
                  <a:pos x="325" y="389"/>
                </a:cxn>
                <a:cxn ang="0">
                  <a:pos x="306" y="368"/>
                </a:cxn>
                <a:cxn ang="0">
                  <a:pos x="275" y="393"/>
                </a:cxn>
                <a:cxn ang="0">
                  <a:pos x="259" y="393"/>
                </a:cxn>
                <a:cxn ang="0">
                  <a:pos x="245" y="378"/>
                </a:cxn>
                <a:cxn ang="0">
                  <a:pos x="238" y="453"/>
                </a:cxn>
                <a:cxn ang="0">
                  <a:pos x="208" y="465"/>
                </a:cxn>
                <a:cxn ang="0">
                  <a:pos x="195" y="494"/>
                </a:cxn>
                <a:cxn ang="0">
                  <a:pos x="177" y="494"/>
                </a:cxn>
                <a:cxn ang="0">
                  <a:pos x="136" y="539"/>
                </a:cxn>
                <a:cxn ang="0">
                  <a:pos x="135" y="574"/>
                </a:cxn>
                <a:cxn ang="0">
                  <a:pos x="125" y="588"/>
                </a:cxn>
                <a:cxn ang="0">
                  <a:pos x="113" y="625"/>
                </a:cxn>
                <a:cxn ang="0">
                  <a:pos x="76" y="574"/>
                </a:cxn>
                <a:cxn ang="0">
                  <a:pos x="0" y="337"/>
                </a:cxn>
                <a:cxn ang="0">
                  <a:pos x="0" y="337"/>
                </a:cxn>
              </a:cxnLst>
              <a:rect l="0" t="0" r="r" b="b"/>
              <a:pathLst>
                <a:path w="409" h="625">
                  <a:moveTo>
                    <a:pt x="0" y="337"/>
                  </a:moveTo>
                  <a:lnTo>
                    <a:pt x="24" y="339"/>
                  </a:lnTo>
                  <a:lnTo>
                    <a:pt x="26" y="298"/>
                  </a:lnTo>
                  <a:lnTo>
                    <a:pt x="55" y="241"/>
                  </a:lnTo>
                  <a:lnTo>
                    <a:pt x="41" y="200"/>
                  </a:lnTo>
                  <a:lnTo>
                    <a:pt x="99" y="4"/>
                  </a:lnTo>
                  <a:lnTo>
                    <a:pt x="113" y="4"/>
                  </a:lnTo>
                  <a:lnTo>
                    <a:pt x="117" y="29"/>
                  </a:lnTo>
                  <a:lnTo>
                    <a:pt x="175" y="8"/>
                  </a:lnTo>
                  <a:lnTo>
                    <a:pt x="177" y="0"/>
                  </a:lnTo>
                  <a:lnTo>
                    <a:pt x="224" y="10"/>
                  </a:lnTo>
                  <a:lnTo>
                    <a:pt x="300" y="202"/>
                  </a:lnTo>
                  <a:lnTo>
                    <a:pt x="335" y="204"/>
                  </a:lnTo>
                  <a:lnTo>
                    <a:pt x="399" y="276"/>
                  </a:lnTo>
                  <a:lnTo>
                    <a:pt x="389" y="290"/>
                  </a:lnTo>
                  <a:lnTo>
                    <a:pt x="409" y="290"/>
                  </a:lnTo>
                  <a:lnTo>
                    <a:pt x="395" y="325"/>
                  </a:lnTo>
                  <a:lnTo>
                    <a:pt x="364" y="348"/>
                  </a:lnTo>
                  <a:lnTo>
                    <a:pt x="329" y="366"/>
                  </a:lnTo>
                  <a:lnTo>
                    <a:pt x="325" y="389"/>
                  </a:lnTo>
                  <a:lnTo>
                    <a:pt x="306" y="368"/>
                  </a:lnTo>
                  <a:lnTo>
                    <a:pt x="275" y="393"/>
                  </a:lnTo>
                  <a:lnTo>
                    <a:pt x="259" y="393"/>
                  </a:lnTo>
                  <a:lnTo>
                    <a:pt x="245" y="378"/>
                  </a:lnTo>
                  <a:lnTo>
                    <a:pt x="238" y="453"/>
                  </a:lnTo>
                  <a:lnTo>
                    <a:pt x="208" y="465"/>
                  </a:lnTo>
                  <a:lnTo>
                    <a:pt x="195" y="494"/>
                  </a:lnTo>
                  <a:lnTo>
                    <a:pt x="177" y="494"/>
                  </a:lnTo>
                  <a:lnTo>
                    <a:pt x="136" y="539"/>
                  </a:lnTo>
                  <a:lnTo>
                    <a:pt x="135" y="574"/>
                  </a:lnTo>
                  <a:lnTo>
                    <a:pt x="125" y="588"/>
                  </a:lnTo>
                  <a:lnTo>
                    <a:pt x="113" y="625"/>
                  </a:lnTo>
                  <a:lnTo>
                    <a:pt x="76" y="574"/>
                  </a:lnTo>
                  <a:lnTo>
                    <a:pt x="0" y="337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3" name="Group 195"/>
          <p:cNvGrpSpPr>
            <a:grpSpLocks noChangeAspect="1"/>
          </p:cNvGrpSpPr>
          <p:nvPr/>
        </p:nvGrpSpPr>
        <p:grpSpPr bwMode="auto">
          <a:xfrm>
            <a:off x="76200" y="4343400"/>
            <a:ext cx="1600200" cy="1251132"/>
            <a:chOff x="1081" y="3222"/>
            <a:chExt cx="1334" cy="1043"/>
          </a:xfrm>
          <a:solidFill>
            <a:schemeClr val="bg1"/>
          </a:solidFill>
        </p:grpSpPr>
        <p:sp>
          <p:nvSpPr>
            <p:cNvPr id="124" name="Freeform 199"/>
            <p:cNvSpPr>
              <a:spLocks/>
            </p:cNvSpPr>
            <p:nvPr/>
          </p:nvSpPr>
          <p:spPr bwMode="auto">
            <a:xfrm>
              <a:off x="1583" y="4105"/>
              <a:ext cx="30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3" y="11"/>
                </a:cxn>
                <a:cxn ang="0">
                  <a:pos x="30" y="7"/>
                </a:cxn>
                <a:cxn ang="0">
                  <a:pos x="25" y="0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8" y="1"/>
                </a:cxn>
                <a:cxn ang="0">
                  <a:pos x="0" y="7"/>
                </a:cxn>
              </a:cxnLst>
              <a:rect l="0" t="0" r="r" b="b"/>
              <a:pathLst>
                <a:path w="30" h="11">
                  <a:moveTo>
                    <a:pt x="0" y="7"/>
                  </a:moveTo>
                  <a:lnTo>
                    <a:pt x="13" y="11"/>
                  </a:lnTo>
                  <a:lnTo>
                    <a:pt x="30" y="7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8" y="1"/>
                  </a:lnTo>
                  <a:lnTo>
                    <a:pt x="0" y="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5" name="Freeform 206"/>
            <p:cNvSpPr>
              <a:spLocks/>
            </p:cNvSpPr>
            <p:nvPr/>
          </p:nvSpPr>
          <p:spPr bwMode="auto">
            <a:xfrm>
              <a:off x="1081" y="3222"/>
              <a:ext cx="1334" cy="1043"/>
            </a:xfrm>
            <a:custGeom>
              <a:avLst/>
              <a:gdLst/>
              <a:ahLst/>
              <a:cxnLst>
                <a:cxn ang="0">
                  <a:pos x="900" y="691"/>
                </a:cxn>
                <a:cxn ang="0">
                  <a:pos x="740" y="88"/>
                </a:cxn>
                <a:cxn ang="0">
                  <a:pos x="676" y="58"/>
                </a:cxn>
                <a:cxn ang="0">
                  <a:pos x="575" y="52"/>
                </a:cxn>
                <a:cxn ang="0">
                  <a:pos x="472" y="20"/>
                </a:cxn>
                <a:cxn ang="0">
                  <a:pos x="349" y="108"/>
                </a:cxn>
                <a:cxn ang="0">
                  <a:pos x="274" y="127"/>
                </a:cxn>
                <a:cxn ang="0">
                  <a:pos x="303" y="168"/>
                </a:cxn>
                <a:cxn ang="0">
                  <a:pos x="359" y="266"/>
                </a:cxn>
                <a:cxn ang="0">
                  <a:pos x="328" y="301"/>
                </a:cxn>
                <a:cxn ang="0">
                  <a:pos x="285" y="254"/>
                </a:cxn>
                <a:cxn ang="0">
                  <a:pos x="181" y="290"/>
                </a:cxn>
                <a:cxn ang="0">
                  <a:pos x="214" y="326"/>
                </a:cxn>
                <a:cxn ang="0">
                  <a:pos x="277" y="386"/>
                </a:cxn>
                <a:cxn ang="0">
                  <a:pos x="346" y="386"/>
                </a:cxn>
                <a:cxn ang="0">
                  <a:pos x="340" y="434"/>
                </a:cxn>
                <a:cxn ang="0">
                  <a:pos x="301" y="458"/>
                </a:cxn>
                <a:cxn ang="0">
                  <a:pos x="234" y="466"/>
                </a:cxn>
                <a:cxn ang="0">
                  <a:pos x="185" y="527"/>
                </a:cxn>
                <a:cxn ang="0">
                  <a:pos x="180" y="590"/>
                </a:cxn>
                <a:cxn ang="0">
                  <a:pos x="190" y="658"/>
                </a:cxn>
                <a:cxn ang="0">
                  <a:pos x="256" y="698"/>
                </a:cxn>
                <a:cxn ang="0">
                  <a:pos x="255" y="773"/>
                </a:cxn>
                <a:cxn ang="0">
                  <a:pos x="306" y="784"/>
                </a:cxn>
                <a:cxn ang="0">
                  <a:pos x="339" y="799"/>
                </a:cxn>
                <a:cxn ang="0">
                  <a:pos x="379" y="793"/>
                </a:cxn>
                <a:cxn ang="0">
                  <a:pos x="373" y="835"/>
                </a:cxn>
                <a:cxn ang="0">
                  <a:pos x="321" y="890"/>
                </a:cxn>
                <a:cxn ang="0">
                  <a:pos x="271" y="934"/>
                </a:cxn>
                <a:cxn ang="0">
                  <a:pos x="167" y="972"/>
                </a:cxn>
                <a:cxn ang="0">
                  <a:pos x="119" y="972"/>
                </a:cxn>
                <a:cxn ang="0">
                  <a:pos x="60" y="1009"/>
                </a:cxn>
                <a:cxn ang="0">
                  <a:pos x="7" y="1042"/>
                </a:cxn>
                <a:cxn ang="0">
                  <a:pos x="101" y="1016"/>
                </a:cxn>
                <a:cxn ang="0">
                  <a:pos x="173" y="1002"/>
                </a:cxn>
                <a:cxn ang="0">
                  <a:pos x="217" y="992"/>
                </a:cxn>
                <a:cxn ang="0">
                  <a:pos x="288" y="977"/>
                </a:cxn>
                <a:cxn ang="0">
                  <a:pos x="319" y="952"/>
                </a:cxn>
                <a:cxn ang="0">
                  <a:pos x="388" y="914"/>
                </a:cxn>
                <a:cxn ang="0">
                  <a:pos x="480" y="864"/>
                </a:cxn>
                <a:cxn ang="0">
                  <a:pos x="501" y="773"/>
                </a:cxn>
                <a:cxn ang="0">
                  <a:pos x="553" y="694"/>
                </a:cxn>
                <a:cxn ang="0">
                  <a:pos x="640" y="644"/>
                </a:cxn>
                <a:cxn ang="0">
                  <a:pos x="601" y="679"/>
                </a:cxn>
                <a:cxn ang="0">
                  <a:pos x="573" y="746"/>
                </a:cxn>
                <a:cxn ang="0">
                  <a:pos x="592" y="785"/>
                </a:cxn>
                <a:cxn ang="0">
                  <a:pos x="680" y="714"/>
                </a:cxn>
                <a:cxn ang="0">
                  <a:pos x="676" y="683"/>
                </a:cxn>
                <a:cxn ang="0">
                  <a:pos x="791" y="708"/>
                </a:cxn>
                <a:cxn ang="0">
                  <a:pos x="881" y="730"/>
                </a:cxn>
                <a:cxn ang="0">
                  <a:pos x="951" y="732"/>
                </a:cxn>
                <a:cxn ang="0">
                  <a:pos x="960" y="761"/>
                </a:cxn>
                <a:cxn ang="0">
                  <a:pos x="1026" y="818"/>
                </a:cxn>
                <a:cxn ang="0">
                  <a:pos x="1108" y="834"/>
                </a:cxn>
                <a:cxn ang="0">
                  <a:pos x="1124" y="827"/>
                </a:cxn>
                <a:cxn ang="0">
                  <a:pos x="1187" y="889"/>
                </a:cxn>
                <a:cxn ang="0">
                  <a:pos x="1256" y="948"/>
                </a:cxn>
                <a:cxn ang="0">
                  <a:pos x="1301" y="980"/>
                </a:cxn>
                <a:cxn ang="0">
                  <a:pos x="1293" y="908"/>
                </a:cxn>
                <a:cxn ang="0">
                  <a:pos x="1212" y="844"/>
                </a:cxn>
                <a:cxn ang="0">
                  <a:pos x="1122" y="746"/>
                </a:cxn>
                <a:cxn ang="0">
                  <a:pos x="972" y="718"/>
                </a:cxn>
              </a:cxnLst>
              <a:rect l="0" t="0" r="r" b="b"/>
              <a:pathLst>
                <a:path w="1334" h="1043">
                  <a:moveTo>
                    <a:pt x="964" y="691"/>
                  </a:moveTo>
                  <a:lnTo>
                    <a:pt x="959" y="690"/>
                  </a:lnTo>
                  <a:lnTo>
                    <a:pt x="948" y="689"/>
                  </a:lnTo>
                  <a:lnTo>
                    <a:pt x="938" y="689"/>
                  </a:lnTo>
                  <a:lnTo>
                    <a:pt x="932" y="691"/>
                  </a:lnTo>
                  <a:lnTo>
                    <a:pt x="930" y="694"/>
                  </a:lnTo>
                  <a:lnTo>
                    <a:pt x="929" y="696"/>
                  </a:lnTo>
                  <a:lnTo>
                    <a:pt x="927" y="697"/>
                  </a:lnTo>
                  <a:lnTo>
                    <a:pt x="921" y="697"/>
                  </a:lnTo>
                  <a:lnTo>
                    <a:pt x="916" y="697"/>
                  </a:lnTo>
                  <a:lnTo>
                    <a:pt x="912" y="695"/>
                  </a:lnTo>
                  <a:lnTo>
                    <a:pt x="911" y="694"/>
                  </a:lnTo>
                  <a:lnTo>
                    <a:pt x="911" y="694"/>
                  </a:lnTo>
                  <a:lnTo>
                    <a:pt x="900" y="691"/>
                  </a:lnTo>
                  <a:lnTo>
                    <a:pt x="851" y="101"/>
                  </a:lnTo>
                  <a:lnTo>
                    <a:pt x="838" y="98"/>
                  </a:lnTo>
                  <a:lnTo>
                    <a:pt x="832" y="88"/>
                  </a:lnTo>
                  <a:lnTo>
                    <a:pt x="830" y="88"/>
                  </a:lnTo>
                  <a:lnTo>
                    <a:pt x="825" y="88"/>
                  </a:lnTo>
                  <a:lnTo>
                    <a:pt x="819" y="88"/>
                  </a:lnTo>
                  <a:lnTo>
                    <a:pt x="813" y="85"/>
                  </a:lnTo>
                  <a:lnTo>
                    <a:pt x="807" y="83"/>
                  </a:lnTo>
                  <a:lnTo>
                    <a:pt x="800" y="80"/>
                  </a:lnTo>
                  <a:lnTo>
                    <a:pt x="794" y="79"/>
                  </a:lnTo>
                  <a:lnTo>
                    <a:pt x="791" y="79"/>
                  </a:lnTo>
                  <a:lnTo>
                    <a:pt x="776" y="88"/>
                  </a:lnTo>
                  <a:lnTo>
                    <a:pt x="759" y="82"/>
                  </a:lnTo>
                  <a:lnTo>
                    <a:pt x="740" y="88"/>
                  </a:lnTo>
                  <a:lnTo>
                    <a:pt x="740" y="88"/>
                  </a:lnTo>
                  <a:lnTo>
                    <a:pt x="737" y="86"/>
                  </a:lnTo>
                  <a:lnTo>
                    <a:pt x="732" y="84"/>
                  </a:lnTo>
                  <a:lnTo>
                    <a:pt x="723" y="82"/>
                  </a:lnTo>
                  <a:lnTo>
                    <a:pt x="711" y="78"/>
                  </a:lnTo>
                  <a:lnTo>
                    <a:pt x="701" y="74"/>
                  </a:lnTo>
                  <a:lnTo>
                    <a:pt x="695" y="72"/>
                  </a:lnTo>
                  <a:lnTo>
                    <a:pt x="693" y="71"/>
                  </a:lnTo>
                  <a:lnTo>
                    <a:pt x="680" y="73"/>
                  </a:lnTo>
                  <a:lnTo>
                    <a:pt x="677" y="73"/>
                  </a:lnTo>
                  <a:lnTo>
                    <a:pt x="674" y="71"/>
                  </a:lnTo>
                  <a:lnTo>
                    <a:pt x="671" y="67"/>
                  </a:lnTo>
                  <a:lnTo>
                    <a:pt x="675" y="60"/>
                  </a:lnTo>
                  <a:lnTo>
                    <a:pt x="676" y="58"/>
                  </a:lnTo>
                  <a:lnTo>
                    <a:pt x="672" y="56"/>
                  </a:lnTo>
                  <a:lnTo>
                    <a:pt x="665" y="56"/>
                  </a:lnTo>
                  <a:lnTo>
                    <a:pt x="656" y="58"/>
                  </a:lnTo>
                  <a:lnTo>
                    <a:pt x="646" y="59"/>
                  </a:lnTo>
                  <a:lnTo>
                    <a:pt x="636" y="60"/>
                  </a:lnTo>
                  <a:lnTo>
                    <a:pt x="630" y="62"/>
                  </a:lnTo>
                  <a:lnTo>
                    <a:pt x="628" y="62"/>
                  </a:lnTo>
                  <a:lnTo>
                    <a:pt x="611" y="52"/>
                  </a:lnTo>
                  <a:lnTo>
                    <a:pt x="605" y="32"/>
                  </a:lnTo>
                  <a:lnTo>
                    <a:pt x="592" y="43"/>
                  </a:lnTo>
                  <a:lnTo>
                    <a:pt x="594" y="54"/>
                  </a:lnTo>
                  <a:lnTo>
                    <a:pt x="589" y="71"/>
                  </a:lnTo>
                  <a:lnTo>
                    <a:pt x="581" y="54"/>
                  </a:lnTo>
                  <a:lnTo>
                    <a:pt x="575" y="52"/>
                  </a:lnTo>
                  <a:lnTo>
                    <a:pt x="575" y="28"/>
                  </a:lnTo>
                  <a:lnTo>
                    <a:pt x="549" y="19"/>
                  </a:lnTo>
                  <a:lnTo>
                    <a:pt x="545" y="17"/>
                  </a:lnTo>
                  <a:lnTo>
                    <a:pt x="537" y="12"/>
                  </a:lnTo>
                  <a:lnTo>
                    <a:pt x="527" y="6"/>
                  </a:lnTo>
                  <a:lnTo>
                    <a:pt x="523" y="1"/>
                  </a:lnTo>
                  <a:lnTo>
                    <a:pt x="521" y="0"/>
                  </a:lnTo>
                  <a:lnTo>
                    <a:pt x="514" y="4"/>
                  </a:lnTo>
                  <a:lnTo>
                    <a:pt x="508" y="8"/>
                  </a:lnTo>
                  <a:lnTo>
                    <a:pt x="504" y="11"/>
                  </a:lnTo>
                  <a:lnTo>
                    <a:pt x="502" y="13"/>
                  </a:lnTo>
                  <a:lnTo>
                    <a:pt x="493" y="18"/>
                  </a:lnTo>
                  <a:lnTo>
                    <a:pt x="484" y="22"/>
                  </a:lnTo>
                  <a:lnTo>
                    <a:pt x="472" y="20"/>
                  </a:lnTo>
                  <a:lnTo>
                    <a:pt x="461" y="18"/>
                  </a:lnTo>
                  <a:lnTo>
                    <a:pt x="454" y="20"/>
                  </a:lnTo>
                  <a:lnTo>
                    <a:pt x="450" y="24"/>
                  </a:lnTo>
                  <a:lnTo>
                    <a:pt x="449" y="26"/>
                  </a:lnTo>
                  <a:lnTo>
                    <a:pt x="405" y="37"/>
                  </a:lnTo>
                  <a:lnTo>
                    <a:pt x="406" y="52"/>
                  </a:lnTo>
                  <a:lnTo>
                    <a:pt x="403" y="54"/>
                  </a:lnTo>
                  <a:lnTo>
                    <a:pt x="399" y="60"/>
                  </a:lnTo>
                  <a:lnTo>
                    <a:pt x="391" y="70"/>
                  </a:lnTo>
                  <a:lnTo>
                    <a:pt x="383" y="80"/>
                  </a:lnTo>
                  <a:lnTo>
                    <a:pt x="373" y="91"/>
                  </a:lnTo>
                  <a:lnTo>
                    <a:pt x="364" y="100"/>
                  </a:lnTo>
                  <a:lnTo>
                    <a:pt x="355" y="106"/>
                  </a:lnTo>
                  <a:lnTo>
                    <a:pt x="349" y="108"/>
                  </a:lnTo>
                  <a:lnTo>
                    <a:pt x="343" y="107"/>
                  </a:lnTo>
                  <a:lnTo>
                    <a:pt x="335" y="106"/>
                  </a:lnTo>
                  <a:lnTo>
                    <a:pt x="325" y="104"/>
                  </a:lnTo>
                  <a:lnTo>
                    <a:pt x="316" y="103"/>
                  </a:lnTo>
                  <a:lnTo>
                    <a:pt x="307" y="102"/>
                  </a:lnTo>
                  <a:lnTo>
                    <a:pt x="299" y="101"/>
                  </a:lnTo>
                  <a:lnTo>
                    <a:pt x="294" y="100"/>
                  </a:lnTo>
                  <a:lnTo>
                    <a:pt x="292" y="100"/>
                  </a:lnTo>
                  <a:lnTo>
                    <a:pt x="293" y="102"/>
                  </a:lnTo>
                  <a:lnTo>
                    <a:pt x="294" y="107"/>
                  </a:lnTo>
                  <a:lnTo>
                    <a:pt x="293" y="114"/>
                  </a:lnTo>
                  <a:lnTo>
                    <a:pt x="288" y="121"/>
                  </a:lnTo>
                  <a:lnTo>
                    <a:pt x="281" y="125"/>
                  </a:lnTo>
                  <a:lnTo>
                    <a:pt x="274" y="127"/>
                  </a:lnTo>
                  <a:lnTo>
                    <a:pt x="269" y="128"/>
                  </a:lnTo>
                  <a:lnTo>
                    <a:pt x="267" y="128"/>
                  </a:lnTo>
                  <a:lnTo>
                    <a:pt x="282" y="138"/>
                  </a:lnTo>
                  <a:lnTo>
                    <a:pt x="282" y="139"/>
                  </a:lnTo>
                  <a:lnTo>
                    <a:pt x="282" y="142"/>
                  </a:lnTo>
                  <a:lnTo>
                    <a:pt x="283" y="145"/>
                  </a:lnTo>
                  <a:lnTo>
                    <a:pt x="286" y="150"/>
                  </a:lnTo>
                  <a:lnTo>
                    <a:pt x="287" y="154"/>
                  </a:lnTo>
                  <a:lnTo>
                    <a:pt x="289" y="156"/>
                  </a:lnTo>
                  <a:lnTo>
                    <a:pt x="292" y="158"/>
                  </a:lnTo>
                  <a:lnTo>
                    <a:pt x="295" y="160"/>
                  </a:lnTo>
                  <a:lnTo>
                    <a:pt x="299" y="162"/>
                  </a:lnTo>
                  <a:lnTo>
                    <a:pt x="301" y="164"/>
                  </a:lnTo>
                  <a:lnTo>
                    <a:pt x="303" y="168"/>
                  </a:lnTo>
                  <a:lnTo>
                    <a:pt x="303" y="169"/>
                  </a:lnTo>
                  <a:lnTo>
                    <a:pt x="315" y="192"/>
                  </a:lnTo>
                  <a:lnTo>
                    <a:pt x="315" y="196"/>
                  </a:lnTo>
                  <a:lnTo>
                    <a:pt x="313" y="205"/>
                  </a:lnTo>
                  <a:lnTo>
                    <a:pt x="315" y="216"/>
                  </a:lnTo>
                  <a:lnTo>
                    <a:pt x="317" y="223"/>
                  </a:lnTo>
                  <a:lnTo>
                    <a:pt x="322" y="229"/>
                  </a:lnTo>
                  <a:lnTo>
                    <a:pt x="327" y="236"/>
                  </a:lnTo>
                  <a:lnTo>
                    <a:pt x="334" y="242"/>
                  </a:lnTo>
                  <a:lnTo>
                    <a:pt x="347" y="246"/>
                  </a:lnTo>
                  <a:lnTo>
                    <a:pt x="358" y="250"/>
                  </a:lnTo>
                  <a:lnTo>
                    <a:pt x="361" y="257"/>
                  </a:lnTo>
                  <a:lnTo>
                    <a:pt x="360" y="263"/>
                  </a:lnTo>
                  <a:lnTo>
                    <a:pt x="359" y="266"/>
                  </a:lnTo>
                  <a:lnTo>
                    <a:pt x="364" y="269"/>
                  </a:lnTo>
                  <a:lnTo>
                    <a:pt x="373" y="275"/>
                  </a:lnTo>
                  <a:lnTo>
                    <a:pt x="383" y="282"/>
                  </a:lnTo>
                  <a:lnTo>
                    <a:pt x="387" y="289"/>
                  </a:lnTo>
                  <a:lnTo>
                    <a:pt x="384" y="293"/>
                  </a:lnTo>
                  <a:lnTo>
                    <a:pt x="379" y="293"/>
                  </a:lnTo>
                  <a:lnTo>
                    <a:pt x="375" y="290"/>
                  </a:lnTo>
                  <a:lnTo>
                    <a:pt x="372" y="289"/>
                  </a:lnTo>
                  <a:lnTo>
                    <a:pt x="359" y="298"/>
                  </a:lnTo>
                  <a:lnTo>
                    <a:pt x="358" y="298"/>
                  </a:lnTo>
                  <a:lnTo>
                    <a:pt x="353" y="299"/>
                  </a:lnTo>
                  <a:lnTo>
                    <a:pt x="346" y="301"/>
                  </a:lnTo>
                  <a:lnTo>
                    <a:pt x="337" y="301"/>
                  </a:lnTo>
                  <a:lnTo>
                    <a:pt x="328" y="301"/>
                  </a:lnTo>
                  <a:lnTo>
                    <a:pt x="318" y="300"/>
                  </a:lnTo>
                  <a:lnTo>
                    <a:pt x="310" y="296"/>
                  </a:lnTo>
                  <a:lnTo>
                    <a:pt x="301" y="290"/>
                  </a:lnTo>
                  <a:lnTo>
                    <a:pt x="293" y="281"/>
                  </a:lnTo>
                  <a:lnTo>
                    <a:pt x="293" y="278"/>
                  </a:lnTo>
                  <a:lnTo>
                    <a:pt x="297" y="276"/>
                  </a:lnTo>
                  <a:lnTo>
                    <a:pt x="301" y="270"/>
                  </a:lnTo>
                  <a:lnTo>
                    <a:pt x="304" y="262"/>
                  </a:lnTo>
                  <a:lnTo>
                    <a:pt x="305" y="256"/>
                  </a:lnTo>
                  <a:lnTo>
                    <a:pt x="303" y="252"/>
                  </a:lnTo>
                  <a:lnTo>
                    <a:pt x="298" y="251"/>
                  </a:lnTo>
                  <a:lnTo>
                    <a:pt x="292" y="251"/>
                  </a:lnTo>
                  <a:lnTo>
                    <a:pt x="287" y="252"/>
                  </a:lnTo>
                  <a:lnTo>
                    <a:pt x="285" y="254"/>
                  </a:lnTo>
                  <a:lnTo>
                    <a:pt x="283" y="254"/>
                  </a:lnTo>
                  <a:lnTo>
                    <a:pt x="253" y="265"/>
                  </a:lnTo>
                  <a:lnTo>
                    <a:pt x="253" y="275"/>
                  </a:lnTo>
                  <a:lnTo>
                    <a:pt x="238" y="266"/>
                  </a:lnTo>
                  <a:lnTo>
                    <a:pt x="235" y="268"/>
                  </a:lnTo>
                  <a:lnTo>
                    <a:pt x="231" y="269"/>
                  </a:lnTo>
                  <a:lnTo>
                    <a:pt x="223" y="271"/>
                  </a:lnTo>
                  <a:lnTo>
                    <a:pt x="214" y="274"/>
                  </a:lnTo>
                  <a:lnTo>
                    <a:pt x="205" y="277"/>
                  </a:lnTo>
                  <a:lnTo>
                    <a:pt x="196" y="280"/>
                  </a:lnTo>
                  <a:lnTo>
                    <a:pt x="190" y="282"/>
                  </a:lnTo>
                  <a:lnTo>
                    <a:pt x="185" y="283"/>
                  </a:lnTo>
                  <a:lnTo>
                    <a:pt x="181" y="286"/>
                  </a:lnTo>
                  <a:lnTo>
                    <a:pt x="181" y="290"/>
                  </a:lnTo>
                  <a:lnTo>
                    <a:pt x="184" y="295"/>
                  </a:lnTo>
                  <a:lnTo>
                    <a:pt x="187" y="299"/>
                  </a:lnTo>
                  <a:lnTo>
                    <a:pt x="195" y="301"/>
                  </a:lnTo>
                  <a:lnTo>
                    <a:pt x="204" y="304"/>
                  </a:lnTo>
                  <a:lnTo>
                    <a:pt x="211" y="307"/>
                  </a:lnTo>
                  <a:lnTo>
                    <a:pt x="214" y="311"/>
                  </a:lnTo>
                  <a:lnTo>
                    <a:pt x="211" y="313"/>
                  </a:lnTo>
                  <a:lnTo>
                    <a:pt x="208" y="316"/>
                  </a:lnTo>
                  <a:lnTo>
                    <a:pt x="205" y="317"/>
                  </a:lnTo>
                  <a:lnTo>
                    <a:pt x="204" y="317"/>
                  </a:lnTo>
                  <a:lnTo>
                    <a:pt x="204" y="318"/>
                  </a:lnTo>
                  <a:lnTo>
                    <a:pt x="205" y="322"/>
                  </a:lnTo>
                  <a:lnTo>
                    <a:pt x="209" y="325"/>
                  </a:lnTo>
                  <a:lnTo>
                    <a:pt x="214" y="326"/>
                  </a:lnTo>
                  <a:lnTo>
                    <a:pt x="216" y="330"/>
                  </a:lnTo>
                  <a:lnTo>
                    <a:pt x="215" y="337"/>
                  </a:lnTo>
                  <a:lnTo>
                    <a:pt x="213" y="346"/>
                  </a:lnTo>
                  <a:lnTo>
                    <a:pt x="211" y="349"/>
                  </a:lnTo>
                  <a:lnTo>
                    <a:pt x="214" y="354"/>
                  </a:lnTo>
                  <a:lnTo>
                    <a:pt x="219" y="365"/>
                  </a:lnTo>
                  <a:lnTo>
                    <a:pt x="227" y="377"/>
                  </a:lnTo>
                  <a:lnTo>
                    <a:pt x="235" y="384"/>
                  </a:lnTo>
                  <a:lnTo>
                    <a:pt x="241" y="385"/>
                  </a:lnTo>
                  <a:lnTo>
                    <a:pt x="249" y="386"/>
                  </a:lnTo>
                  <a:lnTo>
                    <a:pt x="256" y="386"/>
                  </a:lnTo>
                  <a:lnTo>
                    <a:pt x="264" y="386"/>
                  </a:lnTo>
                  <a:lnTo>
                    <a:pt x="271" y="386"/>
                  </a:lnTo>
                  <a:lnTo>
                    <a:pt x="277" y="386"/>
                  </a:lnTo>
                  <a:lnTo>
                    <a:pt x="282" y="386"/>
                  </a:lnTo>
                  <a:lnTo>
                    <a:pt x="286" y="385"/>
                  </a:lnTo>
                  <a:lnTo>
                    <a:pt x="291" y="384"/>
                  </a:lnTo>
                  <a:lnTo>
                    <a:pt x="295" y="384"/>
                  </a:lnTo>
                  <a:lnTo>
                    <a:pt x="300" y="383"/>
                  </a:lnTo>
                  <a:lnTo>
                    <a:pt x="301" y="383"/>
                  </a:lnTo>
                  <a:lnTo>
                    <a:pt x="305" y="395"/>
                  </a:lnTo>
                  <a:lnTo>
                    <a:pt x="307" y="395"/>
                  </a:lnTo>
                  <a:lnTo>
                    <a:pt x="315" y="396"/>
                  </a:lnTo>
                  <a:lnTo>
                    <a:pt x="323" y="395"/>
                  </a:lnTo>
                  <a:lnTo>
                    <a:pt x="329" y="390"/>
                  </a:lnTo>
                  <a:lnTo>
                    <a:pt x="335" y="386"/>
                  </a:lnTo>
                  <a:lnTo>
                    <a:pt x="341" y="386"/>
                  </a:lnTo>
                  <a:lnTo>
                    <a:pt x="346" y="386"/>
                  </a:lnTo>
                  <a:lnTo>
                    <a:pt x="348" y="388"/>
                  </a:lnTo>
                  <a:lnTo>
                    <a:pt x="346" y="390"/>
                  </a:lnTo>
                  <a:lnTo>
                    <a:pt x="341" y="395"/>
                  </a:lnTo>
                  <a:lnTo>
                    <a:pt x="336" y="402"/>
                  </a:lnTo>
                  <a:lnTo>
                    <a:pt x="334" y="407"/>
                  </a:lnTo>
                  <a:lnTo>
                    <a:pt x="333" y="410"/>
                  </a:lnTo>
                  <a:lnTo>
                    <a:pt x="333" y="414"/>
                  </a:lnTo>
                  <a:lnTo>
                    <a:pt x="333" y="416"/>
                  </a:lnTo>
                  <a:lnTo>
                    <a:pt x="335" y="419"/>
                  </a:lnTo>
                  <a:lnTo>
                    <a:pt x="337" y="422"/>
                  </a:lnTo>
                  <a:lnTo>
                    <a:pt x="339" y="427"/>
                  </a:lnTo>
                  <a:lnTo>
                    <a:pt x="339" y="431"/>
                  </a:lnTo>
                  <a:lnTo>
                    <a:pt x="339" y="432"/>
                  </a:lnTo>
                  <a:lnTo>
                    <a:pt x="340" y="434"/>
                  </a:lnTo>
                  <a:lnTo>
                    <a:pt x="343" y="439"/>
                  </a:lnTo>
                  <a:lnTo>
                    <a:pt x="345" y="444"/>
                  </a:lnTo>
                  <a:lnTo>
                    <a:pt x="343" y="448"/>
                  </a:lnTo>
                  <a:lnTo>
                    <a:pt x="337" y="451"/>
                  </a:lnTo>
                  <a:lnTo>
                    <a:pt x="330" y="455"/>
                  </a:lnTo>
                  <a:lnTo>
                    <a:pt x="323" y="458"/>
                  </a:lnTo>
                  <a:lnTo>
                    <a:pt x="319" y="460"/>
                  </a:lnTo>
                  <a:lnTo>
                    <a:pt x="319" y="461"/>
                  </a:lnTo>
                  <a:lnTo>
                    <a:pt x="319" y="462"/>
                  </a:lnTo>
                  <a:lnTo>
                    <a:pt x="317" y="464"/>
                  </a:lnTo>
                  <a:lnTo>
                    <a:pt x="315" y="466"/>
                  </a:lnTo>
                  <a:lnTo>
                    <a:pt x="310" y="466"/>
                  </a:lnTo>
                  <a:lnTo>
                    <a:pt x="306" y="462"/>
                  </a:lnTo>
                  <a:lnTo>
                    <a:pt x="301" y="458"/>
                  </a:lnTo>
                  <a:lnTo>
                    <a:pt x="300" y="457"/>
                  </a:lnTo>
                  <a:lnTo>
                    <a:pt x="293" y="470"/>
                  </a:lnTo>
                  <a:lnTo>
                    <a:pt x="292" y="472"/>
                  </a:lnTo>
                  <a:lnTo>
                    <a:pt x="288" y="474"/>
                  </a:lnTo>
                  <a:lnTo>
                    <a:pt x="283" y="476"/>
                  </a:lnTo>
                  <a:lnTo>
                    <a:pt x="276" y="478"/>
                  </a:lnTo>
                  <a:lnTo>
                    <a:pt x="273" y="476"/>
                  </a:lnTo>
                  <a:lnTo>
                    <a:pt x="269" y="473"/>
                  </a:lnTo>
                  <a:lnTo>
                    <a:pt x="265" y="469"/>
                  </a:lnTo>
                  <a:lnTo>
                    <a:pt x="261" y="466"/>
                  </a:lnTo>
                  <a:lnTo>
                    <a:pt x="256" y="463"/>
                  </a:lnTo>
                  <a:lnTo>
                    <a:pt x="250" y="462"/>
                  </a:lnTo>
                  <a:lnTo>
                    <a:pt x="243" y="462"/>
                  </a:lnTo>
                  <a:lnTo>
                    <a:pt x="234" y="466"/>
                  </a:lnTo>
                  <a:lnTo>
                    <a:pt x="221" y="473"/>
                  </a:lnTo>
                  <a:lnTo>
                    <a:pt x="215" y="478"/>
                  </a:lnTo>
                  <a:lnTo>
                    <a:pt x="215" y="481"/>
                  </a:lnTo>
                  <a:lnTo>
                    <a:pt x="216" y="485"/>
                  </a:lnTo>
                  <a:lnTo>
                    <a:pt x="219" y="490"/>
                  </a:lnTo>
                  <a:lnTo>
                    <a:pt x="220" y="493"/>
                  </a:lnTo>
                  <a:lnTo>
                    <a:pt x="221" y="496"/>
                  </a:lnTo>
                  <a:lnTo>
                    <a:pt x="221" y="497"/>
                  </a:lnTo>
                  <a:lnTo>
                    <a:pt x="209" y="498"/>
                  </a:lnTo>
                  <a:lnTo>
                    <a:pt x="205" y="499"/>
                  </a:lnTo>
                  <a:lnTo>
                    <a:pt x="198" y="504"/>
                  </a:lnTo>
                  <a:lnTo>
                    <a:pt x="191" y="510"/>
                  </a:lnTo>
                  <a:lnTo>
                    <a:pt x="187" y="518"/>
                  </a:lnTo>
                  <a:lnTo>
                    <a:pt x="185" y="527"/>
                  </a:lnTo>
                  <a:lnTo>
                    <a:pt x="180" y="533"/>
                  </a:lnTo>
                  <a:lnTo>
                    <a:pt x="174" y="536"/>
                  </a:lnTo>
                  <a:lnTo>
                    <a:pt x="172" y="538"/>
                  </a:lnTo>
                  <a:lnTo>
                    <a:pt x="169" y="540"/>
                  </a:lnTo>
                  <a:lnTo>
                    <a:pt x="165" y="544"/>
                  </a:lnTo>
                  <a:lnTo>
                    <a:pt x="160" y="550"/>
                  </a:lnTo>
                  <a:lnTo>
                    <a:pt x="157" y="554"/>
                  </a:lnTo>
                  <a:lnTo>
                    <a:pt x="159" y="560"/>
                  </a:lnTo>
                  <a:lnTo>
                    <a:pt x="161" y="570"/>
                  </a:lnTo>
                  <a:lnTo>
                    <a:pt x="163" y="578"/>
                  </a:lnTo>
                  <a:lnTo>
                    <a:pt x="167" y="581"/>
                  </a:lnTo>
                  <a:lnTo>
                    <a:pt x="172" y="582"/>
                  </a:lnTo>
                  <a:lnTo>
                    <a:pt x="177" y="587"/>
                  </a:lnTo>
                  <a:lnTo>
                    <a:pt x="180" y="590"/>
                  </a:lnTo>
                  <a:lnTo>
                    <a:pt x="181" y="593"/>
                  </a:lnTo>
                  <a:lnTo>
                    <a:pt x="180" y="608"/>
                  </a:lnTo>
                  <a:lnTo>
                    <a:pt x="162" y="613"/>
                  </a:lnTo>
                  <a:lnTo>
                    <a:pt x="161" y="616"/>
                  </a:lnTo>
                  <a:lnTo>
                    <a:pt x="160" y="620"/>
                  </a:lnTo>
                  <a:lnTo>
                    <a:pt x="159" y="625"/>
                  </a:lnTo>
                  <a:lnTo>
                    <a:pt x="162" y="628"/>
                  </a:lnTo>
                  <a:lnTo>
                    <a:pt x="167" y="630"/>
                  </a:lnTo>
                  <a:lnTo>
                    <a:pt x="173" y="632"/>
                  </a:lnTo>
                  <a:lnTo>
                    <a:pt x="178" y="634"/>
                  </a:lnTo>
                  <a:lnTo>
                    <a:pt x="180" y="635"/>
                  </a:lnTo>
                  <a:lnTo>
                    <a:pt x="178" y="641"/>
                  </a:lnTo>
                  <a:lnTo>
                    <a:pt x="190" y="655"/>
                  </a:lnTo>
                  <a:lnTo>
                    <a:pt x="190" y="658"/>
                  </a:lnTo>
                  <a:lnTo>
                    <a:pt x="191" y="662"/>
                  </a:lnTo>
                  <a:lnTo>
                    <a:pt x="193" y="670"/>
                  </a:lnTo>
                  <a:lnTo>
                    <a:pt x="195" y="674"/>
                  </a:lnTo>
                  <a:lnTo>
                    <a:pt x="198" y="680"/>
                  </a:lnTo>
                  <a:lnTo>
                    <a:pt x="204" y="688"/>
                  </a:lnTo>
                  <a:lnTo>
                    <a:pt x="214" y="694"/>
                  </a:lnTo>
                  <a:lnTo>
                    <a:pt x="223" y="695"/>
                  </a:lnTo>
                  <a:lnTo>
                    <a:pt x="233" y="691"/>
                  </a:lnTo>
                  <a:lnTo>
                    <a:pt x="243" y="686"/>
                  </a:lnTo>
                  <a:lnTo>
                    <a:pt x="250" y="682"/>
                  </a:lnTo>
                  <a:lnTo>
                    <a:pt x="253" y="676"/>
                  </a:lnTo>
                  <a:lnTo>
                    <a:pt x="255" y="677"/>
                  </a:lnTo>
                  <a:lnTo>
                    <a:pt x="256" y="686"/>
                  </a:lnTo>
                  <a:lnTo>
                    <a:pt x="256" y="698"/>
                  </a:lnTo>
                  <a:lnTo>
                    <a:pt x="255" y="709"/>
                  </a:lnTo>
                  <a:lnTo>
                    <a:pt x="252" y="719"/>
                  </a:lnTo>
                  <a:lnTo>
                    <a:pt x="249" y="728"/>
                  </a:lnTo>
                  <a:lnTo>
                    <a:pt x="245" y="736"/>
                  </a:lnTo>
                  <a:lnTo>
                    <a:pt x="244" y="738"/>
                  </a:lnTo>
                  <a:lnTo>
                    <a:pt x="249" y="752"/>
                  </a:lnTo>
                  <a:lnTo>
                    <a:pt x="221" y="775"/>
                  </a:lnTo>
                  <a:lnTo>
                    <a:pt x="220" y="778"/>
                  </a:lnTo>
                  <a:lnTo>
                    <a:pt x="219" y="782"/>
                  </a:lnTo>
                  <a:lnTo>
                    <a:pt x="222" y="786"/>
                  </a:lnTo>
                  <a:lnTo>
                    <a:pt x="233" y="784"/>
                  </a:lnTo>
                  <a:lnTo>
                    <a:pt x="240" y="780"/>
                  </a:lnTo>
                  <a:lnTo>
                    <a:pt x="249" y="776"/>
                  </a:lnTo>
                  <a:lnTo>
                    <a:pt x="255" y="773"/>
                  </a:lnTo>
                  <a:lnTo>
                    <a:pt x="262" y="769"/>
                  </a:lnTo>
                  <a:lnTo>
                    <a:pt x="267" y="767"/>
                  </a:lnTo>
                  <a:lnTo>
                    <a:pt x="271" y="766"/>
                  </a:lnTo>
                  <a:lnTo>
                    <a:pt x="275" y="766"/>
                  </a:lnTo>
                  <a:lnTo>
                    <a:pt x="276" y="767"/>
                  </a:lnTo>
                  <a:lnTo>
                    <a:pt x="277" y="773"/>
                  </a:lnTo>
                  <a:lnTo>
                    <a:pt x="280" y="778"/>
                  </a:lnTo>
                  <a:lnTo>
                    <a:pt x="283" y="780"/>
                  </a:lnTo>
                  <a:lnTo>
                    <a:pt x="287" y="780"/>
                  </a:lnTo>
                  <a:lnTo>
                    <a:pt x="292" y="778"/>
                  </a:lnTo>
                  <a:lnTo>
                    <a:pt x="297" y="776"/>
                  </a:lnTo>
                  <a:lnTo>
                    <a:pt x="301" y="775"/>
                  </a:lnTo>
                  <a:lnTo>
                    <a:pt x="305" y="778"/>
                  </a:lnTo>
                  <a:lnTo>
                    <a:pt x="306" y="784"/>
                  </a:lnTo>
                  <a:lnTo>
                    <a:pt x="309" y="793"/>
                  </a:lnTo>
                  <a:lnTo>
                    <a:pt x="312" y="802"/>
                  </a:lnTo>
                  <a:lnTo>
                    <a:pt x="316" y="806"/>
                  </a:lnTo>
                  <a:lnTo>
                    <a:pt x="321" y="810"/>
                  </a:lnTo>
                  <a:lnTo>
                    <a:pt x="327" y="815"/>
                  </a:lnTo>
                  <a:lnTo>
                    <a:pt x="333" y="821"/>
                  </a:lnTo>
                  <a:lnTo>
                    <a:pt x="337" y="822"/>
                  </a:lnTo>
                  <a:lnTo>
                    <a:pt x="340" y="820"/>
                  </a:lnTo>
                  <a:lnTo>
                    <a:pt x="341" y="817"/>
                  </a:lnTo>
                  <a:lnTo>
                    <a:pt x="343" y="815"/>
                  </a:lnTo>
                  <a:lnTo>
                    <a:pt x="343" y="814"/>
                  </a:lnTo>
                  <a:lnTo>
                    <a:pt x="342" y="811"/>
                  </a:lnTo>
                  <a:lnTo>
                    <a:pt x="341" y="806"/>
                  </a:lnTo>
                  <a:lnTo>
                    <a:pt x="339" y="799"/>
                  </a:lnTo>
                  <a:lnTo>
                    <a:pt x="339" y="792"/>
                  </a:lnTo>
                  <a:lnTo>
                    <a:pt x="342" y="785"/>
                  </a:lnTo>
                  <a:lnTo>
                    <a:pt x="348" y="778"/>
                  </a:lnTo>
                  <a:lnTo>
                    <a:pt x="355" y="773"/>
                  </a:lnTo>
                  <a:lnTo>
                    <a:pt x="358" y="770"/>
                  </a:lnTo>
                  <a:lnTo>
                    <a:pt x="357" y="773"/>
                  </a:lnTo>
                  <a:lnTo>
                    <a:pt x="354" y="780"/>
                  </a:lnTo>
                  <a:lnTo>
                    <a:pt x="353" y="790"/>
                  </a:lnTo>
                  <a:lnTo>
                    <a:pt x="354" y="797"/>
                  </a:lnTo>
                  <a:lnTo>
                    <a:pt x="357" y="798"/>
                  </a:lnTo>
                  <a:lnTo>
                    <a:pt x="361" y="798"/>
                  </a:lnTo>
                  <a:lnTo>
                    <a:pt x="367" y="797"/>
                  </a:lnTo>
                  <a:lnTo>
                    <a:pt x="373" y="796"/>
                  </a:lnTo>
                  <a:lnTo>
                    <a:pt x="379" y="793"/>
                  </a:lnTo>
                  <a:lnTo>
                    <a:pt x="384" y="791"/>
                  </a:lnTo>
                  <a:lnTo>
                    <a:pt x="389" y="790"/>
                  </a:lnTo>
                  <a:lnTo>
                    <a:pt x="393" y="790"/>
                  </a:lnTo>
                  <a:lnTo>
                    <a:pt x="395" y="792"/>
                  </a:lnTo>
                  <a:lnTo>
                    <a:pt x="395" y="797"/>
                  </a:lnTo>
                  <a:lnTo>
                    <a:pt x="393" y="800"/>
                  </a:lnTo>
                  <a:lnTo>
                    <a:pt x="391" y="802"/>
                  </a:lnTo>
                  <a:lnTo>
                    <a:pt x="376" y="811"/>
                  </a:lnTo>
                  <a:lnTo>
                    <a:pt x="375" y="812"/>
                  </a:lnTo>
                  <a:lnTo>
                    <a:pt x="373" y="815"/>
                  </a:lnTo>
                  <a:lnTo>
                    <a:pt x="372" y="820"/>
                  </a:lnTo>
                  <a:lnTo>
                    <a:pt x="373" y="826"/>
                  </a:lnTo>
                  <a:lnTo>
                    <a:pt x="376" y="832"/>
                  </a:lnTo>
                  <a:lnTo>
                    <a:pt x="373" y="835"/>
                  </a:lnTo>
                  <a:lnTo>
                    <a:pt x="371" y="836"/>
                  </a:lnTo>
                  <a:lnTo>
                    <a:pt x="370" y="838"/>
                  </a:lnTo>
                  <a:lnTo>
                    <a:pt x="369" y="839"/>
                  </a:lnTo>
                  <a:lnTo>
                    <a:pt x="366" y="841"/>
                  </a:lnTo>
                  <a:lnTo>
                    <a:pt x="363" y="845"/>
                  </a:lnTo>
                  <a:lnTo>
                    <a:pt x="361" y="848"/>
                  </a:lnTo>
                  <a:lnTo>
                    <a:pt x="360" y="853"/>
                  </a:lnTo>
                  <a:lnTo>
                    <a:pt x="358" y="863"/>
                  </a:lnTo>
                  <a:lnTo>
                    <a:pt x="357" y="871"/>
                  </a:lnTo>
                  <a:lnTo>
                    <a:pt x="355" y="875"/>
                  </a:lnTo>
                  <a:lnTo>
                    <a:pt x="330" y="881"/>
                  </a:lnTo>
                  <a:lnTo>
                    <a:pt x="329" y="882"/>
                  </a:lnTo>
                  <a:lnTo>
                    <a:pt x="325" y="886"/>
                  </a:lnTo>
                  <a:lnTo>
                    <a:pt x="321" y="890"/>
                  </a:lnTo>
                  <a:lnTo>
                    <a:pt x="317" y="893"/>
                  </a:lnTo>
                  <a:lnTo>
                    <a:pt x="313" y="894"/>
                  </a:lnTo>
                  <a:lnTo>
                    <a:pt x="310" y="895"/>
                  </a:lnTo>
                  <a:lnTo>
                    <a:pt x="306" y="896"/>
                  </a:lnTo>
                  <a:lnTo>
                    <a:pt x="305" y="896"/>
                  </a:lnTo>
                  <a:lnTo>
                    <a:pt x="288" y="910"/>
                  </a:lnTo>
                  <a:lnTo>
                    <a:pt x="288" y="911"/>
                  </a:lnTo>
                  <a:lnTo>
                    <a:pt x="287" y="914"/>
                  </a:lnTo>
                  <a:lnTo>
                    <a:pt x="286" y="919"/>
                  </a:lnTo>
                  <a:lnTo>
                    <a:pt x="285" y="923"/>
                  </a:lnTo>
                  <a:lnTo>
                    <a:pt x="282" y="926"/>
                  </a:lnTo>
                  <a:lnTo>
                    <a:pt x="280" y="930"/>
                  </a:lnTo>
                  <a:lnTo>
                    <a:pt x="275" y="934"/>
                  </a:lnTo>
                  <a:lnTo>
                    <a:pt x="271" y="934"/>
                  </a:lnTo>
                  <a:lnTo>
                    <a:pt x="267" y="932"/>
                  </a:lnTo>
                  <a:lnTo>
                    <a:pt x="261" y="931"/>
                  </a:lnTo>
                  <a:lnTo>
                    <a:pt x="256" y="930"/>
                  </a:lnTo>
                  <a:lnTo>
                    <a:pt x="252" y="930"/>
                  </a:lnTo>
                  <a:lnTo>
                    <a:pt x="247" y="931"/>
                  </a:lnTo>
                  <a:lnTo>
                    <a:pt x="243" y="935"/>
                  </a:lnTo>
                  <a:lnTo>
                    <a:pt x="238" y="938"/>
                  </a:lnTo>
                  <a:lnTo>
                    <a:pt x="237" y="940"/>
                  </a:lnTo>
                  <a:lnTo>
                    <a:pt x="227" y="948"/>
                  </a:lnTo>
                  <a:lnTo>
                    <a:pt x="169" y="959"/>
                  </a:lnTo>
                  <a:lnTo>
                    <a:pt x="169" y="960"/>
                  </a:lnTo>
                  <a:lnTo>
                    <a:pt x="168" y="965"/>
                  </a:lnTo>
                  <a:lnTo>
                    <a:pt x="167" y="968"/>
                  </a:lnTo>
                  <a:lnTo>
                    <a:pt x="167" y="972"/>
                  </a:lnTo>
                  <a:lnTo>
                    <a:pt x="168" y="974"/>
                  </a:lnTo>
                  <a:lnTo>
                    <a:pt x="171" y="978"/>
                  </a:lnTo>
                  <a:lnTo>
                    <a:pt x="171" y="980"/>
                  </a:lnTo>
                  <a:lnTo>
                    <a:pt x="167" y="980"/>
                  </a:lnTo>
                  <a:lnTo>
                    <a:pt x="161" y="979"/>
                  </a:lnTo>
                  <a:lnTo>
                    <a:pt x="157" y="979"/>
                  </a:lnTo>
                  <a:lnTo>
                    <a:pt x="155" y="979"/>
                  </a:lnTo>
                  <a:lnTo>
                    <a:pt x="154" y="979"/>
                  </a:lnTo>
                  <a:lnTo>
                    <a:pt x="151" y="984"/>
                  </a:lnTo>
                  <a:lnTo>
                    <a:pt x="139" y="982"/>
                  </a:lnTo>
                  <a:lnTo>
                    <a:pt x="145" y="971"/>
                  </a:lnTo>
                  <a:lnTo>
                    <a:pt x="129" y="970"/>
                  </a:lnTo>
                  <a:lnTo>
                    <a:pt x="125" y="971"/>
                  </a:lnTo>
                  <a:lnTo>
                    <a:pt x="119" y="972"/>
                  </a:lnTo>
                  <a:lnTo>
                    <a:pt x="111" y="976"/>
                  </a:lnTo>
                  <a:lnTo>
                    <a:pt x="105" y="979"/>
                  </a:lnTo>
                  <a:lnTo>
                    <a:pt x="100" y="984"/>
                  </a:lnTo>
                  <a:lnTo>
                    <a:pt x="96" y="988"/>
                  </a:lnTo>
                  <a:lnTo>
                    <a:pt x="90" y="991"/>
                  </a:lnTo>
                  <a:lnTo>
                    <a:pt x="83" y="996"/>
                  </a:lnTo>
                  <a:lnTo>
                    <a:pt x="77" y="1000"/>
                  </a:lnTo>
                  <a:lnTo>
                    <a:pt x="76" y="1003"/>
                  </a:lnTo>
                  <a:lnTo>
                    <a:pt x="77" y="1006"/>
                  </a:lnTo>
                  <a:lnTo>
                    <a:pt x="77" y="1007"/>
                  </a:lnTo>
                  <a:lnTo>
                    <a:pt x="75" y="1007"/>
                  </a:lnTo>
                  <a:lnTo>
                    <a:pt x="70" y="1008"/>
                  </a:lnTo>
                  <a:lnTo>
                    <a:pt x="64" y="1008"/>
                  </a:lnTo>
                  <a:lnTo>
                    <a:pt x="60" y="1009"/>
                  </a:lnTo>
                  <a:lnTo>
                    <a:pt x="58" y="1010"/>
                  </a:lnTo>
                  <a:lnTo>
                    <a:pt x="53" y="1012"/>
                  </a:lnTo>
                  <a:lnTo>
                    <a:pt x="47" y="1013"/>
                  </a:lnTo>
                  <a:lnTo>
                    <a:pt x="40" y="1015"/>
                  </a:lnTo>
                  <a:lnTo>
                    <a:pt x="34" y="1016"/>
                  </a:lnTo>
                  <a:lnTo>
                    <a:pt x="28" y="1019"/>
                  </a:lnTo>
                  <a:lnTo>
                    <a:pt x="24" y="1020"/>
                  </a:lnTo>
                  <a:lnTo>
                    <a:pt x="23" y="1020"/>
                  </a:lnTo>
                  <a:lnTo>
                    <a:pt x="19" y="1022"/>
                  </a:lnTo>
                  <a:lnTo>
                    <a:pt x="12" y="1027"/>
                  </a:lnTo>
                  <a:lnTo>
                    <a:pt x="4" y="1033"/>
                  </a:lnTo>
                  <a:lnTo>
                    <a:pt x="0" y="1038"/>
                  </a:lnTo>
                  <a:lnTo>
                    <a:pt x="3" y="1040"/>
                  </a:lnTo>
                  <a:lnTo>
                    <a:pt x="7" y="1042"/>
                  </a:lnTo>
                  <a:lnTo>
                    <a:pt x="12" y="1043"/>
                  </a:lnTo>
                  <a:lnTo>
                    <a:pt x="15" y="1043"/>
                  </a:lnTo>
                  <a:lnTo>
                    <a:pt x="17" y="1042"/>
                  </a:lnTo>
                  <a:lnTo>
                    <a:pt x="22" y="1039"/>
                  </a:lnTo>
                  <a:lnTo>
                    <a:pt x="28" y="1037"/>
                  </a:lnTo>
                  <a:lnTo>
                    <a:pt x="30" y="1038"/>
                  </a:lnTo>
                  <a:lnTo>
                    <a:pt x="33" y="1039"/>
                  </a:lnTo>
                  <a:lnTo>
                    <a:pt x="37" y="1042"/>
                  </a:lnTo>
                  <a:lnTo>
                    <a:pt x="41" y="1043"/>
                  </a:lnTo>
                  <a:lnTo>
                    <a:pt x="43" y="1043"/>
                  </a:lnTo>
                  <a:lnTo>
                    <a:pt x="55" y="1028"/>
                  </a:lnTo>
                  <a:lnTo>
                    <a:pt x="63" y="1039"/>
                  </a:lnTo>
                  <a:lnTo>
                    <a:pt x="82" y="1036"/>
                  </a:lnTo>
                  <a:lnTo>
                    <a:pt x="101" y="1016"/>
                  </a:lnTo>
                  <a:lnTo>
                    <a:pt x="120" y="1003"/>
                  </a:lnTo>
                  <a:lnTo>
                    <a:pt x="115" y="1015"/>
                  </a:lnTo>
                  <a:lnTo>
                    <a:pt x="106" y="1026"/>
                  </a:lnTo>
                  <a:lnTo>
                    <a:pt x="108" y="1026"/>
                  </a:lnTo>
                  <a:lnTo>
                    <a:pt x="114" y="1027"/>
                  </a:lnTo>
                  <a:lnTo>
                    <a:pt x="123" y="1026"/>
                  </a:lnTo>
                  <a:lnTo>
                    <a:pt x="129" y="1022"/>
                  </a:lnTo>
                  <a:lnTo>
                    <a:pt x="135" y="1018"/>
                  </a:lnTo>
                  <a:lnTo>
                    <a:pt x="142" y="1013"/>
                  </a:lnTo>
                  <a:lnTo>
                    <a:pt x="147" y="1009"/>
                  </a:lnTo>
                  <a:lnTo>
                    <a:pt x="149" y="1008"/>
                  </a:lnTo>
                  <a:lnTo>
                    <a:pt x="172" y="1008"/>
                  </a:lnTo>
                  <a:lnTo>
                    <a:pt x="172" y="1007"/>
                  </a:lnTo>
                  <a:lnTo>
                    <a:pt x="173" y="1002"/>
                  </a:lnTo>
                  <a:lnTo>
                    <a:pt x="175" y="997"/>
                  </a:lnTo>
                  <a:lnTo>
                    <a:pt x="178" y="991"/>
                  </a:lnTo>
                  <a:lnTo>
                    <a:pt x="183" y="989"/>
                  </a:lnTo>
                  <a:lnTo>
                    <a:pt x="186" y="991"/>
                  </a:lnTo>
                  <a:lnTo>
                    <a:pt x="189" y="995"/>
                  </a:lnTo>
                  <a:lnTo>
                    <a:pt x="190" y="996"/>
                  </a:lnTo>
                  <a:lnTo>
                    <a:pt x="192" y="1007"/>
                  </a:lnTo>
                  <a:lnTo>
                    <a:pt x="204" y="1007"/>
                  </a:lnTo>
                  <a:lnTo>
                    <a:pt x="204" y="1006"/>
                  </a:lnTo>
                  <a:lnTo>
                    <a:pt x="205" y="1001"/>
                  </a:lnTo>
                  <a:lnTo>
                    <a:pt x="208" y="997"/>
                  </a:lnTo>
                  <a:lnTo>
                    <a:pt x="210" y="995"/>
                  </a:lnTo>
                  <a:lnTo>
                    <a:pt x="213" y="994"/>
                  </a:lnTo>
                  <a:lnTo>
                    <a:pt x="217" y="992"/>
                  </a:lnTo>
                  <a:lnTo>
                    <a:pt x="225" y="991"/>
                  </a:lnTo>
                  <a:lnTo>
                    <a:pt x="232" y="990"/>
                  </a:lnTo>
                  <a:lnTo>
                    <a:pt x="239" y="988"/>
                  </a:lnTo>
                  <a:lnTo>
                    <a:pt x="246" y="986"/>
                  </a:lnTo>
                  <a:lnTo>
                    <a:pt x="251" y="984"/>
                  </a:lnTo>
                  <a:lnTo>
                    <a:pt x="255" y="983"/>
                  </a:lnTo>
                  <a:lnTo>
                    <a:pt x="261" y="982"/>
                  </a:lnTo>
                  <a:lnTo>
                    <a:pt x="267" y="984"/>
                  </a:lnTo>
                  <a:lnTo>
                    <a:pt x="271" y="986"/>
                  </a:lnTo>
                  <a:lnTo>
                    <a:pt x="274" y="988"/>
                  </a:lnTo>
                  <a:lnTo>
                    <a:pt x="276" y="986"/>
                  </a:lnTo>
                  <a:lnTo>
                    <a:pt x="281" y="983"/>
                  </a:lnTo>
                  <a:lnTo>
                    <a:pt x="286" y="979"/>
                  </a:lnTo>
                  <a:lnTo>
                    <a:pt x="288" y="977"/>
                  </a:lnTo>
                  <a:lnTo>
                    <a:pt x="286" y="974"/>
                  </a:lnTo>
                  <a:lnTo>
                    <a:pt x="282" y="971"/>
                  </a:lnTo>
                  <a:lnTo>
                    <a:pt x="279" y="968"/>
                  </a:lnTo>
                  <a:lnTo>
                    <a:pt x="277" y="966"/>
                  </a:lnTo>
                  <a:lnTo>
                    <a:pt x="282" y="964"/>
                  </a:lnTo>
                  <a:lnTo>
                    <a:pt x="291" y="961"/>
                  </a:lnTo>
                  <a:lnTo>
                    <a:pt x="300" y="960"/>
                  </a:lnTo>
                  <a:lnTo>
                    <a:pt x="309" y="961"/>
                  </a:lnTo>
                  <a:lnTo>
                    <a:pt x="316" y="964"/>
                  </a:lnTo>
                  <a:lnTo>
                    <a:pt x="322" y="964"/>
                  </a:lnTo>
                  <a:lnTo>
                    <a:pt x="327" y="962"/>
                  </a:lnTo>
                  <a:lnTo>
                    <a:pt x="328" y="959"/>
                  </a:lnTo>
                  <a:lnTo>
                    <a:pt x="324" y="955"/>
                  </a:lnTo>
                  <a:lnTo>
                    <a:pt x="319" y="952"/>
                  </a:lnTo>
                  <a:lnTo>
                    <a:pt x="315" y="950"/>
                  </a:lnTo>
                  <a:lnTo>
                    <a:pt x="312" y="949"/>
                  </a:lnTo>
                  <a:lnTo>
                    <a:pt x="345" y="940"/>
                  </a:lnTo>
                  <a:lnTo>
                    <a:pt x="345" y="938"/>
                  </a:lnTo>
                  <a:lnTo>
                    <a:pt x="347" y="936"/>
                  </a:lnTo>
                  <a:lnTo>
                    <a:pt x="348" y="932"/>
                  </a:lnTo>
                  <a:lnTo>
                    <a:pt x="349" y="930"/>
                  </a:lnTo>
                  <a:lnTo>
                    <a:pt x="353" y="929"/>
                  </a:lnTo>
                  <a:lnTo>
                    <a:pt x="360" y="929"/>
                  </a:lnTo>
                  <a:lnTo>
                    <a:pt x="367" y="929"/>
                  </a:lnTo>
                  <a:lnTo>
                    <a:pt x="373" y="928"/>
                  </a:lnTo>
                  <a:lnTo>
                    <a:pt x="378" y="924"/>
                  </a:lnTo>
                  <a:lnTo>
                    <a:pt x="383" y="918"/>
                  </a:lnTo>
                  <a:lnTo>
                    <a:pt x="388" y="914"/>
                  </a:lnTo>
                  <a:lnTo>
                    <a:pt x="389" y="912"/>
                  </a:lnTo>
                  <a:lnTo>
                    <a:pt x="409" y="911"/>
                  </a:lnTo>
                  <a:lnTo>
                    <a:pt x="412" y="906"/>
                  </a:lnTo>
                  <a:lnTo>
                    <a:pt x="417" y="895"/>
                  </a:lnTo>
                  <a:lnTo>
                    <a:pt x="424" y="884"/>
                  </a:lnTo>
                  <a:lnTo>
                    <a:pt x="430" y="877"/>
                  </a:lnTo>
                  <a:lnTo>
                    <a:pt x="433" y="876"/>
                  </a:lnTo>
                  <a:lnTo>
                    <a:pt x="439" y="874"/>
                  </a:lnTo>
                  <a:lnTo>
                    <a:pt x="448" y="871"/>
                  </a:lnTo>
                  <a:lnTo>
                    <a:pt x="456" y="869"/>
                  </a:lnTo>
                  <a:lnTo>
                    <a:pt x="465" y="868"/>
                  </a:lnTo>
                  <a:lnTo>
                    <a:pt x="472" y="865"/>
                  </a:lnTo>
                  <a:lnTo>
                    <a:pt x="478" y="864"/>
                  </a:lnTo>
                  <a:lnTo>
                    <a:pt x="480" y="864"/>
                  </a:lnTo>
                  <a:lnTo>
                    <a:pt x="483" y="862"/>
                  </a:lnTo>
                  <a:lnTo>
                    <a:pt x="486" y="856"/>
                  </a:lnTo>
                  <a:lnTo>
                    <a:pt x="491" y="847"/>
                  </a:lnTo>
                  <a:lnTo>
                    <a:pt x="496" y="839"/>
                  </a:lnTo>
                  <a:lnTo>
                    <a:pt x="503" y="829"/>
                  </a:lnTo>
                  <a:lnTo>
                    <a:pt x="511" y="820"/>
                  </a:lnTo>
                  <a:lnTo>
                    <a:pt x="519" y="814"/>
                  </a:lnTo>
                  <a:lnTo>
                    <a:pt x="521" y="811"/>
                  </a:lnTo>
                  <a:lnTo>
                    <a:pt x="522" y="786"/>
                  </a:lnTo>
                  <a:lnTo>
                    <a:pt x="521" y="785"/>
                  </a:lnTo>
                  <a:lnTo>
                    <a:pt x="517" y="780"/>
                  </a:lnTo>
                  <a:lnTo>
                    <a:pt x="511" y="776"/>
                  </a:lnTo>
                  <a:lnTo>
                    <a:pt x="505" y="774"/>
                  </a:lnTo>
                  <a:lnTo>
                    <a:pt x="501" y="773"/>
                  </a:lnTo>
                  <a:lnTo>
                    <a:pt x="497" y="769"/>
                  </a:lnTo>
                  <a:lnTo>
                    <a:pt x="497" y="764"/>
                  </a:lnTo>
                  <a:lnTo>
                    <a:pt x="501" y="760"/>
                  </a:lnTo>
                  <a:lnTo>
                    <a:pt x="509" y="754"/>
                  </a:lnTo>
                  <a:lnTo>
                    <a:pt x="519" y="749"/>
                  </a:lnTo>
                  <a:lnTo>
                    <a:pt x="527" y="743"/>
                  </a:lnTo>
                  <a:lnTo>
                    <a:pt x="532" y="739"/>
                  </a:lnTo>
                  <a:lnTo>
                    <a:pt x="535" y="734"/>
                  </a:lnTo>
                  <a:lnTo>
                    <a:pt x="540" y="728"/>
                  </a:lnTo>
                  <a:lnTo>
                    <a:pt x="544" y="724"/>
                  </a:lnTo>
                  <a:lnTo>
                    <a:pt x="545" y="718"/>
                  </a:lnTo>
                  <a:lnTo>
                    <a:pt x="546" y="710"/>
                  </a:lnTo>
                  <a:lnTo>
                    <a:pt x="549" y="702"/>
                  </a:lnTo>
                  <a:lnTo>
                    <a:pt x="553" y="694"/>
                  </a:lnTo>
                  <a:lnTo>
                    <a:pt x="561" y="686"/>
                  </a:lnTo>
                  <a:lnTo>
                    <a:pt x="571" y="679"/>
                  </a:lnTo>
                  <a:lnTo>
                    <a:pt x="581" y="671"/>
                  </a:lnTo>
                  <a:lnTo>
                    <a:pt x="588" y="662"/>
                  </a:lnTo>
                  <a:lnTo>
                    <a:pt x="593" y="656"/>
                  </a:lnTo>
                  <a:lnTo>
                    <a:pt x="597" y="654"/>
                  </a:lnTo>
                  <a:lnTo>
                    <a:pt x="603" y="653"/>
                  </a:lnTo>
                  <a:lnTo>
                    <a:pt x="610" y="650"/>
                  </a:lnTo>
                  <a:lnTo>
                    <a:pt x="618" y="648"/>
                  </a:lnTo>
                  <a:lnTo>
                    <a:pt x="627" y="646"/>
                  </a:lnTo>
                  <a:lnTo>
                    <a:pt x="634" y="644"/>
                  </a:lnTo>
                  <a:lnTo>
                    <a:pt x="639" y="643"/>
                  </a:lnTo>
                  <a:lnTo>
                    <a:pt x="641" y="643"/>
                  </a:lnTo>
                  <a:lnTo>
                    <a:pt x="640" y="644"/>
                  </a:lnTo>
                  <a:lnTo>
                    <a:pt x="639" y="648"/>
                  </a:lnTo>
                  <a:lnTo>
                    <a:pt x="636" y="652"/>
                  </a:lnTo>
                  <a:lnTo>
                    <a:pt x="635" y="654"/>
                  </a:lnTo>
                  <a:lnTo>
                    <a:pt x="636" y="658"/>
                  </a:lnTo>
                  <a:lnTo>
                    <a:pt x="641" y="661"/>
                  </a:lnTo>
                  <a:lnTo>
                    <a:pt x="646" y="665"/>
                  </a:lnTo>
                  <a:lnTo>
                    <a:pt x="648" y="668"/>
                  </a:lnTo>
                  <a:lnTo>
                    <a:pt x="646" y="671"/>
                  </a:lnTo>
                  <a:lnTo>
                    <a:pt x="641" y="672"/>
                  </a:lnTo>
                  <a:lnTo>
                    <a:pt x="635" y="673"/>
                  </a:lnTo>
                  <a:lnTo>
                    <a:pt x="633" y="673"/>
                  </a:lnTo>
                  <a:lnTo>
                    <a:pt x="615" y="684"/>
                  </a:lnTo>
                  <a:lnTo>
                    <a:pt x="603" y="679"/>
                  </a:lnTo>
                  <a:lnTo>
                    <a:pt x="601" y="679"/>
                  </a:lnTo>
                  <a:lnTo>
                    <a:pt x="600" y="679"/>
                  </a:lnTo>
                  <a:lnTo>
                    <a:pt x="598" y="680"/>
                  </a:lnTo>
                  <a:lnTo>
                    <a:pt x="597" y="684"/>
                  </a:lnTo>
                  <a:lnTo>
                    <a:pt x="594" y="690"/>
                  </a:lnTo>
                  <a:lnTo>
                    <a:pt x="591" y="695"/>
                  </a:lnTo>
                  <a:lnTo>
                    <a:pt x="587" y="700"/>
                  </a:lnTo>
                  <a:lnTo>
                    <a:pt x="586" y="701"/>
                  </a:lnTo>
                  <a:lnTo>
                    <a:pt x="585" y="701"/>
                  </a:lnTo>
                  <a:lnTo>
                    <a:pt x="582" y="703"/>
                  </a:lnTo>
                  <a:lnTo>
                    <a:pt x="579" y="706"/>
                  </a:lnTo>
                  <a:lnTo>
                    <a:pt x="577" y="710"/>
                  </a:lnTo>
                  <a:lnTo>
                    <a:pt x="576" y="720"/>
                  </a:lnTo>
                  <a:lnTo>
                    <a:pt x="574" y="733"/>
                  </a:lnTo>
                  <a:lnTo>
                    <a:pt x="573" y="746"/>
                  </a:lnTo>
                  <a:lnTo>
                    <a:pt x="574" y="755"/>
                  </a:lnTo>
                  <a:lnTo>
                    <a:pt x="577" y="758"/>
                  </a:lnTo>
                  <a:lnTo>
                    <a:pt x="583" y="757"/>
                  </a:lnTo>
                  <a:lnTo>
                    <a:pt x="587" y="756"/>
                  </a:lnTo>
                  <a:lnTo>
                    <a:pt x="589" y="755"/>
                  </a:lnTo>
                  <a:lnTo>
                    <a:pt x="587" y="767"/>
                  </a:lnTo>
                  <a:lnTo>
                    <a:pt x="570" y="773"/>
                  </a:lnTo>
                  <a:lnTo>
                    <a:pt x="570" y="775"/>
                  </a:lnTo>
                  <a:lnTo>
                    <a:pt x="570" y="781"/>
                  </a:lnTo>
                  <a:lnTo>
                    <a:pt x="573" y="787"/>
                  </a:lnTo>
                  <a:lnTo>
                    <a:pt x="577" y="790"/>
                  </a:lnTo>
                  <a:lnTo>
                    <a:pt x="581" y="788"/>
                  </a:lnTo>
                  <a:lnTo>
                    <a:pt x="586" y="787"/>
                  </a:lnTo>
                  <a:lnTo>
                    <a:pt x="592" y="785"/>
                  </a:lnTo>
                  <a:lnTo>
                    <a:pt x="599" y="782"/>
                  </a:lnTo>
                  <a:lnTo>
                    <a:pt x="605" y="780"/>
                  </a:lnTo>
                  <a:lnTo>
                    <a:pt x="610" y="778"/>
                  </a:lnTo>
                  <a:lnTo>
                    <a:pt x="614" y="776"/>
                  </a:lnTo>
                  <a:lnTo>
                    <a:pt x="615" y="775"/>
                  </a:lnTo>
                  <a:lnTo>
                    <a:pt x="617" y="764"/>
                  </a:lnTo>
                  <a:lnTo>
                    <a:pt x="628" y="767"/>
                  </a:lnTo>
                  <a:lnTo>
                    <a:pt x="642" y="732"/>
                  </a:lnTo>
                  <a:lnTo>
                    <a:pt x="654" y="738"/>
                  </a:lnTo>
                  <a:lnTo>
                    <a:pt x="669" y="739"/>
                  </a:lnTo>
                  <a:lnTo>
                    <a:pt x="682" y="733"/>
                  </a:lnTo>
                  <a:lnTo>
                    <a:pt x="682" y="730"/>
                  </a:lnTo>
                  <a:lnTo>
                    <a:pt x="681" y="722"/>
                  </a:lnTo>
                  <a:lnTo>
                    <a:pt x="680" y="714"/>
                  </a:lnTo>
                  <a:lnTo>
                    <a:pt x="681" y="709"/>
                  </a:lnTo>
                  <a:lnTo>
                    <a:pt x="683" y="706"/>
                  </a:lnTo>
                  <a:lnTo>
                    <a:pt x="687" y="701"/>
                  </a:lnTo>
                  <a:lnTo>
                    <a:pt x="689" y="697"/>
                  </a:lnTo>
                  <a:lnTo>
                    <a:pt x="690" y="696"/>
                  </a:lnTo>
                  <a:lnTo>
                    <a:pt x="690" y="695"/>
                  </a:lnTo>
                  <a:lnTo>
                    <a:pt x="690" y="691"/>
                  </a:lnTo>
                  <a:lnTo>
                    <a:pt x="688" y="688"/>
                  </a:lnTo>
                  <a:lnTo>
                    <a:pt x="686" y="686"/>
                  </a:lnTo>
                  <a:lnTo>
                    <a:pt x="682" y="688"/>
                  </a:lnTo>
                  <a:lnTo>
                    <a:pt x="680" y="690"/>
                  </a:lnTo>
                  <a:lnTo>
                    <a:pt x="677" y="692"/>
                  </a:lnTo>
                  <a:lnTo>
                    <a:pt x="676" y="694"/>
                  </a:lnTo>
                  <a:lnTo>
                    <a:pt x="676" y="683"/>
                  </a:lnTo>
                  <a:lnTo>
                    <a:pt x="689" y="662"/>
                  </a:lnTo>
                  <a:lnTo>
                    <a:pt x="705" y="660"/>
                  </a:lnTo>
                  <a:lnTo>
                    <a:pt x="728" y="661"/>
                  </a:lnTo>
                  <a:lnTo>
                    <a:pt x="730" y="659"/>
                  </a:lnTo>
                  <a:lnTo>
                    <a:pt x="735" y="654"/>
                  </a:lnTo>
                  <a:lnTo>
                    <a:pt x="740" y="652"/>
                  </a:lnTo>
                  <a:lnTo>
                    <a:pt x="743" y="655"/>
                  </a:lnTo>
                  <a:lnTo>
                    <a:pt x="743" y="664"/>
                  </a:lnTo>
                  <a:lnTo>
                    <a:pt x="742" y="672"/>
                  </a:lnTo>
                  <a:lnTo>
                    <a:pt x="741" y="679"/>
                  </a:lnTo>
                  <a:lnTo>
                    <a:pt x="741" y="682"/>
                  </a:lnTo>
                  <a:lnTo>
                    <a:pt x="758" y="695"/>
                  </a:lnTo>
                  <a:lnTo>
                    <a:pt x="790" y="703"/>
                  </a:lnTo>
                  <a:lnTo>
                    <a:pt x="791" y="708"/>
                  </a:lnTo>
                  <a:lnTo>
                    <a:pt x="795" y="718"/>
                  </a:lnTo>
                  <a:lnTo>
                    <a:pt x="800" y="728"/>
                  </a:lnTo>
                  <a:lnTo>
                    <a:pt x="803" y="733"/>
                  </a:lnTo>
                  <a:lnTo>
                    <a:pt x="806" y="733"/>
                  </a:lnTo>
                  <a:lnTo>
                    <a:pt x="812" y="733"/>
                  </a:lnTo>
                  <a:lnTo>
                    <a:pt x="818" y="734"/>
                  </a:lnTo>
                  <a:lnTo>
                    <a:pt x="825" y="734"/>
                  </a:lnTo>
                  <a:lnTo>
                    <a:pt x="832" y="734"/>
                  </a:lnTo>
                  <a:lnTo>
                    <a:pt x="838" y="736"/>
                  </a:lnTo>
                  <a:lnTo>
                    <a:pt x="843" y="736"/>
                  </a:lnTo>
                  <a:lnTo>
                    <a:pt x="844" y="736"/>
                  </a:lnTo>
                  <a:lnTo>
                    <a:pt x="872" y="719"/>
                  </a:lnTo>
                  <a:lnTo>
                    <a:pt x="874" y="722"/>
                  </a:lnTo>
                  <a:lnTo>
                    <a:pt x="881" y="730"/>
                  </a:lnTo>
                  <a:lnTo>
                    <a:pt x="890" y="738"/>
                  </a:lnTo>
                  <a:lnTo>
                    <a:pt x="896" y="742"/>
                  </a:lnTo>
                  <a:lnTo>
                    <a:pt x="899" y="742"/>
                  </a:lnTo>
                  <a:lnTo>
                    <a:pt x="904" y="743"/>
                  </a:lnTo>
                  <a:lnTo>
                    <a:pt x="910" y="743"/>
                  </a:lnTo>
                  <a:lnTo>
                    <a:pt x="916" y="743"/>
                  </a:lnTo>
                  <a:lnTo>
                    <a:pt x="922" y="744"/>
                  </a:lnTo>
                  <a:lnTo>
                    <a:pt x="927" y="744"/>
                  </a:lnTo>
                  <a:lnTo>
                    <a:pt x="930" y="744"/>
                  </a:lnTo>
                  <a:lnTo>
                    <a:pt x="932" y="744"/>
                  </a:lnTo>
                  <a:lnTo>
                    <a:pt x="934" y="743"/>
                  </a:lnTo>
                  <a:lnTo>
                    <a:pt x="939" y="739"/>
                  </a:lnTo>
                  <a:lnTo>
                    <a:pt x="945" y="736"/>
                  </a:lnTo>
                  <a:lnTo>
                    <a:pt x="951" y="732"/>
                  </a:lnTo>
                  <a:lnTo>
                    <a:pt x="957" y="730"/>
                  </a:lnTo>
                  <a:lnTo>
                    <a:pt x="964" y="731"/>
                  </a:lnTo>
                  <a:lnTo>
                    <a:pt x="969" y="733"/>
                  </a:lnTo>
                  <a:lnTo>
                    <a:pt x="970" y="737"/>
                  </a:lnTo>
                  <a:lnTo>
                    <a:pt x="968" y="740"/>
                  </a:lnTo>
                  <a:lnTo>
                    <a:pt x="964" y="742"/>
                  </a:lnTo>
                  <a:lnTo>
                    <a:pt x="962" y="743"/>
                  </a:lnTo>
                  <a:lnTo>
                    <a:pt x="960" y="743"/>
                  </a:lnTo>
                  <a:lnTo>
                    <a:pt x="956" y="740"/>
                  </a:lnTo>
                  <a:lnTo>
                    <a:pt x="956" y="743"/>
                  </a:lnTo>
                  <a:lnTo>
                    <a:pt x="954" y="749"/>
                  </a:lnTo>
                  <a:lnTo>
                    <a:pt x="954" y="755"/>
                  </a:lnTo>
                  <a:lnTo>
                    <a:pt x="957" y="758"/>
                  </a:lnTo>
                  <a:lnTo>
                    <a:pt x="960" y="761"/>
                  </a:lnTo>
                  <a:lnTo>
                    <a:pt x="964" y="763"/>
                  </a:lnTo>
                  <a:lnTo>
                    <a:pt x="970" y="767"/>
                  </a:lnTo>
                  <a:lnTo>
                    <a:pt x="976" y="768"/>
                  </a:lnTo>
                  <a:lnTo>
                    <a:pt x="982" y="770"/>
                  </a:lnTo>
                  <a:lnTo>
                    <a:pt x="987" y="776"/>
                  </a:lnTo>
                  <a:lnTo>
                    <a:pt x="990" y="784"/>
                  </a:lnTo>
                  <a:lnTo>
                    <a:pt x="992" y="790"/>
                  </a:lnTo>
                  <a:lnTo>
                    <a:pt x="993" y="792"/>
                  </a:lnTo>
                  <a:lnTo>
                    <a:pt x="996" y="796"/>
                  </a:lnTo>
                  <a:lnTo>
                    <a:pt x="1001" y="799"/>
                  </a:lnTo>
                  <a:lnTo>
                    <a:pt x="1006" y="804"/>
                  </a:lnTo>
                  <a:lnTo>
                    <a:pt x="1012" y="809"/>
                  </a:lnTo>
                  <a:lnTo>
                    <a:pt x="1019" y="814"/>
                  </a:lnTo>
                  <a:lnTo>
                    <a:pt x="1026" y="818"/>
                  </a:lnTo>
                  <a:lnTo>
                    <a:pt x="1032" y="823"/>
                  </a:lnTo>
                  <a:lnTo>
                    <a:pt x="1040" y="827"/>
                  </a:lnTo>
                  <a:lnTo>
                    <a:pt x="1047" y="832"/>
                  </a:lnTo>
                  <a:lnTo>
                    <a:pt x="1054" y="835"/>
                  </a:lnTo>
                  <a:lnTo>
                    <a:pt x="1062" y="839"/>
                  </a:lnTo>
                  <a:lnTo>
                    <a:pt x="1070" y="842"/>
                  </a:lnTo>
                  <a:lnTo>
                    <a:pt x="1077" y="844"/>
                  </a:lnTo>
                  <a:lnTo>
                    <a:pt x="1082" y="845"/>
                  </a:lnTo>
                  <a:lnTo>
                    <a:pt x="1086" y="844"/>
                  </a:lnTo>
                  <a:lnTo>
                    <a:pt x="1090" y="838"/>
                  </a:lnTo>
                  <a:lnTo>
                    <a:pt x="1090" y="829"/>
                  </a:lnTo>
                  <a:lnTo>
                    <a:pt x="1086" y="822"/>
                  </a:lnTo>
                  <a:lnTo>
                    <a:pt x="1085" y="818"/>
                  </a:lnTo>
                  <a:lnTo>
                    <a:pt x="1108" y="834"/>
                  </a:lnTo>
                  <a:lnTo>
                    <a:pt x="1109" y="834"/>
                  </a:lnTo>
                  <a:lnTo>
                    <a:pt x="1112" y="834"/>
                  </a:lnTo>
                  <a:lnTo>
                    <a:pt x="1114" y="833"/>
                  </a:lnTo>
                  <a:lnTo>
                    <a:pt x="1115" y="829"/>
                  </a:lnTo>
                  <a:lnTo>
                    <a:pt x="1110" y="822"/>
                  </a:lnTo>
                  <a:lnTo>
                    <a:pt x="1103" y="811"/>
                  </a:lnTo>
                  <a:lnTo>
                    <a:pt x="1095" y="802"/>
                  </a:lnTo>
                  <a:lnTo>
                    <a:pt x="1094" y="796"/>
                  </a:lnTo>
                  <a:lnTo>
                    <a:pt x="1098" y="796"/>
                  </a:lnTo>
                  <a:lnTo>
                    <a:pt x="1106" y="800"/>
                  </a:lnTo>
                  <a:lnTo>
                    <a:pt x="1113" y="808"/>
                  </a:lnTo>
                  <a:lnTo>
                    <a:pt x="1118" y="814"/>
                  </a:lnTo>
                  <a:lnTo>
                    <a:pt x="1120" y="820"/>
                  </a:lnTo>
                  <a:lnTo>
                    <a:pt x="1124" y="827"/>
                  </a:lnTo>
                  <a:lnTo>
                    <a:pt x="1130" y="833"/>
                  </a:lnTo>
                  <a:lnTo>
                    <a:pt x="1142" y="838"/>
                  </a:lnTo>
                  <a:lnTo>
                    <a:pt x="1154" y="840"/>
                  </a:lnTo>
                  <a:lnTo>
                    <a:pt x="1158" y="841"/>
                  </a:lnTo>
                  <a:lnTo>
                    <a:pt x="1161" y="841"/>
                  </a:lnTo>
                  <a:lnTo>
                    <a:pt x="1161" y="841"/>
                  </a:lnTo>
                  <a:lnTo>
                    <a:pt x="1164" y="860"/>
                  </a:lnTo>
                  <a:lnTo>
                    <a:pt x="1162" y="870"/>
                  </a:lnTo>
                  <a:lnTo>
                    <a:pt x="1164" y="871"/>
                  </a:lnTo>
                  <a:lnTo>
                    <a:pt x="1169" y="876"/>
                  </a:lnTo>
                  <a:lnTo>
                    <a:pt x="1175" y="881"/>
                  </a:lnTo>
                  <a:lnTo>
                    <a:pt x="1180" y="884"/>
                  </a:lnTo>
                  <a:lnTo>
                    <a:pt x="1184" y="887"/>
                  </a:lnTo>
                  <a:lnTo>
                    <a:pt x="1187" y="889"/>
                  </a:lnTo>
                  <a:lnTo>
                    <a:pt x="1191" y="889"/>
                  </a:lnTo>
                  <a:lnTo>
                    <a:pt x="1194" y="888"/>
                  </a:lnTo>
                  <a:lnTo>
                    <a:pt x="1197" y="888"/>
                  </a:lnTo>
                  <a:lnTo>
                    <a:pt x="1203" y="890"/>
                  </a:lnTo>
                  <a:lnTo>
                    <a:pt x="1210" y="895"/>
                  </a:lnTo>
                  <a:lnTo>
                    <a:pt x="1217" y="901"/>
                  </a:lnTo>
                  <a:lnTo>
                    <a:pt x="1226" y="907"/>
                  </a:lnTo>
                  <a:lnTo>
                    <a:pt x="1233" y="914"/>
                  </a:lnTo>
                  <a:lnTo>
                    <a:pt x="1238" y="919"/>
                  </a:lnTo>
                  <a:lnTo>
                    <a:pt x="1241" y="923"/>
                  </a:lnTo>
                  <a:lnTo>
                    <a:pt x="1245" y="929"/>
                  </a:lnTo>
                  <a:lnTo>
                    <a:pt x="1250" y="935"/>
                  </a:lnTo>
                  <a:lnTo>
                    <a:pt x="1253" y="942"/>
                  </a:lnTo>
                  <a:lnTo>
                    <a:pt x="1256" y="948"/>
                  </a:lnTo>
                  <a:lnTo>
                    <a:pt x="1257" y="953"/>
                  </a:lnTo>
                  <a:lnTo>
                    <a:pt x="1260" y="958"/>
                  </a:lnTo>
                  <a:lnTo>
                    <a:pt x="1263" y="960"/>
                  </a:lnTo>
                  <a:lnTo>
                    <a:pt x="1265" y="958"/>
                  </a:lnTo>
                  <a:lnTo>
                    <a:pt x="1266" y="952"/>
                  </a:lnTo>
                  <a:lnTo>
                    <a:pt x="1268" y="946"/>
                  </a:lnTo>
                  <a:lnTo>
                    <a:pt x="1270" y="941"/>
                  </a:lnTo>
                  <a:lnTo>
                    <a:pt x="1274" y="940"/>
                  </a:lnTo>
                  <a:lnTo>
                    <a:pt x="1280" y="940"/>
                  </a:lnTo>
                  <a:lnTo>
                    <a:pt x="1287" y="942"/>
                  </a:lnTo>
                  <a:lnTo>
                    <a:pt x="1293" y="946"/>
                  </a:lnTo>
                  <a:lnTo>
                    <a:pt x="1295" y="950"/>
                  </a:lnTo>
                  <a:lnTo>
                    <a:pt x="1298" y="962"/>
                  </a:lnTo>
                  <a:lnTo>
                    <a:pt x="1301" y="980"/>
                  </a:lnTo>
                  <a:lnTo>
                    <a:pt x="1306" y="996"/>
                  </a:lnTo>
                  <a:lnTo>
                    <a:pt x="1307" y="1003"/>
                  </a:lnTo>
                  <a:lnTo>
                    <a:pt x="1325" y="1006"/>
                  </a:lnTo>
                  <a:lnTo>
                    <a:pt x="1326" y="1001"/>
                  </a:lnTo>
                  <a:lnTo>
                    <a:pt x="1330" y="989"/>
                  </a:lnTo>
                  <a:lnTo>
                    <a:pt x="1334" y="976"/>
                  </a:lnTo>
                  <a:lnTo>
                    <a:pt x="1334" y="965"/>
                  </a:lnTo>
                  <a:lnTo>
                    <a:pt x="1329" y="952"/>
                  </a:lnTo>
                  <a:lnTo>
                    <a:pt x="1318" y="932"/>
                  </a:lnTo>
                  <a:lnTo>
                    <a:pt x="1307" y="916"/>
                  </a:lnTo>
                  <a:lnTo>
                    <a:pt x="1302" y="908"/>
                  </a:lnTo>
                  <a:lnTo>
                    <a:pt x="1301" y="908"/>
                  </a:lnTo>
                  <a:lnTo>
                    <a:pt x="1298" y="908"/>
                  </a:lnTo>
                  <a:lnTo>
                    <a:pt x="1293" y="908"/>
                  </a:lnTo>
                  <a:lnTo>
                    <a:pt x="1287" y="908"/>
                  </a:lnTo>
                  <a:lnTo>
                    <a:pt x="1281" y="908"/>
                  </a:lnTo>
                  <a:lnTo>
                    <a:pt x="1275" y="907"/>
                  </a:lnTo>
                  <a:lnTo>
                    <a:pt x="1270" y="906"/>
                  </a:lnTo>
                  <a:lnTo>
                    <a:pt x="1266" y="905"/>
                  </a:lnTo>
                  <a:lnTo>
                    <a:pt x="1263" y="901"/>
                  </a:lnTo>
                  <a:lnTo>
                    <a:pt x="1257" y="894"/>
                  </a:lnTo>
                  <a:lnTo>
                    <a:pt x="1250" y="884"/>
                  </a:lnTo>
                  <a:lnTo>
                    <a:pt x="1241" y="874"/>
                  </a:lnTo>
                  <a:lnTo>
                    <a:pt x="1233" y="863"/>
                  </a:lnTo>
                  <a:lnTo>
                    <a:pt x="1226" y="854"/>
                  </a:lnTo>
                  <a:lnTo>
                    <a:pt x="1220" y="848"/>
                  </a:lnTo>
                  <a:lnTo>
                    <a:pt x="1216" y="846"/>
                  </a:lnTo>
                  <a:lnTo>
                    <a:pt x="1212" y="844"/>
                  </a:lnTo>
                  <a:lnTo>
                    <a:pt x="1206" y="839"/>
                  </a:lnTo>
                  <a:lnTo>
                    <a:pt x="1199" y="832"/>
                  </a:lnTo>
                  <a:lnTo>
                    <a:pt x="1191" y="822"/>
                  </a:lnTo>
                  <a:lnTo>
                    <a:pt x="1182" y="814"/>
                  </a:lnTo>
                  <a:lnTo>
                    <a:pt x="1175" y="804"/>
                  </a:lnTo>
                  <a:lnTo>
                    <a:pt x="1169" y="798"/>
                  </a:lnTo>
                  <a:lnTo>
                    <a:pt x="1167" y="793"/>
                  </a:lnTo>
                  <a:lnTo>
                    <a:pt x="1164" y="790"/>
                  </a:lnTo>
                  <a:lnTo>
                    <a:pt x="1160" y="782"/>
                  </a:lnTo>
                  <a:lnTo>
                    <a:pt x="1152" y="775"/>
                  </a:lnTo>
                  <a:lnTo>
                    <a:pt x="1144" y="767"/>
                  </a:lnTo>
                  <a:lnTo>
                    <a:pt x="1136" y="758"/>
                  </a:lnTo>
                  <a:lnTo>
                    <a:pt x="1128" y="751"/>
                  </a:lnTo>
                  <a:lnTo>
                    <a:pt x="1122" y="746"/>
                  </a:lnTo>
                  <a:lnTo>
                    <a:pt x="1119" y="745"/>
                  </a:lnTo>
                  <a:lnTo>
                    <a:pt x="1113" y="740"/>
                  </a:lnTo>
                  <a:lnTo>
                    <a:pt x="1103" y="728"/>
                  </a:lnTo>
                  <a:lnTo>
                    <a:pt x="1094" y="716"/>
                  </a:lnTo>
                  <a:lnTo>
                    <a:pt x="1090" y="710"/>
                  </a:lnTo>
                  <a:lnTo>
                    <a:pt x="1049" y="752"/>
                  </a:lnTo>
                  <a:lnTo>
                    <a:pt x="1053" y="760"/>
                  </a:lnTo>
                  <a:lnTo>
                    <a:pt x="1037" y="772"/>
                  </a:lnTo>
                  <a:lnTo>
                    <a:pt x="1014" y="743"/>
                  </a:lnTo>
                  <a:lnTo>
                    <a:pt x="998" y="724"/>
                  </a:lnTo>
                  <a:lnTo>
                    <a:pt x="994" y="724"/>
                  </a:lnTo>
                  <a:lnTo>
                    <a:pt x="986" y="724"/>
                  </a:lnTo>
                  <a:lnTo>
                    <a:pt x="977" y="721"/>
                  </a:lnTo>
                  <a:lnTo>
                    <a:pt x="972" y="718"/>
                  </a:lnTo>
                  <a:lnTo>
                    <a:pt x="971" y="710"/>
                  </a:lnTo>
                  <a:lnTo>
                    <a:pt x="972" y="702"/>
                  </a:lnTo>
                  <a:lnTo>
                    <a:pt x="970" y="695"/>
                  </a:lnTo>
                  <a:lnTo>
                    <a:pt x="964" y="69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80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6" name="Freeform 208"/>
            <p:cNvSpPr>
              <a:spLocks/>
            </p:cNvSpPr>
            <p:nvPr/>
          </p:nvSpPr>
          <p:spPr bwMode="auto">
            <a:xfrm>
              <a:off x="1535" y="4099"/>
              <a:ext cx="110" cy="95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80" y="1"/>
                </a:cxn>
                <a:cxn ang="0">
                  <a:pos x="73" y="5"/>
                </a:cxn>
                <a:cxn ang="0">
                  <a:pos x="63" y="6"/>
                </a:cxn>
                <a:cxn ang="0">
                  <a:pos x="54" y="4"/>
                </a:cxn>
                <a:cxn ang="0">
                  <a:pos x="47" y="3"/>
                </a:cxn>
                <a:cxn ang="0">
                  <a:pos x="42" y="6"/>
                </a:cxn>
                <a:cxn ang="0">
                  <a:pos x="39" y="12"/>
                </a:cxn>
                <a:cxn ang="0">
                  <a:pos x="41" y="17"/>
                </a:cxn>
                <a:cxn ang="0">
                  <a:pos x="42" y="22"/>
                </a:cxn>
                <a:cxn ang="0">
                  <a:pos x="42" y="27"/>
                </a:cxn>
                <a:cxn ang="0">
                  <a:pos x="39" y="31"/>
                </a:cxn>
                <a:cxn ang="0">
                  <a:pos x="38" y="34"/>
                </a:cxn>
                <a:cxn ang="0">
                  <a:pos x="30" y="30"/>
                </a:cxn>
                <a:cxn ang="0">
                  <a:pos x="0" y="52"/>
                </a:cxn>
                <a:cxn ang="0">
                  <a:pos x="19" y="72"/>
                </a:cxn>
                <a:cxn ang="0">
                  <a:pos x="35" y="64"/>
                </a:cxn>
                <a:cxn ang="0">
                  <a:pos x="43" y="64"/>
                </a:cxn>
                <a:cxn ang="0">
                  <a:pos x="27" y="85"/>
                </a:cxn>
                <a:cxn ang="0">
                  <a:pos x="29" y="88"/>
                </a:cxn>
                <a:cxn ang="0">
                  <a:pos x="31" y="91"/>
                </a:cxn>
                <a:cxn ang="0">
                  <a:pos x="33" y="95"/>
                </a:cxn>
                <a:cxn ang="0">
                  <a:pos x="38" y="94"/>
                </a:cxn>
                <a:cxn ang="0">
                  <a:pos x="44" y="88"/>
                </a:cxn>
                <a:cxn ang="0">
                  <a:pos x="51" y="77"/>
                </a:cxn>
                <a:cxn ang="0">
                  <a:pos x="57" y="67"/>
                </a:cxn>
                <a:cxn ang="0">
                  <a:pos x="60" y="63"/>
                </a:cxn>
                <a:cxn ang="0">
                  <a:pos x="62" y="60"/>
                </a:cxn>
                <a:cxn ang="0">
                  <a:pos x="69" y="55"/>
                </a:cxn>
                <a:cxn ang="0">
                  <a:pos x="78" y="51"/>
                </a:cxn>
                <a:cxn ang="0">
                  <a:pos x="85" y="47"/>
                </a:cxn>
                <a:cxn ang="0">
                  <a:pos x="90" y="43"/>
                </a:cxn>
                <a:cxn ang="0">
                  <a:pos x="90" y="39"/>
                </a:cxn>
                <a:cxn ang="0">
                  <a:pos x="89" y="35"/>
                </a:cxn>
                <a:cxn ang="0">
                  <a:pos x="87" y="33"/>
                </a:cxn>
                <a:cxn ang="0">
                  <a:pos x="89" y="31"/>
                </a:cxn>
                <a:cxn ang="0">
                  <a:pos x="91" y="31"/>
                </a:cxn>
                <a:cxn ang="0">
                  <a:pos x="93" y="31"/>
                </a:cxn>
                <a:cxn ang="0">
                  <a:pos x="96" y="34"/>
                </a:cxn>
                <a:cxn ang="0">
                  <a:pos x="99" y="36"/>
                </a:cxn>
                <a:cxn ang="0">
                  <a:pos x="104" y="36"/>
                </a:cxn>
                <a:cxn ang="0">
                  <a:pos x="108" y="34"/>
                </a:cxn>
                <a:cxn ang="0">
                  <a:pos x="110" y="33"/>
                </a:cxn>
                <a:cxn ang="0">
                  <a:pos x="104" y="9"/>
                </a:cxn>
                <a:cxn ang="0">
                  <a:pos x="84" y="0"/>
                </a:cxn>
              </a:cxnLst>
              <a:rect l="0" t="0" r="r" b="b"/>
              <a:pathLst>
                <a:path w="110" h="95">
                  <a:moveTo>
                    <a:pt x="84" y="0"/>
                  </a:moveTo>
                  <a:lnTo>
                    <a:pt x="80" y="1"/>
                  </a:lnTo>
                  <a:lnTo>
                    <a:pt x="73" y="5"/>
                  </a:lnTo>
                  <a:lnTo>
                    <a:pt x="63" y="6"/>
                  </a:lnTo>
                  <a:lnTo>
                    <a:pt x="54" y="4"/>
                  </a:lnTo>
                  <a:lnTo>
                    <a:pt x="47" y="3"/>
                  </a:lnTo>
                  <a:lnTo>
                    <a:pt x="42" y="6"/>
                  </a:lnTo>
                  <a:lnTo>
                    <a:pt x="39" y="12"/>
                  </a:lnTo>
                  <a:lnTo>
                    <a:pt x="41" y="17"/>
                  </a:lnTo>
                  <a:lnTo>
                    <a:pt x="42" y="22"/>
                  </a:lnTo>
                  <a:lnTo>
                    <a:pt x="42" y="27"/>
                  </a:lnTo>
                  <a:lnTo>
                    <a:pt x="39" y="31"/>
                  </a:lnTo>
                  <a:lnTo>
                    <a:pt x="38" y="34"/>
                  </a:lnTo>
                  <a:lnTo>
                    <a:pt x="30" y="30"/>
                  </a:lnTo>
                  <a:lnTo>
                    <a:pt x="0" y="52"/>
                  </a:lnTo>
                  <a:lnTo>
                    <a:pt x="19" y="72"/>
                  </a:lnTo>
                  <a:lnTo>
                    <a:pt x="35" y="64"/>
                  </a:lnTo>
                  <a:lnTo>
                    <a:pt x="43" y="64"/>
                  </a:lnTo>
                  <a:lnTo>
                    <a:pt x="27" y="85"/>
                  </a:lnTo>
                  <a:lnTo>
                    <a:pt x="29" y="88"/>
                  </a:lnTo>
                  <a:lnTo>
                    <a:pt x="31" y="91"/>
                  </a:lnTo>
                  <a:lnTo>
                    <a:pt x="33" y="95"/>
                  </a:lnTo>
                  <a:lnTo>
                    <a:pt x="38" y="94"/>
                  </a:lnTo>
                  <a:lnTo>
                    <a:pt x="44" y="88"/>
                  </a:lnTo>
                  <a:lnTo>
                    <a:pt x="51" y="77"/>
                  </a:lnTo>
                  <a:lnTo>
                    <a:pt x="57" y="67"/>
                  </a:lnTo>
                  <a:lnTo>
                    <a:pt x="60" y="63"/>
                  </a:lnTo>
                  <a:lnTo>
                    <a:pt x="62" y="60"/>
                  </a:lnTo>
                  <a:lnTo>
                    <a:pt x="69" y="55"/>
                  </a:lnTo>
                  <a:lnTo>
                    <a:pt x="78" y="51"/>
                  </a:lnTo>
                  <a:lnTo>
                    <a:pt x="85" y="47"/>
                  </a:lnTo>
                  <a:lnTo>
                    <a:pt x="90" y="43"/>
                  </a:lnTo>
                  <a:lnTo>
                    <a:pt x="90" y="39"/>
                  </a:lnTo>
                  <a:lnTo>
                    <a:pt x="89" y="35"/>
                  </a:lnTo>
                  <a:lnTo>
                    <a:pt x="87" y="33"/>
                  </a:lnTo>
                  <a:lnTo>
                    <a:pt x="89" y="31"/>
                  </a:lnTo>
                  <a:lnTo>
                    <a:pt x="91" y="31"/>
                  </a:lnTo>
                  <a:lnTo>
                    <a:pt x="93" y="31"/>
                  </a:lnTo>
                  <a:lnTo>
                    <a:pt x="96" y="34"/>
                  </a:lnTo>
                  <a:lnTo>
                    <a:pt x="99" y="36"/>
                  </a:lnTo>
                  <a:lnTo>
                    <a:pt x="104" y="36"/>
                  </a:lnTo>
                  <a:lnTo>
                    <a:pt x="108" y="34"/>
                  </a:lnTo>
                  <a:lnTo>
                    <a:pt x="110" y="33"/>
                  </a:lnTo>
                  <a:lnTo>
                    <a:pt x="104" y="9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7" name="Freeform 209"/>
            <p:cNvSpPr>
              <a:spLocks/>
            </p:cNvSpPr>
            <p:nvPr/>
          </p:nvSpPr>
          <p:spPr bwMode="auto">
            <a:xfrm>
              <a:off x="1619" y="4073"/>
              <a:ext cx="29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" y="11"/>
                </a:cxn>
                <a:cxn ang="0">
                  <a:pos x="29" y="7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15" y="0"/>
                </a:cxn>
                <a:cxn ang="0">
                  <a:pos x="8" y="1"/>
                </a:cxn>
                <a:cxn ang="0">
                  <a:pos x="0" y="7"/>
                </a:cxn>
              </a:cxnLst>
              <a:rect l="0" t="0" r="r" b="b"/>
              <a:pathLst>
                <a:path w="29" h="11">
                  <a:moveTo>
                    <a:pt x="0" y="7"/>
                  </a:moveTo>
                  <a:lnTo>
                    <a:pt x="12" y="11"/>
                  </a:lnTo>
                  <a:lnTo>
                    <a:pt x="29" y="7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5" y="0"/>
                  </a:lnTo>
                  <a:lnTo>
                    <a:pt x="8" y="1"/>
                  </a:lnTo>
                  <a:lnTo>
                    <a:pt x="0" y="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8" name="Freeform 210"/>
            <p:cNvSpPr>
              <a:spLocks/>
            </p:cNvSpPr>
            <p:nvPr/>
          </p:nvSpPr>
          <p:spPr bwMode="auto">
            <a:xfrm>
              <a:off x="2208" y="4072"/>
              <a:ext cx="30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"/>
                </a:cxn>
                <a:cxn ang="0">
                  <a:pos x="9" y="13"/>
                </a:cxn>
                <a:cxn ang="0">
                  <a:pos x="13" y="25"/>
                </a:cxn>
                <a:cxn ang="0">
                  <a:pos x="17" y="34"/>
                </a:cxn>
                <a:cxn ang="0">
                  <a:pos x="18" y="40"/>
                </a:cxn>
                <a:cxn ang="0">
                  <a:pos x="19" y="44"/>
                </a:cxn>
                <a:cxn ang="0">
                  <a:pos x="22" y="44"/>
                </a:cxn>
                <a:cxn ang="0">
                  <a:pos x="24" y="42"/>
                </a:cxn>
                <a:cxn ang="0">
                  <a:pos x="25" y="40"/>
                </a:cxn>
                <a:cxn ang="0">
                  <a:pos x="29" y="38"/>
                </a:cxn>
                <a:cxn ang="0">
                  <a:pos x="30" y="36"/>
                </a:cxn>
                <a:cxn ang="0">
                  <a:pos x="30" y="33"/>
                </a:cxn>
                <a:cxn ang="0">
                  <a:pos x="25" y="26"/>
                </a:cxn>
                <a:cxn ang="0">
                  <a:pos x="23" y="18"/>
                </a:cxn>
                <a:cxn ang="0">
                  <a:pos x="21" y="10"/>
                </a:cxn>
                <a:cxn ang="0">
                  <a:pos x="21" y="8"/>
                </a:cxn>
                <a:cxn ang="0">
                  <a:pos x="18" y="6"/>
                </a:cxn>
                <a:cxn ang="0">
                  <a:pos x="12" y="2"/>
                </a:cxn>
                <a:cxn ang="0">
                  <a:pos x="5" y="0"/>
                </a:cxn>
                <a:cxn ang="0">
                  <a:pos x="0" y="0"/>
                </a:cxn>
              </a:cxnLst>
              <a:rect l="0" t="0" r="r" b="b"/>
              <a:pathLst>
                <a:path w="30" h="44">
                  <a:moveTo>
                    <a:pt x="0" y="0"/>
                  </a:moveTo>
                  <a:lnTo>
                    <a:pt x="3" y="3"/>
                  </a:lnTo>
                  <a:lnTo>
                    <a:pt x="9" y="13"/>
                  </a:lnTo>
                  <a:lnTo>
                    <a:pt x="13" y="25"/>
                  </a:lnTo>
                  <a:lnTo>
                    <a:pt x="17" y="34"/>
                  </a:lnTo>
                  <a:lnTo>
                    <a:pt x="18" y="40"/>
                  </a:lnTo>
                  <a:lnTo>
                    <a:pt x="19" y="44"/>
                  </a:lnTo>
                  <a:lnTo>
                    <a:pt x="22" y="44"/>
                  </a:lnTo>
                  <a:lnTo>
                    <a:pt x="24" y="42"/>
                  </a:lnTo>
                  <a:lnTo>
                    <a:pt x="25" y="40"/>
                  </a:lnTo>
                  <a:lnTo>
                    <a:pt x="29" y="38"/>
                  </a:lnTo>
                  <a:lnTo>
                    <a:pt x="30" y="36"/>
                  </a:lnTo>
                  <a:lnTo>
                    <a:pt x="30" y="33"/>
                  </a:lnTo>
                  <a:lnTo>
                    <a:pt x="25" y="26"/>
                  </a:lnTo>
                  <a:lnTo>
                    <a:pt x="23" y="18"/>
                  </a:lnTo>
                  <a:lnTo>
                    <a:pt x="21" y="10"/>
                  </a:lnTo>
                  <a:lnTo>
                    <a:pt x="21" y="8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9" name="Freeform 211"/>
            <p:cNvSpPr>
              <a:spLocks/>
            </p:cNvSpPr>
            <p:nvPr/>
          </p:nvSpPr>
          <p:spPr bwMode="auto">
            <a:xfrm>
              <a:off x="2182" y="4073"/>
              <a:ext cx="21" cy="2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9"/>
                </a:cxn>
                <a:cxn ang="0">
                  <a:pos x="1" y="12"/>
                </a:cxn>
                <a:cxn ang="0">
                  <a:pos x="3" y="15"/>
                </a:cxn>
                <a:cxn ang="0">
                  <a:pos x="7" y="20"/>
                </a:cxn>
                <a:cxn ang="0">
                  <a:pos x="11" y="23"/>
                </a:cxn>
                <a:cxn ang="0">
                  <a:pos x="14" y="23"/>
                </a:cxn>
                <a:cxn ang="0">
                  <a:pos x="18" y="20"/>
                </a:cxn>
                <a:cxn ang="0">
                  <a:pos x="20" y="19"/>
                </a:cxn>
                <a:cxn ang="0">
                  <a:pos x="21" y="19"/>
                </a:cxn>
                <a:cxn ang="0">
                  <a:pos x="20" y="6"/>
                </a:cxn>
                <a:cxn ang="0">
                  <a:pos x="9" y="5"/>
                </a:cxn>
                <a:cxn ang="0">
                  <a:pos x="6" y="0"/>
                </a:cxn>
              </a:cxnLst>
              <a:rect l="0" t="0" r="r" b="b"/>
              <a:pathLst>
                <a:path w="21" h="23">
                  <a:moveTo>
                    <a:pt x="6" y="0"/>
                  </a:moveTo>
                  <a:lnTo>
                    <a:pt x="0" y="9"/>
                  </a:lnTo>
                  <a:lnTo>
                    <a:pt x="1" y="12"/>
                  </a:lnTo>
                  <a:lnTo>
                    <a:pt x="3" y="15"/>
                  </a:lnTo>
                  <a:lnTo>
                    <a:pt x="7" y="20"/>
                  </a:lnTo>
                  <a:lnTo>
                    <a:pt x="11" y="23"/>
                  </a:lnTo>
                  <a:lnTo>
                    <a:pt x="14" y="23"/>
                  </a:lnTo>
                  <a:lnTo>
                    <a:pt x="18" y="20"/>
                  </a:lnTo>
                  <a:lnTo>
                    <a:pt x="20" y="19"/>
                  </a:lnTo>
                  <a:lnTo>
                    <a:pt x="21" y="19"/>
                  </a:lnTo>
                  <a:lnTo>
                    <a:pt x="20" y="6"/>
                  </a:lnTo>
                  <a:lnTo>
                    <a:pt x="9" y="5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0" name="Freeform 212"/>
            <p:cNvSpPr>
              <a:spLocks/>
            </p:cNvSpPr>
            <p:nvPr/>
          </p:nvSpPr>
          <p:spPr bwMode="auto">
            <a:xfrm>
              <a:off x="2243" y="4116"/>
              <a:ext cx="26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2"/>
                </a:cxn>
                <a:cxn ang="0">
                  <a:pos x="16" y="18"/>
                </a:cxn>
                <a:cxn ang="0">
                  <a:pos x="26" y="16"/>
                </a:cxn>
                <a:cxn ang="0">
                  <a:pos x="20" y="10"/>
                </a:cxn>
                <a:cxn ang="0">
                  <a:pos x="22" y="4"/>
                </a:cxn>
                <a:cxn ang="0">
                  <a:pos x="10" y="5"/>
                </a:cxn>
                <a:cxn ang="0">
                  <a:pos x="0" y="0"/>
                </a:cxn>
              </a:cxnLst>
              <a:rect l="0" t="0" r="r" b="b"/>
              <a:pathLst>
                <a:path w="26" h="18">
                  <a:moveTo>
                    <a:pt x="0" y="0"/>
                  </a:moveTo>
                  <a:lnTo>
                    <a:pt x="4" y="12"/>
                  </a:lnTo>
                  <a:lnTo>
                    <a:pt x="16" y="18"/>
                  </a:lnTo>
                  <a:lnTo>
                    <a:pt x="26" y="16"/>
                  </a:lnTo>
                  <a:lnTo>
                    <a:pt x="20" y="10"/>
                  </a:lnTo>
                  <a:lnTo>
                    <a:pt x="22" y="4"/>
                  </a:lnTo>
                  <a:lnTo>
                    <a:pt x="10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1" name="Freeform 213"/>
            <p:cNvSpPr>
              <a:spLocks/>
            </p:cNvSpPr>
            <p:nvPr/>
          </p:nvSpPr>
          <p:spPr bwMode="auto">
            <a:xfrm>
              <a:off x="2278" y="4151"/>
              <a:ext cx="55" cy="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3"/>
                </a:cxn>
                <a:cxn ang="0">
                  <a:pos x="5" y="23"/>
                </a:cxn>
                <a:cxn ang="0">
                  <a:pos x="6" y="21"/>
                </a:cxn>
                <a:cxn ang="0">
                  <a:pos x="8" y="21"/>
                </a:cxn>
                <a:cxn ang="0">
                  <a:pos x="11" y="23"/>
                </a:cxn>
                <a:cxn ang="0">
                  <a:pos x="13" y="29"/>
                </a:cxn>
                <a:cxn ang="0">
                  <a:pos x="18" y="38"/>
                </a:cxn>
                <a:cxn ang="0">
                  <a:pos x="21" y="49"/>
                </a:cxn>
                <a:cxn ang="0">
                  <a:pos x="25" y="54"/>
                </a:cxn>
                <a:cxn ang="0">
                  <a:pos x="29" y="55"/>
                </a:cxn>
                <a:cxn ang="0">
                  <a:pos x="32" y="54"/>
                </a:cxn>
                <a:cxn ang="0">
                  <a:pos x="36" y="53"/>
                </a:cxn>
                <a:cxn ang="0">
                  <a:pos x="37" y="51"/>
                </a:cxn>
                <a:cxn ang="0">
                  <a:pos x="55" y="67"/>
                </a:cxn>
                <a:cxn ang="0">
                  <a:pos x="51" y="44"/>
                </a:cxn>
                <a:cxn ang="0">
                  <a:pos x="39" y="30"/>
                </a:cxn>
                <a:cxn ang="0">
                  <a:pos x="33" y="26"/>
                </a:cxn>
                <a:cxn ang="0">
                  <a:pos x="35" y="19"/>
                </a:cxn>
                <a:cxn ang="0">
                  <a:pos x="21" y="0"/>
                </a:cxn>
                <a:cxn ang="0">
                  <a:pos x="8" y="3"/>
                </a:cxn>
                <a:cxn ang="0">
                  <a:pos x="0" y="0"/>
                </a:cxn>
              </a:cxnLst>
              <a:rect l="0" t="0" r="r" b="b"/>
              <a:pathLst>
                <a:path w="55" h="67">
                  <a:moveTo>
                    <a:pt x="0" y="0"/>
                  </a:moveTo>
                  <a:lnTo>
                    <a:pt x="3" y="23"/>
                  </a:lnTo>
                  <a:lnTo>
                    <a:pt x="5" y="23"/>
                  </a:lnTo>
                  <a:lnTo>
                    <a:pt x="6" y="21"/>
                  </a:lnTo>
                  <a:lnTo>
                    <a:pt x="8" y="21"/>
                  </a:lnTo>
                  <a:lnTo>
                    <a:pt x="11" y="23"/>
                  </a:lnTo>
                  <a:lnTo>
                    <a:pt x="13" y="29"/>
                  </a:lnTo>
                  <a:lnTo>
                    <a:pt x="18" y="38"/>
                  </a:lnTo>
                  <a:lnTo>
                    <a:pt x="21" y="49"/>
                  </a:lnTo>
                  <a:lnTo>
                    <a:pt x="25" y="54"/>
                  </a:lnTo>
                  <a:lnTo>
                    <a:pt x="29" y="55"/>
                  </a:lnTo>
                  <a:lnTo>
                    <a:pt x="32" y="54"/>
                  </a:lnTo>
                  <a:lnTo>
                    <a:pt x="36" y="53"/>
                  </a:lnTo>
                  <a:lnTo>
                    <a:pt x="37" y="51"/>
                  </a:lnTo>
                  <a:lnTo>
                    <a:pt x="55" y="67"/>
                  </a:lnTo>
                  <a:lnTo>
                    <a:pt x="51" y="44"/>
                  </a:lnTo>
                  <a:lnTo>
                    <a:pt x="39" y="30"/>
                  </a:lnTo>
                  <a:lnTo>
                    <a:pt x="33" y="26"/>
                  </a:lnTo>
                  <a:lnTo>
                    <a:pt x="35" y="19"/>
                  </a:lnTo>
                  <a:lnTo>
                    <a:pt x="21" y="0"/>
                  </a:lnTo>
                  <a:lnTo>
                    <a:pt x="8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2" name="Freeform 214"/>
            <p:cNvSpPr>
              <a:spLocks/>
            </p:cNvSpPr>
            <p:nvPr/>
          </p:nvSpPr>
          <p:spPr bwMode="auto">
            <a:xfrm>
              <a:off x="2235" y="4133"/>
              <a:ext cx="25" cy="38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25" y="12"/>
                </a:cxn>
                <a:cxn ang="0">
                  <a:pos x="25" y="14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24" y="31"/>
                </a:cxn>
                <a:cxn ang="0">
                  <a:pos x="24" y="35"/>
                </a:cxn>
                <a:cxn ang="0">
                  <a:pos x="21" y="37"/>
                </a:cxn>
                <a:cxn ang="0">
                  <a:pos x="19" y="38"/>
                </a:cxn>
                <a:cxn ang="0">
                  <a:pos x="18" y="36"/>
                </a:cxn>
                <a:cxn ang="0">
                  <a:pos x="18" y="31"/>
                </a:cxn>
                <a:cxn ang="0">
                  <a:pos x="16" y="26"/>
                </a:cxn>
                <a:cxn ang="0">
                  <a:pos x="15" y="21"/>
                </a:cxn>
                <a:cxn ang="0">
                  <a:pos x="15" y="20"/>
                </a:cxn>
                <a:cxn ang="0">
                  <a:pos x="6" y="12"/>
                </a:cxn>
                <a:cxn ang="0">
                  <a:pos x="4" y="11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1" y="1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7" y="1"/>
                </a:cxn>
              </a:cxnLst>
              <a:rect l="0" t="0" r="r" b="b"/>
              <a:pathLst>
                <a:path w="25" h="38">
                  <a:moveTo>
                    <a:pt x="7" y="1"/>
                  </a:moveTo>
                  <a:lnTo>
                    <a:pt x="25" y="12"/>
                  </a:lnTo>
                  <a:lnTo>
                    <a:pt x="25" y="14"/>
                  </a:lnTo>
                  <a:lnTo>
                    <a:pt x="24" y="19"/>
                  </a:lnTo>
                  <a:lnTo>
                    <a:pt x="24" y="25"/>
                  </a:lnTo>
                  <a:lnTo>
                    <a:pt x="24" y="31"/>
                  </a:lnTo>
                  <a:lnTo>
                    <a:pt x="24" y="35"/>
                  </a:lnTo>
                  <a:lnTo>
                    <a:pt x="21" y="37"/>
                  </a:lnTo>
                  <a:lnTo>
                    <a:pt x="19" y="38"/>
                  </a:lnTo>
                  <a:lnTo>
                    <a:pt x="18" y="36"/>
                  </a:lnTo>
                  <a:lnTo>
                    <a:pt x="18" y="31"/>
                  </a:lnTo>
                  <a:lnTo>
                    <a:pt x="16" y="26"/>
                  </a:lnTo>
                  <a:lnTo>
                    <a:pt x="15" y="21"/>
                  </a:lnTo>
                  <a:lnTo>
                    <a:pt x="15" y="20"/>
                  </a:lnTo>
                  <a:lnTo>
                    <a:pt x="6" y="12"/>
                  </a:lnTo>
                  <a:lnTo>
                    <a:pt x="4" y="11"/>
                  </a:lnTo>
                  <a:lnTo>
                    <a:pt x="2" y="8"/>
                  </a:lnTo>
                  <a:lnTo>
                    <a:pt x="0" y="5"/>
                  </a:lnTo>
                  <a:lnTo>
                    <a:pt x="1" y="1"/>
                  </a:lnTo>
                  <a:lnTo>
                    <a:pt x="3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4" name="Group 221"/>
          <p:cNvGrpSpPr>
            <a:grpSpLocks noChangeAspect="1"/>
          </p:cNvGrpSpPr>
          <p:nvPr/>
        </p:nvGrpSpPr>
        <p:grpSpPr bwMode="auto">
          <a:xfrm>
            <a:off x="1824037" y="5181600"/>
            <a:ext cx="1300163" cy="895350"/>
            <a:chOff x="0" y="3756"/>
            <a:chExt cx="819" cy="564"/>
          </a:xfrm>
          <a:noFill/>
        </p:grpSpPr>
        <p:sp>
          <p:nvSpPr>
            <p:cNvPr id="134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3756"/>
              <a:ext cx="819" cy="5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5" name="Freeform 222"/>
            <p:cNvSpPr>
              <a:spLocks/>
            </p:cNvSpPr>
            <p:nvPr/>
          </p:nvSpPr>
          <p:spPr bwMode="auto">
            <a:xfrm>
              <a:off x="612" y="4100"/>
              <a:ext cx="202" cy="215"/>
            </a:xfrm>
            <a:custGeom>
              <a:avLst/>
              <a:gdLst>
                <a:gd name="T0" fmla="*/ 258 w 804"/>
                <a:gd name="T1" fmla="*/ 837 h 859"/>
                <a:gd name="T2" fmla="*/ 319 w 804"/>
                <a:gd name="T3" fmla="*/ 816 h 859"/>
                <a:gd name="T4" fmla="*/ 311 w 804"/>
                <a:gd name="T5" fmla="*/ 784 h 859"/>
                <a:gd name="T6" fmla="*/ 405 w 804"/>
                <a:gd name="T7" fmla="*/ 729 h 859"/>
                <a:gd name="T8" fmla="*/ 483 w 804"/>
                <a:gd name="T9" fmla="*/ 629 h 859"/>
                <a:gd name="T10" fmla="*/ 536 w 804"/>
                <a:gd name="T11" fmla="*/ 675 h 859"/>
                <a:gd name="T12" fmla="*/ 638 w 804"/>
                <a:gd name="T13" fmla="*/ 619 h 859"/>
                <a:gd name="T14" fmla="*/ 691 w 804"/>
                <a:gd name="T15" fmla="*/ 587 h 859"/>
                <a:gd name="T16" fmla="*/ 717 w 804"/>
                <a:gd name="T17" fmla="*/ 533 h 859"/>
                <a:gd name="T18" fmla="*/ 795 w 804"/>
                <a:gd name="T19" fmla="*/ 488 h 859"/>
                <a:gd name="T20" fmla="*/ 804 w 804"/>
                <a:gd name="T21" fmla="*/ 445 h 859"/>
                <a:gd name="T22" fmla="*/ 726 w 804"/>
                <a:gd name="T23" fmla="*/ 423 h 859"/>
                <a:gd name="T24" fmla="*/ 691 w 804"/>
                <a:gd name="T25" fmla="*/ 306 h 859"/>
                <a:gd name="T26" fmla="*/ 615 w 804"/>
                <a:gd name="T27" fmla="*/ 325 h 859"/>
                <a:gd name="T28" fmla="*/ 615 w 804"/>
                <a:gd name="T29" fmla="*/ 250 h 859"/>
                <a:gd name="T30" fmla="*/ 578 w 804"/>
                <a:gd name="T31" fmla="*/ 207 h 859"/>
                <a:gd name="T32" fmla="*/ 458 w 804"/>
                <a:gd name="T33" fmla="*/ 131 h 859"/>
                <a:gd name="T34" fmla="*/ 370 w 804"/>
                <a:gd name="T35" fmla="*/ 120 h 859"/>
                <a:gd name="T36" fmla="*/ 328 w 804"/>
                <a:gd name="T37" fmla="*/ 77 h 859"/>
                <a:gd name="T38" fmla="*/ 137 w 804"/>
                <a:gd name="T39" fmla="*/ 0 h 859"/>
                <a:gd name="T40" fmla="*/ 112 w 804"/>
                <a:gd name="T41" fmla="*/ 23 h 859"/>
                <a:gd name="T42" fmla="*/ 112 w 804"/>
                <a:gd name="T43" fmla="*/ 87 h 859"/>
                <a:gd name="T44" fmla="*/ 146 w 804"/>
                <a:gd name="T45" fmla="*/ 107 h 859"/>
                <a:gd name="T46" fmla="*/ 146 w 804"/>
                <a:gd name="T47" fmla="*/ 175 h 859"/>
                <a:gd name="T48" fmla="*/ 119 w 804"/>
                <a:gd name="T49" fmla="*/ 217 h 859"/>
                <a:gd name="T50" fmla="*/ 94 w 804"/>
                <a:gd name="T51" fmla="*/ 250 h 859"/>
                <a:gd name="T52" fmla="*/ 44 w 804"/>
                <a:gd name="T53" fmla="*/ 261 h 859"/>
                <a:gd name="T54" fmla="*/ 0 w 804"/>
                <a:gd name="T55" fmla="*/ 346 h 859"/>
                <a:gd name="T56" fmla="*/ 102 w 804"/>
                <a:gd name="T57" fmla="*/ 566 h 859"/>
                <a:gd name="T58" fmla="*/ 102 w 804"/>
                <a:gd name="T59" fmla="*/ 706 h 859"/>
                <a:gd name="T60" fmla="*/ 84 w 804"/>
                <a:gd name="T61" fmla="*/ 748 h 859"/>
                <a:gd name="T62" fmla="*/ 102 w 804"/>
                <a:gd name="T63" fmla="*/ 804 h 859"/>
                <a:gd name="T64" fmla="*/ 223 w 804"/>
                <a:gd name="T65" fmla="*/ 859 h 859"/>
                <a:gd name="T66" fmla="*/ 258 w 804"/>
                <a:gd name="T67" fmla="*/ 837 h 859"/>
                <a:gd name="T68" fmla="*/ 258 w 804"/>
                <a:gd name="T69" fmla="*/ 837 h 8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04"/>
                <a:gd name="T106" fmla="*/ 0 h 859"/>
                <a:gd name="T107" fmla="*/ 804 w 804"/>
                <a:gd name="T108" fmla="*/ 859 h 85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04" h="859">
                  <a:moveTo>
                    <a:pt x="258" y="837"/>
                  </a:moveTo>
                  <a:lnTo>
                    <a:pt x="319" y="816"/>
                  </a:lnTo>
                  <a:lnTo>
                    <a:pt x="311" y="784"/>
                  </a:lnTo>
                  <a:lnTo>
                    <a:pt x="405" y="729"/>
                  </a:lnTo>
                  <a:lnTo>
                    <a:pt x="483" y="629"/>
                  </a:lnTo>
                  <a:lnTo>
                    <a:pt x="536" y="675"/>
                  </a:lnTo>
                  <a:lnTo>
                    <a:pt x="638" y="619"/>
                  </a:lnTo>
                  <a:lnTo>
                    <a:pt x="691" y="587"/>
                  </a:lnTo>
                  <a:lnTo>
                    <a:pt x="717" y="533"/>
                  </a:lnTo>
                  <a:lnTo>
                    <a:pt x="795" y="488"/>
                  </a:lnTo>
                  <a:lnTo>
                    <a:pt x="804" y="445"/>
                  </a:lnTo>
                  <a:lnTo>
                    <a:pt x="726" y="423"/>
                  </a:lnTo>
                  <a:lnTo>
                    <a:pt x="691" y="306"/>
                  </a:lnTo>
                  <a:lnTo>
                    <a:pt x="615" y="325"/>
                  </a:lnTo>
                  <a:lnTo>
                    <a:pt x="615" y="250"/>
                  </a:lnTo>
                  <a:lnTo>
                    <a:pt x="578" y="207"/>
                  </a:lnTo>
                  <a:lnTo>
                    <a:pt x="458" y="131"/>
                  </a:lnTo>
                  <a:lnTo>
                    <a:pt x="370" y="120"/>
                  </a:lnTo>
                  <a:lnTo>
                    <a:pt x="328" y="77"/>
                  </a:lnTo>
                  <a:lnTo>
                    <a:pt x="137" y="0"/>
                  </a:lnTo>
                  <a:lnTo>
                    <a:pt x="112" y="23"/>
                  </a:lnTo>
                  <a:lnTo>
                    <a:pt x="112" y="87"/>
                  </a:lnTo>
                  <a:lnTo>
                    <a:pt x="146" y="107"/>
                  </a:lnTo>
                  <a:lnTo>
                    <a:pt x="146" y="175"/>
                  </a:lnTo>
                  <a:lnTo>
                    <a:pt x="119" y="217"/>
                  </a:lnTo>
                  <a:lnTo>
                    <a:pt x="94" y="250"/>
                  </a:lnTo>
                  <a:lnTo>
                    <a:pt x="44" y="261"/>
                  </a:lnTo>
                  <a:lnTo>
                    <a:pt x="0" y="346"/>
                  </a:lnTo>
                  <a:lnTo>
                    <a:pt x="102" y="566"/>
                  </a:lnTo>
                  <a:lnTo>
                    <a:pt x="102" y="706"/>
                  </a:lnTo>
                  <a:lnTo>
                    <a:pt x="84" y="748"/>
                  </a:lnTo>
                  <a:lnTo>
                    <a:pt x="102" y="804"/>
                  </a:lnTo>
                  <a:lnTo>
                    <a:pt x="223" y="859"/>
                  </a:lnTo>
                  <a:lnTo>
                    <a:pt x="258" y="837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6" name="Freeform 223"/>
            <p:cNvSpPr>
              <a:spLocks/>
            </p:cNvSpPr>
            <p:nvPr/>
          </p:nvSpPr>
          <p:spPr bwMode="auto">
            <a:xfrm>
              <a:off x="501" y="3961"/>
              <a:ext cx="120" cy="76"/>
            </a:xfrm>
            <a:custGeom>
              <a:avLst/>
              <a:gdLst>
                <a:gd name="T0" fmla="*/ 477 w 477"/>
                <a:gd name="T1" fmla="*/ 205 h 306"/>
                <a:gd name="T2" fmla="*/ 477 w 477"/>
                <a:gd name="T3" fmla="*/ 143 h 306"/>
                <a:gd name="T4" fmla="*/ 392 w 477"/>
                <a:gd name="T5" fmla="*/ 120 h 306"/>
                <a:gd name="T6" fmla="*/ 376 w 477"/>
                <a:gd name="T7" fmla="*/ 76 h 306"/>
                <a:gd name="T8" fmla="*/ 339 w 477"/>
                <a:gd name="T9" fmla="*/ 76 h 306"/>
                <a:gd name="T10" fmla="*/ 306 w 477"/>
                <a:gd name="T11" fmla="*/ 25 h 306"/>
                <a:gd name="T12" fmla="*/ 211 w 477"/>
                <a:gd name="T13" fmla="*/ 25 h 306"/>
                <a:gd name="T14" fmla="*/ 143 w 477"/>
                <a:gd name="T15" fmla="*/ 76 h 306"/>
                <a:gd name="T16" fmla="*/ 90 w 477"/>
                <a:gd name="T17" fmla="*/ 0 h 306"/>
                <a:gd name="T18" fmla="*/ 47 w 477"/>
                <a:gd name="T19" fmla="*/ 0 h 306"/>
                <a:gd name="T20" fmla="*/ 0 w 477"/>
                <a:gd name="T21" fmla="*/ 45 h 306"/>
                <a:gd name="T22" fmla="*/ 28 w 477"/>
                <a:gd name="T23" fmla="*/ 120 h 306"/>
                <a:gd name="T24" fmla="*/ 106 w 477"/>
                <a:gd name="T25" fmla="*/ 166 h 306"/>
                <a:gd name="T26" fmla="*/ 165 w 477"/>
                <a:gd name="T27" fmla="*/ 229 h 306"/>
                <a:gd name="T28" fmla="*/ 150 w 477"/>
                <a:gd name="T29" fmla="*/ 263 h 306"/>
                <a:gd name="T30" fmla="*/ 255 w 477"/>
                <a:gd name="T31" fmla="*/ 306 h 306"/>
                <a:gd name="T32" fmla="*/ 330 w 477"/>
                <a:gd name="T33" fmla="*/ 252 h 306"/>
                <a:gd name="T34" fmla="*/ 419 w 477"/>
                <a:gd name="T35" fmla="*/ 252 h 306"/>
                <a:gd name="T36" fmla="*/ 477 w 477"/>
                <a:gd name="T37" fmla="*/ 205 h 306"/>
                <a:gd name="T38" fmla="*/ 477 w 477"/>
                <a:gd name="T39" fmla="*/ 205 h 30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77"/>
                <a:gd name="T61" fmla="*/ 0 h 306"/>
                <a:gd name="T62" fmla="*/ 477 w 477"/>
                <a:gd name="T63" fmla="*/ 306 h 30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77" h="306">
                  <a:moveTo>
                    <a:pt x="477" y="205"/>
                  </a:moveTo>
                  <a:lnTo>
                    <a:pt x="477" y="143"/>
                  </a:lnTo>
                  <a:lnTo>
                    <a:pt x="392" y="120"/>
                  </a:lnTo>
                  <a:lnTo>
                    <a:pt x="376" y="76"/>
                  </a:lnTo>
                  <a:lnTo>
                    <a:pt x="339" y="76"/>
                  </a:lnTo>
                  <a:lnTo>
                    <a:pt x="306" y="25"/>
                  </a:lnTo>
                  <a:lnTo>
                    <a:pt x="211" y="25"/>
                  </a:lnTo>
                  <a:lnTo>
                    <a:pt x="143" y="76"/>
                  </a:lnTo>
                  <a:lnTo>
                    <a:pt x="90" y="0"/>
                  </a:lnTo>
                  <a:lnTo>
                    <a:pt x="47" y="0"/>
                  </a:lnTo>
                  <a:lnTo>
                    <a:pt x="0" y="45"/>
                  </a:lnTo>
                  <a:lnTo>
                    <a:pt x="28" y="120"/>
                  </a:lnTo>
                  <a:lnTo>
                    <a:pt x="106" y="166"/>
                  </a:lnTo>
                  <a:lnTo>
                    <a:pt x="165" y="229"/>
                  </a:lnTo>
                  <a:lnTo>
                    <a:pt x="150" y="263"/>
                  </a:lnTo>
                  <a:lnTo>
                    <a:pt x="255" y="306"/>
                  </a:lnTo>
                  <a:lnTo>
                    <a:pt x="330" y="252"/>
                  </a:lnTo>
                  <a:lnTo>
                    <a:pt x="419" y="252"/>
                  </a:lnTo>
                  <a:lnTo>
                    <a:pt x="477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7" name="Freeform 224"/>
            <p:cNvSpPr>
              <a:spLocks/>
            </p:cNvSpPr>
            <p:nvPr/>
          </p:nvSpPr>
          <p:spPr bwMode="auto">
            <a:xfrm>
              <a:off x="506" y="4021"/>
              <a:ext cx="26" cy="27"/>
            </a:xfrm>
            <a:custGeom>
              <a:avLst/>
              <a:gdLst>
                <a:gd name="T0" fmla="*/ 102 w 102"/>
                <a:gd name="T1" fmla="*/ 100 h 108"/>
                <a:gd name="T2" fmla="*/ 86 w 102"/>
                <a:gd name="T3" fmla="*/ 0 h 108"/>
                <a:gd name="T4" fmla="*/ 0 w 102"/>
                <a:gd name="T5" fmla="*/ 85 h 108"/>
                <a:gd name="T6" fmla="*/ 8 w 102"/>
                <a:gd name="T7" fmla="*/ 108 h 108"/>
                <a:gd name="T8" fmla="*/ 102 w 102"/>
                <a:gd name="T9" fmla="*/ 100 h 108"/>
                <a:gd name="T10" fmla="*/ 102 w 102"/>
                <a:gd name="T11" fmla="*/ 100 h 1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2"/>
                <a:gd name="T19" fmla="*/ 0 h 108"/>
                <a:gd name="T20" fmla="*/ 102 w 102"/>
                <a:gd name="T21" fmla="*/ 108 h 1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2" h="108">
                  <a:moveTo>
                    <a:pt x="102" y="100"/>
                  </a:moveTo>
                  <a:lnTo>
                    <a:pt x="86" y="0"/>
                  </a:lnTo>
                  <a:lnTo>
                    <a:pt x="0" y="85"/>
                  </a:lnTo>
                  <a:lnTo>
                    <a:pt x="8" y="108"/>
                  </a:lnTo>
                  <a:lnTo>
                    <a:pt x="102" y="10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8" name="Freeform 225"/>
            <p:cNvSpPr>
              <a:spLocks/>
            </p:cNvSpPr>
            <p:nvPr/>
          </p:nvSpPr>
          <p:spPr bwMode="auto">
            <a:xfrm>
              <a:off x="444" y="3972"/>
              <a:ext cx="40" cy="38"/>
            </a:xfrm>
            <a:custGeom>
              <a:avLst/>
              <a:gdLst>
                <a:gd name="T0" fmla="*/ 147 w 163"/>
                <a:gd name="T1" fmla="*/ 153 h 153"/>
                <a:gd name="T2" fmla="*/ 163 w 163"/>
                <a:gd name="T3" fmla="*/ 98 h 153"/>
                <a:gd name="T4" fmla="*/ 110 w 163"/>
                <a:gd name="T5" fmla="*/ 44 h 153"/>
                <a:gd name="T6" fmla="*/ 104 w 163"/>
                <a:gd name="T7" fmla="*/ 0 h 153"/>
                <a:gd name="T8" fmla="*/ 0 w 163"/>
                <a:gd name="T9" fmla="*/ 0 h 153"/>
                <a:gd name="T10" fmla="*/ 0 w 163"/>
                <a:gd name="T11" fmla="*/ 53 h 153"/>
                <a:gd name="T12" fmla="*/ 51 w 163"/>
                <a:gd name="T13" fmla="*/ 98 h 153"/>
                <a:gd name="T14" fmla="*/ 147 w 163"/>
                <a:gd name="T15" fmla="*/ 153 h 153"/>
                <a:gd name="T16" fmla="*/ 147 w 163"/>
                <a:gd name="T17" fmla="*/ 153 h 1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3"/>
                <a:gd name="T28" fmla="*/ 0 h 153"/>
                <a:gd name="T29" fmla="*/ 163 w 163"/>
                <a:gd name="T30" fmla="*/ 153 h 15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3" h="153">
                  <a:moveTo>
                    <a:pt x="147" y="153"/>
                  </a:moveTo>
                  <a:lnTo>
                    <a:pt x="163" y="98"/>
                  </a:lnTo>
                  <a:lnTo>
                    <a:pt x="110" y="44"/>
                  </a:lnTo>
                  <a:lnTo>
                    <a:pt x="104" y="0"/>
                  </a:lnTo>
                  <a:lnTo>
                    <a:pt x="0" y="0"/>
                  </a:lnTo>
                  <a:lnTo>
                    <a:pt x="0" y="53"/>
                  </a:lnTo>
                  <a:lnTo>
                    <a:pt x="51" y="98"/>
                  </a:lnTo>
                  <a:lnTo>
                    <a:pt x="147" y="1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9" name="Freeform 226"/>
            <p:cNvSpPr>
              <a:spLocks/>
            </p:cNvSpPr>
            <p:nvPr/>
          </p:nvSpPr>
          <p:spPr bwMode="auto">
            <a:xfrm>
              <a:off x="404" y="3923"/>
              <a:ext cx="95" cy="33"/>
            </a:xfrm>
            <a:custGeom>
              <a:avLst/>
              <a:gdLst>
                <a:gd name="T0" fmla="*/ 381 w 381"/>
                <a:gd name="T1" fmla="*/ 54 h 131"/>
                <a:gd name="T2" fmla="*/ 346 w 381"/>
                <a:gd name="T3" fmla="*/ 21 h 131"/>
                <a:gd name="T4" fmla="*/ 252 w 381"/>
                <a:gd name="T5" fmla="*/ 54 h 131"/>
                <a:gd name="T6" fmla="*/ 27 w 381"/>
                <a:gd name="T7" fmla="*/ 0 h 131"/>
                <a:gd name="T8" fmla="*/ 0 w 381"/>
                <a:gd name="T9" fmla="*/ 66 h 131"/>
                <a:gd name="T10" fmla="*/ 0 w 381"/>
                <a:gd name="T11" fmla="*/ 98 h 131"/>
                <a:gd name="T12" fmla="*/ 105 w 381"/>
                <a:gd name="T13" fmla="*/ 108 h 131"/>
                <a:gd name="T14" fmla="*/ 157 w 381"/>
                <a:gd name="T15" fmla="*/ 82 h 131"/>
                <a:gd name="T16" fmla="*/ 208 w 381"/>
                <a:gd name="T17" fmla="*/ 131 h 131"/>
                <a:gd name="T18" fmla="*/ 294 w 381"/>
                <a:gd name="T19" fmla="*/ 131 h 131"/>
                <a:gd name="T20" fmla="*/ 346 w 381"/>
                <a:gd name="T21" fmla="*/ 98 h 131"/>
                <a:gd name="T22" fmla="*/ 381 w 381"/>
                <a:gd name="T23" fmla="*/ 54 h 131"/>
                <a:gd name="T24" fmla="*/ 381 w 381"/>
                <a:gd name="T25" fmla="*/ 54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1"/>
                <a:gd name="T40" fmla="*/ 0 h 131"/>
                <a:gd name="T41" fmla="*/ 381 w 381"/>
                <a:gd name="T42" fmla="*/ 131 h 1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1" h="131">
                  <a:moveTo>
                    <a:pt x="381" y="54"/>
                  </a:moveTo>
                  <a:lnTo>
                    <a:pt x="346" y="21"/>
                  </a:lnTo>
                  <a:lnTo>
                    <a:pt x="252" y="54"/>
                  </a:lnTo>
                  <a:lnTo>
                    <a:pt x="27" y="0"/>
                  </a:lnTo>
                  <a:lnTo>
                    <a:pt x="0" y="66"/>
                  </a:lnTo>
                  <a:lnTo>
                    <a:pt x="0" y="98"/>
                  </a:lnTo>
                  <a:lnTo>
                    <a:pt x="105" y="108"/>
                  </a:lnTo>
                  <a:lnTo>
                    <a:pt x="157" y="82"/>
                  </a:lnTo>
                  <a:lnTo>
                    <a:pt x="208" y="131"/>
                  </a:lnTo>
                  <a:lnTo>
                    <a:pt x="294" y="131"/>
                  </a:lnTo>
                  <a:lnTo>
                    <a:pt x="346" y="98"/>
                  </a:lnTo>
                  <a:lnTo>
                    <a:pt x="381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0" name="Freeform 227"/>
            <p:cNvSpPr>
              <a:spLocks/>
            </p:cNvSpPr>
            <p:nvPr/>
          </p:nvSpPr>
          <p:spPr bwMode="auto">
            <a:xfrm>
              <a:off x="246" y="3847"/>
              <a:ext cx="102" cy="76"/>
            </a:xfrm>
            <a:custGeom>
              <a:avLst/>
              <a:gdLst/>
              <a:ahLst/>
              <a:cxnLst>
                <a:cxn ang="0">
                  <a:pos x="399" y="270"/>
                </a:cxn>
                <a:cxn ang="0">
                  <a:pos x="407" y="236"/>
                </a:cxn>
                <a:cxn ang="0">
                  <a:pos x="363" y="227"/>
                </a:cxn>
                <a:cxn ang="0">
                  <a:pos x="363" y="151"/>
                </a:cxn>
                <a:cxn ang="0">
                  <a:pos x="320" y="183"/>
                </a:cxn>
                <a:cxn ang="0">
                  <a:pos x="277" y="108"/>
                </a:cxn>
                <a:cxn ang="0">
                  <a:pos x="311" y="108"/>
                </a:cxn>
                <a:cxn ang="0">
                  <a:pos x="225" y="0"/>
                </a:cxn>
                <a:cxn ang="0">
                  <a:pos x="173" y="0"/>
                </a:cxn>
                <a:cxn ang="0">
                  <a:pos x="121" y="86"/>
                </a:cxn>
                <a:cxn ang="0">
                  <a:pos x="0" y="86"/>
                </a:cxn>
                <a:cxn ang="0">
                  <a:pos x="45" y="195"/>
                </a:cxn>
                <a:cxn ang="0">
                  <a:pos x="94" y="281"/>
                </a:cxn>
                <a:cxn ang="0">
                  <a:pos x="208" y="281"/>
                </a:cxn>
                <a:cxn ang="0">
                  <a:pos x="182" y="236"/>
                </a:cxn>
                <a:cxn ang="0">
                  <a:pos x="242" y="236"/>
                </a:cxn>
                <a:cxn ang="0">
                  <a:pos x="269" y="250"/>
                </a:cxn>
                <a:cxn ang="0">
                  <a:pos x="302" y="303"/>
                </a:cxn>
                <a:cxn ang="0">
                  <a:pos x="399" y="270"/>
                </a:cxn>
                <a:cxn ang="0">
                  <a:pos x="399" y="270"/>
                </a:cxn>
              </a:cxnLst>
              <a:rect l="0" t="0" r="r" b="b"/>
              <a:pathLst>
                <a:path w="407" h="303">
                  <a:moveTo>
                    <a:pt x="399" y="270"/>
                  </a:moveTo>
                  <a:lnTo>
                    <a:pt x="407" y="236"/>
                  </a:lnTo>
                  <a:lnTo>
                    <a:pt x="363" y="227"/>
                  </a:lnTo>
                  <a:lnTo>
                    <a:pt x="363" y="151"/>
                  </a:lnTo>
                  <a:lnTo>
                    <a:pt x="320" y="183"/>
                  </a:lnTo>
                  <a:lnTo>
                    <a:pt x="277" y="108"/>
                  </a:lnTo>
                  <a:lnTo>
                    <a:pt x="311" y="108"/>
                  </a:lnTo>
                  <a:lnTo>
                    <a:pt x="225" y="0"/>
                  </a:lnTo>
                  <a:lnTo>
                    <a:pt x="173" y="0"/>
                  </a:lnTo>
                  <a:lnTo>
                    <a:pt x="121" y="86"/>
                  </a:lnTo>
                  <a:lnTo>
                    <a:pt x="0" y="86"/>
                  </a:lnTo>
                  <a:lnTo>
                    <a:pt x="45" y="195"/>
                  </a:lnTo>
                  <a:lnTo>
                    <a:pt x="94" y="281"/>
                  </a:lnTo>
                  <a:lnTo>
                    <a:pt x="208" y="281"/>
                  </a:lnTo>
                  <a:lnTo>
                    <a:pt x="182" y="236"/>
                  </a:lnTo>
                  <a:lnTo>
                    <a:pt x="242" y="236"/>
                  </a:lnTo>
                  <a:lnTo>
                    <a:pt x="269" y="250"/>
                  </a:lnTo>
                  <a:lnTo>
                    <a:pt x="302" y="303"/>
                  </a:lnTo>
                  <a:lnTo>
                    <a:pt x="399" y="270"/>
                  </a:lnTo>
                  <a:lnTo>
                    <a:pt x="399" y="2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1" name="Freeform 228"/>
            <p:cNvSpPr>
              <a:spLocks/>
            </p:cNvSpPr>
            <p:nvPr/>
          </p:nvSpPr>
          <p:spPr bwMode="auto">
            <a:xfrm>
              <a:off x="75" y="3767"/>
              <a:ext cx="82" cy="68"/>
            </a:xfrm>
            <a:custGeom>
              <a:avLst/>
              <a:gdLst>
                <a:gd name="T0" fmla="*/ 225 w 328"/>
                <a:gd name="T1" fmla="*/ 239 h 272"/>
                <a:gd name="T2" fmla="*/ 251 w 328"/>
                <a:gd name="T3" fmla="*/ 209 h 272"/>
                <a:gd name="T4" fmla="*/ 266 w 328"/>
                <a:gd name="T5" fmla="*/ 186 h 272"/>
                <a:gd name="T6" fmla="*/ 266 w 328"/>
                <a:gd name="T7" fmla="*/ 131 h 272"/>
                <a:gd name="T8" fmla="*/ 328 w 328"/>
                <a:gd name="T9" fmla="*/ 97 h 272"/>
                <a:gd name="T10" fmla="*/ 328 w 328"/>
                <a:gd name="T11" fmla="*/ 46 h 272"/>
                <a:gd name="T12" fmla="*/ 293 w 328"/>
                <a:gd name="T13" fmla="*/ 0 h 272"/>
                <a:gd name="T14" fmla="*/ 198 w 328"/>
                <a:gd name="T15" fmla="*/ 0 h 272"/>
                <a:gd name="T16" fmla="*/ 154 w 328"/>
                <a:gd name="T17" fmla="*/ 10 h 272"/>
                <a:gd name="T18" fmla="*/ 43 w 328"/>
                <a:gd name="T19" fmla="*/ 55 h 272"/>
                <a:gd name="T20" fmla="*/ 0 w 328"/>
                <a:gd name="T21" fmla="*/ 120 h 272"/>
                <a:gd name="T22" fmla="*/ 0 w 328"/>
                <a:gd name="T23" fmla="*/ 196 h 272"/>
                <a:gd name="T24" fmla="*/ 112 w 328"/>
                <a:gd name="T25" fmla="*/ 209 h 272"/>
                <a:gd name="T26" fmla="*/ 147 w 328"/>
                <a:gd name="T27" fmla="*/ 272 h 272"/>
                <a:gd name="T28" fmla="*/ 198 w 328"/>
                <a:gd name="T29" fmla="*/ 249 h 272"/>
                <a:gd name="T30" fmla="*/ 225 w 328"/>
                <a:gd name="T31" fmla="*/ 239 h 272"/>
                <a:gd name="T32" fmla="*/ 225 w 328"/>
                <a:gd name="T33" fmla="*/ 239 h 2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8"/>
                <a:gd name="T52" fmla="*/ 0 h 272"/>
                <a:gd name="T53" fmla="*/ 328 w 328"/>
                <a:gd name="T54" fmla="*/ 272 h 2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8" h="272">
                  <a:moveTo>
                    <a:pt x="225" y="239"/>
                  </a:moveTo>
                  <a:lnTo>
                    <a:pt x="251" y="209"/>
                  </a:lnTo>
                  <a:lnTo>
                    <a:pt x="266" y="186"/>
                  </a:lnTo>
                  <a:lnTo>
                    <a:pt x="266" y="131"/>
                  </a:lnTo>
                  <a:lnTo>
                    <a:pt x="328" y="97"/>
                  </a:lnTo>
                  <a:lnTo>
                    <a:pt x="328" y="46"/>
                  </a:lnTo>
                  <a:lnTo>
                    <a:pt x="293" y="0"/>
                  </a:lnTo>
                  <a:lnTo>
                    <a:pt x="198" y="0"/>
                  </a:lnTo>
                  <a:lnTo>
                    <a:pt x="154" y="10"/>
                  </a:lnTo>
                  <a:lnTo>
                    <a:pt x="43" y="55"/>
                  </a:lnTo>
                  <a:lnTo>
                    <a:pt x="0" y="120"/>
                  </a:lnTo>
                  <a:lnTo>
                    <a:pt x="0" y="196"/>
                  </a:lnTo>
                  <a:lnTo>
                    <a:pt x="112" y="209"/>
                  </a:lnTo>
                  <a:lnTo>
                    <a:pt x="147" y="272"/>
                  </a:lnTo>
                  <a:lnTo>
                    <a:pt x="198" y="249"/>
                  </a:lnTo>
                  <a:lnTo>
                    <a:pt x="225" y="2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2" name="Freeform 229"/>
            <p:cNvSpPr>
              <a:spLocks/>
            </p:cNvSpPr>
            <p:nvPr/>
          </p:nvSpPr>
          <p:spPr bwMode="auto">
            <a:xfrm>
              <a:off x="4" y="3808"/>
              <a:ext cx="36" cy="41"/>
            </a:xfrm>
            <a:custGeom>
              <a:avLst/>
              <a:gdLst>
                <a:gd name="T0" fmla="*/ 17 w 146"/>
                <a:gd name="T1" fmla="*/ 163 h 163"/>
                <a:gd name="T2" fmla="*/ 40 w 146"/>
                <a:gd name="T3" fmla="*/ 97 h 163"/>
                <a:gd name="T4" fmla="*/ 111 w 146"/>
                <a:gd name="T5" fmla="*/ 66 h 163"/>
                <a:gd name="T6" fmla="*/ 111 w 146"/>
                <a:gd name="T7" fmla="*/ 46 h 163"/>
                <a:gd name="T8" fmla="*/ 146 w 146"/>
                <a:gd name="T9" fmla="*/ 0 h 163"/>
                <a:gd name="T10" fmla="*/ 94 w 146"/>
                <a:gd name="T11" fmla="*/ 0 h 163"/>
                <a:gd name="T12" fmla="*/ 59 w 146"/>
                <a:gd name="T13" fmla="*/ 55 h 163"/>
                <a:gd name="T14" fmla="*/ 7 w 146"/>
                <a:gd name="T15" fmla="*/ 66 h 163"/>
                <a:gd name="T16" fmla="*/ 0 w 146"/>
                <a:gd name="T17" fmla="*/ 163 h 163"/>
                <a:gd name="T18" fmla="*/ 17 w 146"/>
                <a:gd name="T19" fmla="*/ 163 h 163"/>
                <a:gd name="T20" fmla="*/ 17 w 146"/>
                <a:gd name="T21" fmla="*/ 163 h 1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6"/>
                <a:gd name="T34" fmla="*/ 0 h 163"/>
                <a:gd name="T35" fmla="*/ 146 w 146"/>
                <a:gd name="T36" fmla="*/ 163 h 1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6" h="163">
                  <a:moveTo>
                    <a:pt x="17" y="163"/>
                  </a:moveTo>
                  <a:lnTo>
                    <a:pt x="40" y="97"/>
                  </a:lnTo>
                  <a:lnTo>
                    <a:pt x="111" y="66"/>
                  </a:lnTo>
                  <a:lnTo>
                    <a:pt x="111" y="46"/>
                  </a:lnTo>
                  <a:lnTo>
                    <a:pt x="146" y="0"/>
                  </a:lnTo>
                  <a:lnTo>
                    <a:pt x="94" y="0"/>
                  </a:lnTo>
                  <a:lnTo>
                    <a:pt x="59" y="55"/>
                  </a:lnTo>
                  <a:lnTo>
                    <a:pt x="7" y="66"/>
                  </a:lnTo>
                  <a:lnTo>
                    <a:pt x="0" y="163"/>
                  </a:lnTo>
                  <a:lnTo>
                    <a:pt x="17" y="16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3" name="Freeform 230"/>
            <p:cNvSpPr>
              <a:spLocks/>
            </p:cNvSpPr>
            <p:nvPr/>
          </p:nvSpPr>
          <p:spPr bwMode="auto">
            <a:xfrm>
              <a:off x="608" y="4094"/>
              <a:ext cx="202" cy="214"/>
            </a:xfrm>
            <a:custGeom>
              <a:avLst/>
              <a:gdLst/>
              <a:ahLst/>
              <a:cxnLst>
                <a:cxn ang="0">
                  <a:pos x="258" y="837"/>
                </a:cxn>
                <a:cxn ang="0">
                  <a:pos x="319" y="817"/>
                </a:cxn>
                <a:cxn ang="0">
                  <a:pos x="311" y="785"/>
                </a:cxn>
                <a:cxn ang="0">
                  <a:pos x="405" y="730"/>
                </a:cxn>
                <a:cxn ang="0">
                  <a:pos x="483" y="630"/>
                </a:cxn>
                <a:cxn ang="0">
                  <a:pos x="536" y="676"/>
                </a:cxn>
                <a:cxn ang="0">
                  <a:pos x="638" y="620"/>
                </a:cxn>
                <a:cxn ang="0">
                  <a:pos x="691" y="588"/>
                </a:cxn>
                <a:cxn ang="0">
                  <a:pos x="717" y="535"/>
                </a:cxn>
                <a:cxn ang="0">
                  <a:pos x="795" y="489"/>
                </a:cxn>
                <a:cxn ang="0">
                  <a:pos x="804" y="446"/>
                </a:cxn>
                <a:cxn ang="0">
                  <a:pos x="726" y="425"/>
                </a:cxn>
                <a:cxn ang="0">
                  <a:pos x="691" y="307"/>
                </a:cxn>
                <a:cxn ang="0">
                  <a:pos x="614" y="325"/>
                </a:cxn>
                <a:cxn ang="0">
                  <a:pos x="614" y="251"/>
                </a:cxn>
                <a:cxn ang="0">
                  <a:pos x="578" y="209"/>
                </a:cxn>
                <a:cxn ang="0">
                  <a:pos x="458" y="132"/>
                </a:cxn>
                <a:cxn ang="0">
                  <a:pos x="370" y="121"/>
                </a:cxn>
                <a:cxn ang="0">
                  <a:pos x="327" y="78"/>
                </a:cxn>
                <a:cxn ang="0">
                  <a:pos x="138" y="0"/>
                </a:cxn>
                <a:cxn ang="0">
                  <a:pos x="112" y="23"/>
                </a:cxn>
                <a:cxn ang="0">
                  <a:pos x="112" y="88"/>
                </a:cxn>
                <a:cxn ang="0">
                  <a:pos x="146" y="108"/>
                </a:cxn>
                <a:cxn ang="0">
                  <a:pos x="146" y="176"/>
                </a:cxn>
                <a:cxn ang="0">
                  <a:pos x="119" y="218"/>
                </a:cxn>
                <a:cxn ang="0">
                  <a:pos x="93" y="251"/>
                </a:cxn>
                <a:cxn ang="0">
                  <a:pos x="44" y="263"/>
                </a:cxn>
                <a:cxn ang="0">
                  <a:pos x="0" y="347"/>
                </a:cxn>
                <a:cxn ang="0">
                  <a:pos x="102" y="567"/>
                </a:cxn>
                <a:cxn ang="0">
                  <a:pos x="102" y="707"/>
                </a:cxn>
                <a:cxn ang="0">
                  <a:pos x="84" y="749"/>
                </a:cxn>
                <a:cxn ang="0">
                  <a:pos x="102" y="806"/>
                </a:cxn>
                <a:cxn ang="0">
                  <a:pos x="223" y="860"/>
                </a:cxn>
                <a:cxn ang="0">
                  <a:pos x="258" y="837"/>
                </a:cxn>
                <a:cxn ang="0">
                  <a:pos x="258" y="837"/>
                </a:cxn>
              </a:cxnLst>
              <a:rect l="0" t="0" r="r" b="b"/>
              <a:pathLst>
                <a:path w="804" h="860">
                  <a:moveTo>
                    <a:pt x="258" y="837"/>
                  </a:moveTo>
                  <a:lnTo>
                    <a:pt x="319" y="817"/>
                  </a:lnTo>
                  <a:lnTo>
                    <a:pt x="311" y="785"/>
                  </a:lnTo>
                  <a:lnTo>
                    <a:pt x="405" y="730"/>
                  </a:lnTo>
                  <a:lnTo>
                    <a:pt x="483" y="630"/>
                  </a:lnTo>
                  <a:lnTo>
                    <a:pt x="536" y="676"/>
                  </a:lnTo>
                  <a:lnTo>
                    <a:pt x="638" y="620"/>
                  </a:lnTo>
                  <a:lnTo>
                    <a:pt x="691" y="588"/>
                  </a:lnTo>
                  <a:lnTo>
                    <a:pt x="717" y="535"/>
                  </a:lnTo>
                  <a:lnTo>
                    <a:pt x="795" y="489"/>
                  </a:lnTo>
                  <a:lnTo>
                    <a:pt x="804" y="446"/>
                  </a:lnTo>
                  <a:lnTo>
                    <a:pt x="726" y="425"/>
                  </a:lnTo>
                  <a:lnTo>
                    <a:pt x="691" y="307"/>
                  </a:lnTo>
                  <a:lnTo>
                    <a:pt x="614" y="325"/>
                  </a:lnTo>
                  <a:lnTo>
                    <a:pt x="614" y="251"/>
                  </a:lnTo>
                  <a:lnTo>
                    <a:pt x="578" y="209"/>
                  </a:lnTo>
                  <a:lnTo>
                    <a:pt x="458" y="132"/>
                  </a:lnTo>
                  <a:lnTo>
                    <a:pt x="370" y="121"/>
                  </a:lnTo>
                  <a:lnTo>
                    <a:pt x="327" y="78"/>
                  </a:lnTo>
                  <a:lnTo>
                    <a:pt x="138" y="0"/>
                  </a:lnTo>
                  <a:lnTo>
                    <a:pt x="112" y="23"/>
                  </a:lnTo>
                  <a:lnTo>
                    <a:pt x="112" y="88"/>
                  </a:lnTo>
                  <a:lnTo>
                    <a:pt x="146" y="108"/>
                  </a:lnTo>
                  <a:lnTo>
                    <a:pt x="146" y="176"/>
                  </a:lnTo>
                  <a:lnTo>
                    <a:pt x="119" y="218"/>
                  </a:lnTo>
                  <a:lnTo>
                    <a:pt x="93" y="251"/>
                  </a:lnTo>
                  <a:lnTo>
                    <a:pt x="44" y="263"/>
                  </a:lnTo>
                  <a:lnTo>
                    <a:pt x="0" y="347"/>
                  </a:lnTo>
                  <a:lnTo>
                    <a:pt x="102" y="567"/>
                  </a:lnTo>
                  <a:lnTo>
                    <a:pt x="102" y="707"/>
                  </a:lnTo>
                  <a:lnTo>
                    <a:pt x="84" y="749"/>
                  </a:lnTo>
                  <a:lnTo>
                    <a:pt x="102" y="806"/>
                  </a:lnTo>
                  <a:lnTo>
                    <a:pt x="223" y="860"/>
                  </a:lnTo>
                  <a:lnTo>
                    <a:pt x="258" y="837"/>
                  </a:lnTo>
                  <a:lnTo>
                    <a:pt x="258" y="83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4" name="Freeform 231"/>
            <p:cNvSpPr>
              <a:spLocks/>
            </p:cNvSpPr>
            <p:nvPr/>
          </p:nvSpPr>
          <p:spPr bwMode="auto">
            <a:xfrm>
              <a:off x="498" y="3955"/>
              <a:ext cx="118" cy="76"/>
            </a:xfrm>
            <a:custGeom>
              <a:avLst/>
              <a:gdLst/>
              <a:ahLst/>
              <a:cxnLst>
                <a:cxn ang="0">
                  <a:pos x="476" y="205"/>
                </a:cxn>
                <a:cxn ang="0">
                  <a:pos x="476" y="142"/>
                </a:cxn>
                <a:cxn ang="0">
                  <a:pos x="391" y="119"/>
                </a:cxn>
                <a:cxn ang="0">
                  <a:pos x="375" y="74"/>
                </a:cxn>
                <a:cxn ang="0">
                  <a:pos x="338" y="74"/>
                </a:cxn>
                <a:cxn ang="0">
                  <a:pos x="304" y="24"/>
                </a:cxn>
                <a:cxn ang="0">
                  <a:pos x="209" y="24"/>
                </a:cxn>
                <a:cxn ang="0">
                  <a:pos x="142" y="74"/>
                </a:cxn>
                <a:cxn ang="0">
                  <a:pos x="89" y="0"/>
                </a:cxn>
                <a:cxn ang="0">
                  <a:pos x="45" y="0"/>
                </a:cxn>
                <a:cxn ang="0">
                  <a:pos x="0" y="44"/>
                </a:cxn>
                <a:cxn ang="0">
                  <a:pos x="28" y="119"/>
                </a:cxn>
                <a:cxn ang="0">
                  <a:pos x="105" y="165"/>
                </a:cxn>
                <a:cxn ang="0">
                  <a:pos x="164" y="228"/>
                </a:cxn>
                <a:cxn ang="0">
                  <a:pos x="149" y="262"/>
                </a:cxn>
                <a:cxn ang="0">
                  <a:pos x="254" y="304"/>
                </a:cxn>
                <a:cxn ang="0">
                  <a:pos x="329" y="251"/>
                </a:cxn>
                <a:cxn ang="0">
                  <a:pos x="419" y="251"/>
                </a:cxn>
                <a:cxn ang="0">
                  <a:pos x="476" y="205"/>
                </a:cxn>
                <a:cxn ang="0">
                  <a:pos x="476" y="205"/>
                </a:cxn>
              </a:cxnLst>
              <a:rect l="0" t="0" r="r" b="b"/>
              <a:pathLst>
                <a:path w="476" h="304">
                  <a:moveTo>
                    <a:pt x="476" y="205"/>
                  </a:moveTo>
                  <a:lnTo>
                    <a:pt x="476" y="142"/>
                  </a:lnTo>
                  <a:lnTo>
                    <a:pt x="391" y="119"/>
                  </a:lnTo>
                  <a:lnTo>
                    <a:pt x="375" y="74"/>
                  </a:lnTo>
                  <a:lnTo>
                    <a:pt x="338" y="74"/>
                  </a:lnTo>
                  <a:lnTo>
                    <a:pt x="304" y="24"/>
                  </a:lnTo>
                  <a:lnTo>
                    <a:pt x="209" y="24"/>
                  </a:lnTo>
                  <a:lnTo>
                    <a:pt x="142" y="74"/>
                  </a:lnTo>
                  <a:lnTo>
                    <a:pt x="89" y="0"/>
                  </a:lnTo>
                  <a:lnTo>
                    <a:pt x="45" y="0"/>
                  </a:lnTo>
                  <a:lnTo>
                    <a:pt x="0" y="44"/>
                  </a:lnTo>
                  <a:lnTo>
                    <a:pt x="28" y="119"/>
                  </a:lnTo>
                  <a:lnTo>
                    <a:pt x="105" y="165"/>
                  </a:lnTo>
                  <a:lnTo>
                    <a:pt x="164" y="228"/>
                  </a:lnTo>
                  <a:lnTo>
                    <a:pt x="149" y="262"/>
                  </a:lnTo>
                  <a:lnTo>
                    <a:pt x="254" y="304"/>
                  </a:lnTo>
                  <a:lnTo>
                    <a:pt x="329" y="251"/>
                  </a:lnTo>
                  <a:lnTo>
                    <a:pt x="419" y="251"/>
                  </a:lnTo>
                  <a:lnTo>
                    <a:pt x="476" y="205"/>
                  </a:lnTo>
                  <a:lnTo>
                    <a:pt x="476" y="205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5" name="Freeform 232"/>
            <p:cNvSpPr>
              <a:spLocks/>
            </p:cNvSpPr>
            <p:nvPr/>
          </p:nvSpPr>
          <p:spPr bwMode="auto">
            <a:xfrm>
              <a:off x="502" y="4015"/>
              <a:ext cx="26" cy="27"/>
            </a:xfrm>
            <a:custGeom>
              <a:avLst/>
              <a:gdLst/>
              <a:ahLst/>
              <a:cxnLst>
                <a:cxn ang="0">
                  <a:pos x="103" y="101"/>
                </a:cxn>
                <a:cxn ang="0">
                  <a:pos x="86" y="0"/>
                </a:cxn>
                <a:cxn ang="0">
                  <a:pos x="0" y="86"/>
                </a:cxn>
                <a:cxn ang="0">
                  <a:pos x="9" y="108"/>
                </a:cxn>
                <a:cxn ang="0">
                  <a:pos x="103" y="101"/>
                </a:cxn>
                <a:cxn ang="0">
                  <a:pos x="103" y="101"/>
                </a:cxn>
              </a:cxnLst>
              <a:rect l="0" t="0" r="r" b="b"/>
              <a:pathLst>
                <a:path w="103" h="108">
                  <a:moveTo>
                    <a:pt x="103" y="101"/>
                  </a:moveTo>
                  <a:lnTo>
                    <a:pt x="86" y="0"/>
                  </a:lnTo>
                  <a:lnTo>
                    <a:pt x="0" y="86"/>
                  </a:lnTo>
                  <a:lnTo>
                    <a:pt x="9" y="108"/>
                  </a:lnTo>
                  <a:lnTo>
                    <a:pt x="103" y="101"/>
                  </a:lnTo>
                  <a:lnTo>
                    <a:pt x="103" y="1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6" name="Freeform 233"/>
            <p:cNvSpPr>
              <a:spLocks/>
            </p:cNvSpPr>
            <p:nvPr/>
          </p:nvSpPr>
          <p:spPr bwMode="auto">
            <a:xfrm>
              <a:off x="440" y="3966"/>
              <a:ext cx="41" cy="38"/>
            </a:xfrm>
            <a:custGeom>
              <a:avLst/>
              <a:gdLst/>
              <a:ahLst/>
              <a:cxnLst>
                <a:cxn ang="0">
                  <a:pos x="146" y="152"/>
                </a:cxn>
                <a:cxn ang="0">
                  <a:pos x="163" y="98"/>
                </a:cxn>
                <a:cxn ang="0">
                  <a:pos x="109" y="44"/>
                </a:cxn>
                <a:cxn ang="0">
                  <a:pos x="104" y="0"/>
                </a:cxn>
                <a:cxn ang="0">
                  <a:pos x="0" y="0"/>
                </a:cxn>
                <a:cxn ang="0">
                  <a:pos x="0" y="53"/>
                </a:cxn>
                <a:cxn ang="0">
                  <a:pos x="51" y="98"/>
                </a:cxn>
                <a:cxn ang="0">
                  <a:pos x="146" y="152"/>
                </a:cxn>
                <a:cxn ang="0">
                  <a:pos x="146" y="152"/>
                </a:cxn>
              </a:cxnLst>
              <a:rect l="0" t="0" r="r" b="b"/>
              <a:pathLst>
                <a:path w="163" h="152">
                  <a:moveTo>
                    <a:pt x="146" y="152"/>
                  </a:moveTo>
                  <a:lnTo>
                    <a:pt x="163" y="98"/>
                  </a:lnTo>
                  <a:lnTo>
                    <a:pt x="109" y="44"/>
                  </a:lnTo>
                  <a:lnTo>
                    <a:pt x="104" y="0"/>
                  </a:lnTo>
                  <a:lnTo>
                    <a:pt x="0" y="0"/>
                  </a:lnTo>
                  <a:lnTo>
                    <a:pt x="0" y="53"/>
                  </a:lnTo>
                  <a:lnTo>
                    <a:pt x="51" y="98"/>
                  </a:lnTo>
                  <a:lnTo>
                    <a:pt x="146" y="152"/>
                  </a:lnTo>
                  <a:lnTo>
                    <a:pt x="146" y="152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7" name="Freeform 234"/>
            <p:cNvSpPr>
              <a:spLocks/>
            </p:cNvSpPr>
            <p:nvPr/>
          </p:nvSpPr>
          <p:spPr bwMode="auto">
            <a:xfrm>
              <a:off x="400" y="3917"/>
              <a:ext cx="96" cy="33"/>
            </a:xfrm>
            <a:custGeom>
              <a:avLst/>
              <a:gdLst/>
              <a:ahLst/>
              <a:cxnLst>
                <a:cxn ang="0">
                  <a:pos x="382" y="54"/>
                </a:cxn>
                <a:cxn ang="0">
                  <a:pos x="346" y="21"/>
                </a:cxn>
                <a:cxn ang="0">
                  <a:pos x="252" y="54"/>
                </a:cxn>
                <a:cxn ang="0">
                  <a:pos x="27" y="0"/>
                </a:cxn>
                <a:cxn ang="0">
                  <a:pos x="0" y="66"/>
                </a:cxn>
                <a:cxn ang="0">
                  <a:pos x="0" y="99"/>
                </a:cxn>
                <a:cxn ang="0">
                  <a:pos x="105" y="108"/>
                </a:cxn>
                <a:cxn ang="0">
                  <a:pos x="158" y="83"/>
                </a:cxn>
                <a:cxn ang="0">
                  <a:pos x="209" y="131"/>
                </a:cxn>
                <a:cxn ang="0">
                  <a:pos x="294" y="131"/>
                </a:cxn>
                <a:cxn ang="0">
                  <a:pos x="346" y="99"/>
                </a:cxn>
                <a:cxn ang="0">
                  <a:pos x="382" y="54"/>
                </a:cxn>
                <a:cxn ang="0">
                  <a:pos x="382" y="54"/>
                </a:cxn>
              </a:cxnLst>
              <a:rect l="0" t="0" r="r" b="b"/>
              <a:pathLst>
                <a:path w="382" h="131">
                  <a:moveTo>
                    <a:pt x="382" y="54"/>
                  </a:moveTo>
                  <a:lnTo>
                    <a:pt x="346" y="21"/>
                  </a:lnTo>
                  <a:lnTo>
                    <a:pt x="252" y="54"/>
                  </a:lnTo>
                  <a:lnTo>
                    <a:pt x="27" y="0"/>
                  </a:lnTo>
                  <a:lnTo>
                    <a:pt x="0" y="66"/>
                  </a:lnTo>
                  <a:lnTo>
                    <a:pt x="0" y="99"/>
                  </a:lnTo>
                  <a:lnTo>
                    <a:pt x="105" y="108"/>
                  </a:lnTo>
                  <a:lnTo>
                    <a:pt x="158" y="83"/>
                  </a:lnTo>
                  <a:lnTo>
                    <a:pt x="209" y="131"/>
                  </a:lnTo>
                  <a:lnTo>
                    <a:pt x="294" y="131"/>
                  </a:lnTo>
                  <a:lnTo>
                    <a:pt x="346" y="99"/>
                  </a:lnTo>
                  <a:lnTo>
                    <a:pt x="382" y="54"/>
                  </a:lnTo>
                  <a:lnTo>
                    <a:pt x="382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8" name="Freeform 235"/>
            <p:cNvSpPr>
              <a:spLocks/>
            </p:cNvSpPr>
            <p:nvPr/>
          </p:nvSpPr>
          <p:spPr bwMode="auto">
            <a:xfrm>
              <a:off x="242" y="3842"/>
              <a:ext cx="102" cy="75"/>
            </a:xfrm>
            <a:custGeom>
              <a:avLst/>
              <a:gdLst/>
              <a:ahLst/>
              <a:cxnLst>
                <a:cxn ang="0">
                  <a:pos x="399" y="270"/>
                </a:cxn>
                <a:cxn ang="0">
                  <a:pos x="406" y="237"/>
                </a:cxn>
                <a:cxn ang="0">
                  <a:pos x="364" y="227"/>
                </a:cxn>
                <a:cxn ang="0">
                  <a:pos x="364" y="151"/>
                </a:cxn>
                <a:cxn ang="0">
                  <a:pos x="320" y="184"/>
                </a:cxn>
                <a:cxn ang="0">
                  <a:pos x="278" y="108"/>
                </a:cxn>
                <a:cxn ang="0">
                  <a:pos x="311" y="108"/>
                </a:cxn>
                <a:cxn ang="0">
                  <a:pos x="225" y="0"/>
                </a:cxn>
                <a:cxn ang="0">
                  <a:pos x="172" y="0"/>
                </a:cxn>
                <a:cxn ang="0">
                  <a:pos x="121" y="87"/>
                </a:cxn>
                <a:cxn ang="0">
                  <a:pos x="0" y="87"/>
                </a:cxn>
                <a:cxn ang="0">
                  <a:pos x="45" y="194"/>
                </a:cxn>
                <a:cxn ang="0">
                  <a:pos x="94" y="281"/>
                </a:cxn>
                <a:cxn ang="0">
                  <a:pos x="208" y="281"/>
                </a:cxn>
                <a:cxn ang="0">
                  <a:pos x="183" y="237"/>
                </a:cxn>
                <a:cxn ang="0">
                  <a:pos x="242" y="237"/>
                </a:cxn>
                <a:cxn ang="0">
                  <a:pos x="268" y="251"/>
                </a:cxn>
                <a:cxn ang="0">
                  <a:pos x="302" y="303"/>
                </a:cxn>
                <a:cxn ang="0">
                  <a:pos x="399" y="270"/>
                </a:cxn>
                <a:cxn ang="0">
                  <a:pos x="399" y="270"/>
                </a:cxn>
              </a:cxnLst>
              <a:rect l="0" t="0" r="r" b="b"/>
              <a:pathLst>
                <a:path w="406" h="303">
                  <a:moveTo>
                    <a:pt x="399" y="270"/>
                  </a:moveTo>
                  <a:lnTo>
                    <a:pt x="406" y="237"/>
                  </a:lnTo>
                  <a:lnTo>
                    <a:pt x="364" y="227"/>
                  </a:lnTo>
                  <a:lnTo>
                    <a:pt x="364" y="151"/>
                  </a:lnTo>
                  <a:lnTo>
                    <a:pt x="320" y="184"/>
                  </a:lnTo>
                  <a:lnTo>
                    <a:pt x="278" y="108"/>
                  </a:lnTo>
                  <a:lnTo>
                    <a:pt x="311" y="108"/>
                  </a:lnTo>
                  <a:lnTo>
                    <a:pt x="225" y="0"/>
                  </a:lnTo>
                  <a:lnTo>
                    <a:pt x="172" y="0"/>
                  </a:lnTo>
                  <a:lnTo>
                    <a:pt x="121" y="87"/>
                  </a:lnTo>
                  <a:lnTo>
                    <a:pt x="0" y="87"/>
                  </a:lnTo>
                  <a:lnTo>
                    <a:pt x="45" y="194"/>
                  </a:lnTo>
                  <a:lnTo>
                    <a:pt x="94" y="281"/>
                  </a:lnTo>
                  <a:lnTo>
                    <a:pt x="208" y="281"/>
                  </a:lnTo>
                  <a:lnTo>
                    <a:pt x="183" y="237"/>
                  </a:lnTo>
                  <a:lnTo>
                    <a:pt x="242" y="237"/>
                  </a:lnTo>
                  <a:lnTo>
                    <a:pt x="268" y="251"/>
                  </a:lnTo>
                  <a:lnTo>
                    <a:pt x="302" y="303"/>
                  </a:lnTo>
                  <a:lnTo>
                    <a:pt x="399" y="270"/>
                  </a:lnTo>
                  <a:lnTo>
                    <a:pt x="399" y="27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9" name="Freeform 236"/>
            <p:cNvSpPr>
              <a:spLocks/>
            </p:cNvSpPr>
            <p:nvPr/>
          </p:nvSpPr>
          <p:spPr bwMode="auto">
            <a:xfrm>
              <a:off x="71" y="3761"/>
              <a:ext cx="82" cy="68"/>
            </a:xfrm>
            <a:custGeom>
              <a:avLst/>
              <a:gdLst/>
              <a:ahLst/>
              <a:cxnLst>
                <a:cxn ang="0">
                  <a:pos x="225" y="238"/>
                </a:cxn>
                <a:cxn ang="0">
                  <a:pos x="252" y="208"/>
                </a:cxn>
                <a:cxn ang="0">
                  <a:pos x="267" y="185"/>
                </a:cxn>
                <a:cxn ang="0">
                  <a:pos x="267" y="130"/>
                </a:cxn>
                <a:cxn ang="0">
                  <a:pos x="329" y="97"/>
                </a:cxn>
                <a:cxn ang="0">
                  <a:pos x="329" y="44"/>
                </a:cxn>
                <a:cxn ang="0">
                  <a:pos x="294" y="0"/>
                </a:cxn>
                <a:cxn ang="0">
                  <a:pos x="199" y="0"/>
                </a:cxn>
                <a:cxn ang="0">
                  <a:pos x="154" y="9"/>
                </a:cxn>
                <a:cxn ang="0">
                  <a:pos x="44" y="55"/>
                </a:cxn>
                <a:cxn ang="0">
                  <a:pos x="0" y="119"/>
                </a:cxn>
                <a:cxn ang="0">
                  <a:pos x="0" y="195"/>
                </a:cxn>
                <a:cxn ang="0">
                  <a:pos x="113" y="208"/>
                </a:cxn>
                <a:cxn ang="0">
                  <a:pos x="146" y="271"/>
                </a:cxn>
                <a:cxn ang="0">
                  <a:pos x="199" y="248"/>
                </a:cxn>
                <a:cxn ang="0">
                  <a:pos x="225" y="238"/>
                </a:cxn>
                <a:cxn ang="0">
                  <a:pos x="225" y="238"/>
                </a:cxn>
              </a:cxnLst>
              <a:rect l="0" t="0" r="r" b="b"/>
              <a:pathLst>
                <a:path w="329" h="271">
                  <a:moveTo>
                    <a:pt x="225" y="238"/>
                  </a:moveTo>
                  <a:lnTo>
                    <a:pt x="252" y="208"/>
                  </a:lnTo>
                  <a:lnTo>
                    <a:pt x="267" y="185"/>
                  </a:lnTo>
                  <a:lnTo>
                    <a:pt x="267" y="130"/>
                  </a:lnTo>
                  <a:lnTo>
                    <a:pt x="329" y="97"/>
                  </a:lnTo>
                  <a:lnTo>
                    <a:pt x="329" y="44"/>
                  </a:lnTo>
                  <a:lnTo>
                    <a:pt x="294" y="0"/>
                  </a:lnTo>
                  <a:lnTo>
                    <a:pt x="199" y="0"/>
                  </a:lnTo>
                  <a:lnTo>
                    <a:pt x="154" y="9"/>
                  </a:lnTo>
                  <a:lnTo>
                    <a:pt x="44" y="55"/>
                  </a:lnTo>
                  <a:lnTo>
                    <a:pt x="0" y="119"/>
                  </a:lnTo>
                  <a:lnTo>
                    <a:pt x="0" y="195"/>
                  </a:lnTo>
                  <a:lnTo>
                    <a:pt x="113" y="208"/>
                  </a:lnTo>
                  <a:lnTo>
                    <a:pt x="146" y="271"/>
                  </a:lnTo>
                  <a:lnTo>
                    <a:pt x="199" y="248"/>
                  </a:lnTo>
                  <a:lnTo>
                    <a:pt x="225" y="238"/>
                  </a:lnTo>
                  <a:lnTo>
                    <a:pt x="225" y="238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0" name="Freeform 237"/>
            <p:cNvSpPr>
              <a:spLocks/>
            </p:cNvSpPr>
            <p:nvPr/>
          </p:nvSpPr>
          <p:spPr bwMode="auto">
            <a:xfrm>
              <a:off x="0" y="3802"/>
              <a:ext cx="36" cy="41"/>
            </a:xfrm>
            <a:custGeom>
              <a:avLst/>
              <a:gdLst>
                <a:gd name="T0" fmla="*/ 16 w 145"/>
                <a:gd name="T1" fmla="*/ 163 h 163"/>
                <a:gd name="T2" fmla="*/ 40 w 145"/>
                <a:gd name="T3" fmla="*/ 97 h 163"/>
                <a:gd name="T4" fmla="*/ 110 w 145"/>
                <a:gd name="T5" fmla="*/ 64 h 163"/>
                <a:gd name="T6" fmla="*/ 110 w 145"/>
                <a:gd name="T7" fmla="*/ 45 h 163"/>
                <a:gd name="T8" fmla="*/ 145 w 145"/>
                <a:gd name="T9" fmla="*/ 0 h 163"/>
                <a:gd name="T10" fmla="*/ 93 w 145"/>
                <a:gd name="T11" fmla="*/ 0 h 163"/>
                <a:gd name="T12" fmla="*/ 59 w 145"/>
                <a:gd name="T13" fmla="*/ 55 h 163"/>
                <a:gd name="T14" fmla="*/ 6 w 145"/>
                <a:gd name="T15" fmla="*/ 64 h 163"/>
                <a:gd name="T16" fmla="*/ 0 w 145"/>
                <a:gd name="T17" fmla="*/ 163 h 163"/>
                <a:gd name="T18" fmla="*/ 16 w 145"/>
                <a:gd name="T19" fmla="*/ 163 h 163"/>
                <a:gd name="T20" fmla="*/ 16 w 145"/>
                <a:gd name="T21" fmla="*/ 163 h 1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5"/>
                <a:gd name="T34" fmla="*/ 0 h 163"/>
                <a:gd name="T35" fmla="*/ 145 w 145"/>
                <a:gd name="T36" fmla="*/ 163 h 1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5" h="163">
                  <a:moveTo>
                    <a:pt x="16" y="163"/>
                  </a:moveTo>
                  <a:lnTo>
                    <a:pt x="40" y="97"/>
                  </a:lnTo>
                  <a:lnTo>
                    <a:pt x="110" y="64"/>
                  </a:lnTo>
                  <a:lnTo>
                    <a:pt x="110" y="45"/>
                  </a:lnTo>
                  <a:lnTo>
                    <a:pt x="145" y="0"/>
                  </a:lnTo>
                  <a:lnTo>
                    <a:pt x="93" y="0"/>
                  </a:lnTo>
                  <a:lnTo>
                    <a:pt x="59" y="55"/>
                  </a:lnTo>
                  <a:lnTo>
                    <a:pt x="6" y="64"/>
                  </a:lnTo>
                  <a:lnTo>
                    <a:pt x="0" y="163"/>
                  </a:lnTo>
                  <a:lnTo>
                    <a:pt x="16" y="163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4343" name="Group 148"/>
          <p:cNvGrpSpPr>
            <a:grpSpLocks/>
          </p:cNvGrpSpPr>
          <p:nvPr/>
        </p:nvGrpSpPr>
        <p:grpSpPr bwMode="auto">
          <a:xfrm>
            <a:off x="5867400" y="4114800"/>
            <a:ext cx="2590800" cy="1027113"/>
            <a:chOff x="6324600" y="5029200"/>
            <a:chExt cx="2667000" cy="1818182"/>
          </a:xfrm>
        </p:grpSpPr>
        <p:sp>
          <p:nvSpPr>
            <p:cNvPr id="152" name="Rectangle 151"/>
            <p:cNvSpPr/>
            <p:nvPr/>
          </p:nvSpPr>
          <p:spPr>
            <a:xfrm>
              <a:off x="6324600" y="5029200"/>
              <a:ext cx="2431676" cy="17535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6476580" y="5180949"/>
              <a:ext cx="686360" cy="3063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6476580" y="5563133"/>
              <a:ext cx="686360" cy="3034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6476580" y="5945316"/>
              <a:ext cx="686360" cy="30349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6476580" y="6324690"/>
              <a:ext cx="686360" cy="30630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4349" name="TextBox 154"/>
            <p:cNvSpPr txBox="1">
              <a:spLocks noChangeArrowheads="1"/>
            </p:cNvSpPr>
            <p:nvPr/>
          </p:nvSpPr>
          <p:spPr bwMode="auto">
            <a:xfrm>
              <a:off x="7239000" y="5105401"/>
              <a:ext cx="1447800" cy="598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3.5%- 19.0%</a:t>
              </a:r>
              <a:endParaRPr lang="en-US" sz="1600" dirty="0"/>
            </a:p>
          </p:txBody>
        </p:sp>
        <p:sp>
          <p:nvSpPr>
            <p:cNvPr id="14350" name="TextBox 155"/>
            <p:cNvSpPr txBox="1">
              <a:spLocks noChangeArrowheads="1"/>
            </p:cNvSpPr>
            <p:nvPr/>
          </p:nvSpPr>
          <p:spPr bwMode="auto">
            <a:xfrm>
              <a:off x="7239000" y="5486399"/>
              <a:ext cx="1752600" cy="598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19.1%- 27.1%</a:t>
              </a:r>
              <a:endParaRPr lang="en-US" sz="1600" dirty="0"/>
            </a:p>
          </p:txBody>
        </p:sp>
        <p:sp>
          <p:nvSpPr>
            <p:cNvPr id="14351" name="TextBox 156"/>
            <p:cNvSpPr txBox="1">
              <a:spLocks noChangeArrowheads="1"/>
            </p:cNvSpPr>
            <p:nvPr/>
          </p:nvSpPr>
          <p:spPr bwMode="auto">
            <a:xfrm>
              <a:off x="7239000" y="5867400"/>
              <a:ext cx="1676400" cy="598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27.2%-34.0%</a:t>
              </a:r>
              <a:endParaRPr lang="en-US" sz="1600" dirty="0"/>
            </a:p>
          </p:txBody>
        </p:sp>
        <p:sp>
          <p:nvSpPr>
            <p:cNvPr id="14352" name="TextBox 157"/>
            <p:cNvSpPr txBox="1">
              <a:spLocks noChangeArrowheads="1"/>
            </p:cNvSpPr>
            <p:nvPr/>
          </p:nvSpPr>
          <p:spPr bwMode="auto">
            <a:xfrm>
              <a:off x="7239000" y="6248402"/>
              <a:ext cx="1752600" cy="598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34.1%-60.5%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3672</TotalTime>
  <Words>818</Words>
  <Application>Microsoft Office PowerPoint</Application>
  <PresentationFormat>On-screen Show (4:3)</PresentationFormat>
  <Paragraphs>140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Median</vt:lpstr>
      <vt:lpstr>Worksheet</vt:lpstr>
      <vt:lpstr>2010 national Conference ON Health Statistics  August 18, 2010  Location:  Omni Shoreham Hotel, Washington DC</vt:lpstr>
      <vt:lpstr>Purpose</vt:lpstr>
      <vt:lpstr>Slide 3</vt:lpstr>
      <vt:lpstr>The National Survey of Children’s Health (NSCH)</vt:lpstr>
      <vt:lpstr>Children in Families at 200% FPL on TANF or Other Public Assistance (“Welfare”)</vt:lpstr>
      <vt:lpstr>Children in Families at 100% FPL on TANF or Other Public Assistance (“Welfare”) </vt:lpstr>
      <vt:lpstr>Single-mother Families</vt:lpstr>
      <vt:lpstr>Children in Single-mother Families at 100% FPL on TANF or Other Public Assistance</vt:lpstr>
      <vt:lpstr>Children in Single-mother Families at or Below 100% of FPL and Receiving TANF</vt:lpstr>
      <vt:lpstr> Children in Single-mother Families at or Below 100% of FPL Receive Some Form of Public Assistance</vt:lpstr>
      <vt:lpstr>Slide 11</vt:lpstr>
      <vt:lpstr>Child Outcomes, Work &amp; Welfare (≤ 100% FPL)</vt:lpstr>
      <vt:lpstr>Child Outcomes, Work &amp; Welfare (≤ 100% FPL)</vt:lpstr>
      <vt:lpstr>Child Outcomes, Work &amp; Welfare (≤ 100% FPL)</vt:lpstr>
      <vt:lpstr>Child Outcomes, Work &amp; Welfare (≤ 100% FPL)</vt:lpstr>
      <vt:lpstr>Child Outcomes, Work &amp; Welfare (≤ 100% FPL)</vt:lpstr>
      <vt:lpstr>Child Outcomes, Work &amp; Welfare (≤ 100% FPL)</vt:lpstr>
      <vt:lpstr>Child Outcomes, Work &amp; Welfare (≤ 100% FPL)</vt:lpstr>
      <vt:lpstr>Child Outcomes, Work &amp; Welfare (≤ 100% FPL)</vt:lpstr>
      <vt:lpstr>Child Outcomes, Work &amp; Welfare (≤ 100% FPL)</vt:lpstr>
      <vt:lpstr>Child Outcomes, Work &amp; Welfare (≤ 100% FPL)</vt:lpstr>
      <vt:lpstr>Child Outcomes, Work &amp; Welfare (≤ 100% FPL)</vt:lpstr>
      <vt:lpstr>Overall Findings</vt:lpstr>
      <vt:lpstr>Findings</vt:lpstr>
      <vt:lpstr>Slide 25</vt:lpstr>
      <vt:lpstr>Child Outcomes, Work &amp; Welfare (≤ 100% FPL)</vt:lpstr>
      <vt:lpstr>Child Outcomes, Work &amp; Welfare (≤ 100% FPL)</vt:lpstr>
      <vt:lpstr>Child Outcomes, Work &amp; Welfare (≤ 100% FPL)</vt:lpstr>
    </vt:vector>
  </TitlesOfParts>
  <Company>DHHS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Title:  Date, Time and Location: </dc:title>
  <dc:creator>DHHS</dc:creator>
  <cp:lastModifiedBy> </cp:lastModifiedBy>
  <cp:revision>232</cp:revision>
  <dcterms:created xsi:type="dcterms:W3CDTF">2010-01-28T15:15:16Z</dcterms:created>
  <dcterms:modified xsi:type="dcterms:W3CDTF">2010-09-07T17:42:21Z</dcterms:modified>
</cp:coreProperties>
</file>