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sldIdLst>
    <p:sldId id="364" r:id="rId2"/>
    <p:sldId id="371" r:id="rId3"/>
    <p:sldId id="372" r:id="rId4"/>
    <p:sldId id="383" r:id="rId5"/>
    <p:sldId id="373" r:id="rId6"/>
    <p:sldId id="386" r:id="rId7"/>
    <p:sldId id="382" r:id="rId8"/>
    <p:sldId id="387" r:id="rId9"/>
    <p:sldId id="376" r:id="rId10"/>
    <p:sldId id="377" r:id="rId11"/>
    <p:sldId id="378" r:id="rId12"/>
    <p:sldId id="379" r:id="rId13"/>
    <p:sldId id="380" r:id="rId14"/>
    <p:sldId id="384" r:id="rId15"/>
    <p:sldId id="381" r:id="rId16"/>
  </p:sldIdLst>
  <p:sldSz cx="9144000" cy="6858000" type="screen4x3"/>
  <p:notesSz cx="6883400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CFE1"/>
    <a:srgbClr val="9E0000"/>
    <a:srgbClr val="4B9CC1"/>
    <a:srgbClr val="DDDDDD"/>
    <a:srgbClr val="7FB9D3"/>
    <a:srgbClr val="FFFFFF"/>
    <a:srgbClr val="C0C0C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497" autoAdjust="0"/>
  </p:normalViewPr>
  <p:slideViewPr>
    <p:cSldViewPr>
      <p:cViewPr varScale="1">
        <p:scale>
          <a:sx n="97" d="100"/>
          <a:sy n="97" d="100"/>
        </p:scale>
        <p:origin x="-79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AB0E8-CDCB-4932-A17B-36E43B40F69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D047D95-C599-4838-8E65-38180A60B93C}">
      <dgm:prSet phldrT="[Text]"/>
      <dgm:spPr>
        <a:solidFill>
          <a:srgbClr val="4B9CC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Key features specified in ARRA</a:t>
          </a:r>
          <a:endParaRPr lang="en-US" dirty="0">
            <a:solidFill>
              <a:schemeClr val="bg1"/>
            </a:solidFill>
          </a:endParaRPr>
        </a:p>
      </dgm:t>
    </dgm:pt>
    <dgm:pt modelId="{A80ED60C-5389-476B-8C1F-2ECA612D6054}" type="parTrans" cxnId="{8B7FFB6B-B900-4D5F-B6FC-65D16BC5FAB7}">
      <dgm:prSet/>
      <dgm:spPr/>
      <dgm:t>
        <a:bodyPr/>
        <a:lstStyle/>
        <a:p>
          <a:endParaRPr lang="en-US"/>
        </a:p>
      </dgm:t>
    </dgm:pt>
    <dgm:pt modelId="{3A586F8A-69CF-44E2-8CAA-73233686627C}" type="sibTrans" cxnId="{8B7FFB6B-B900-4D5F-B6FC-65D16BC5FAB7}">
      <dgm:prSet/>
      <dgm:spPr/>
      <dgm:t>
        <a:bodyPr/>
        <a:lstStyle/>
        <a:p>
          <a:endParaRPr lang="en-US"/>
        </a:p>
      </dgm:t>
    </dgm:pt>
    <dgm:pt modelId="{916BB562-2A12-457A-BB13-AECDA354A194}">
      <dgm:prSet phldrT="[Text]"/>
      <dgm:spPr>
        <a:solidFill>
          <a:srgbClr val="4B9CC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Health IT policy committee</a:t>
          </a:r>
          <a:endParaRPr lang="en-US" dirty="0">
            <a:solidFill>
              <a:schemeClr val="bg1"/>
            </a:solidFill>
          </a:endParaRPr>
        </a:p>
      </dgm:t>
    </dgm:pt>
    <dgm:pt modelId="{603D4149-6547-4330-9C01-2253ED8FC261}" type="parTrans" cxnId="{0A78AF05-20E7-4B85-BBE1-B02D24C54397}">
      <dgm:prSet/>
      <dgm:spPr/>
      <dgm:t>
        <a:bodyPr/>
        <a:lstStyle/>
        <a:p>
          <a:endParaRPr lang="en-US"/>
        </a:p>
      </dgm:t>
    </dgm:pt>
    <dgm:pt modelId="{DA82E69C-929E-4DDE-9C38-DAA94F2ED7C0}" type="sibTrans" cxnId="{0A78AF05-20E7-4B85-BBE1-B02D24C54397}">
      <dgm:prSet/>
      <dgm:spPr/>
      <dgm:t>
        <a:bodyPr/>
        <a:lstStyle/>
        <a:p>
          <a:endParaRPr lang="en-US"/>
        </a:p>
      </dgm:t>
    </dgm:pt>
    <dgm:pt modelId="{CE661DE4-A2E2-4A95-A61A-425A7FB09903}">
      <dgm:prSet phldrT="[Text]"/>
      <dgm:spPr>
        <a:solidFill>
          <a:srgbClr val="4B9CC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Public rule making process</a:t>
          </a:r>
          <a:endParaRPr lang="en-US" dirty="0">
            <a:solidFill>
              <a:schemeClr val="bg1"/>
            </a:solidFill>
          </a:endParaRPr>
        </a:p>
      </dgm:t>
    </dgm:pt>
    <dgm:pt modelId="{ACD647CE-8BEB-4813-B8E9-5C2992156E58}" type="parTrans" cxnId="{1056E0D3-EDB2-4E6E-A050-C16531DB354B}">
      <dgm:prSet/>
      <dgm:spPr/>
      <dgm:t>
        <a:bodyPr/>
        <a:lstStyle/>
        <a:p>
          <a:endParaRPr lang="en-US"/>
        </a:p>
      </dgm:t>
    </dgm:pt>
    <dgm:pt modelId="{C2FB177F-6A16-4ED5-9719-E0FAD837AE4D}" type="sibTrans" cxnId="{1056E0D3-EDB2-4E6E-A050-C16531DB354B}">
      <dgm:prSet/>
      <dgm:spPr/>
      <dgm:t>
        <a:bodyPr/>
        <a:lstStyle/>
        <a:p>
          <a:endParaRPr lang="en-US"/>
        </a:p>
      </dgm:t>
    </dgm:pt>
    <dgm:pt modelId="{9D6ED4E5-0FBA-4312-9F56-5CE2F2B54F64}" type="pres">
      <dgm:prSet presAssocID="{C49AB0E8-CDCB-4932-A17B-36E43B40F697}" presName="linearFlow" presStyleCnt="0">
        <dgm:presLayoutVars>
          <dgm:dir/>
          <dgm:resizeHandles val="exact"/>
        </dgm:presLayoutVars>
      </dgm:prSet>
      <dgm:spPr/>
    </dgm:pt>
    <dgm:pt modelId="{A5E12BBE-E213-4E4A-81F7-1FDFB509B2E3}" type="pres">
      <dgm:prSet presAssocID="{AD047D95-C599-4838-8E65-38180A60B93C}" presName="composite" presStyleCnt="0"/>
      <dgm:spPr/>
    </dgm:pt>
    <dgm:pt modelId="{7883125B-FF5A-467C-B4C2-43F5CC8EBB3B}" type="pres">
      <dgm:prSet presAssocID="{AD047D95-C599-4838-8E65-38180A60B93C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B19FF395-CE9E-4792-A6FD-C49B7CC8C1A4}" type="pres">
      <dgm:prSet presAssocID="{AD047D95-C599-4838-8E65-38180A60B93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FE627-8AFB-4B39-9A46-F7B3C15AC9D5}" type="pres">
      <dgm:prSet presAssocID="{3A586F8A-69CF-44E2-8CAA-73233686627C}" presName="spacing" presStyleCnt="0"/>
      <dgm:spPr/>
    </dgm:pt>
    <dgm:pt modelId="{9B42BBA4-0F54-4324-BE28-8C9B982710EF}" type="pres">
      <dgm:prSet presAssocID="{916BB562-2A12-457A-BB13-AECDA354A194}" presName="composite" presStyleCnt="0"/>
      <dgm:spPr/>
    </dgm:pt>
    <dgm:pt modelId="{6764E05B-1743-4562-96D6-904F47411E3F}" type="pres">
      <dgm:prSet presAssocID="{916BB562-2A12-457A-BB13-AECDA354A19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D61E139B-6238-4B95-ABE5-689FF2CC2935}" type="pres">
      <dgm:prSet presAssocID="{916BB562-2A12-457A-BB13-AECDA354A19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0D179-4B82-4963-93D3-9A71416C6964}" type="pres">
      <dgm:prSet presAssocID="{DA82E69C-929E-4DDE-9C38-DAA94F2ED7C0}" presName="spacing" presStyleCnt="0"/>
      <dgm:spPr/>
    </dgm:pt>
    <dgm:pt modelId="{2867902E-0B8D-4E79-9E8A-AB722E91D11D}" type="pres">
      <dgm:prSet presAssocID="{CE661DE4-A2E2-4A95-A61A-425A7FB09903}" presName="composite" presStyleCnt="0"/>
      <dgm:spPr/>
    </dgm:pt>
    <dgm:pt modelId="{74928A50-A511-4B78-BB4C-69DD2E482FBB}" type="pres">
      <dgm:prSet presAssocID="{CE661DE4-A2E2-4A95-A61A-425A7FB09903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67E8CF44-C2AF-42A0-9C24-BE83BEA6A616}" type="pres">
      <dgm:prSet presAssocID="{CE661DE4-A2E2-4A95-A61A-425A7FB0990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0D5BCE-7926-48BD-8D53-D5DFA96C15EB}" type="presOf" srcId="{C49AB0E8-CDCB-4932-A17B-36E43B40F697}" destId="{9D6ED4E5-0FBA-4312-9F56-5CE2F2B54F64}" srcOrd="0" destOrd="0" presId="urn:microsoft.com/office/officeart/2005/8/layout/vList3"/>
    <dgm:cxn modelId="{8B7FFB6B-B900-4D5F-B6FC-65D16BC5FAB7}" srcId="{C49AB0E8-CDCB-4932-A17B-36E43B40F697}" destId="{AD047D95-C599-4838-8E65-38180A60B93C}" srcOrd="0" destOrd="0" parTransId="{A80ED60C-5389-476B-8C1F-2ECA612D6054}" sibTransId="{3A586F8A-69CF-44E2-8CAA-73233686627C}"/>
    <dgm:cxn modelId="{82CC6135-3190-4A05-AD54-2E3BEAEF1B23}" type="presOf" srcId="{916BB562-2A12-457A-BB13-AECDA354A194}" destId="{D61E139B-6238-4B95-ABE5-689FF2CC2935}" srcOrd="0" destOrd="0" presId="urn:microsoft.com/office/officeart/2005/8/layout/vList3"/>
    <dgm:cxn modelId="{0A78AF05-20E7-4B85-BBE1-B02D24C54397}" srcId="{C49AB0E8-CDCB-4932-A17B-36E43B40F697}" destId="{916BB562-2A12-457A-BB13-AECDA354A194}" srcOrd="1" destOrd="0" parTransId="{603D4149-6547-4330-9C01-2253ED8FC261}" sibTransId="{DA82E69C-929E-4DDE-9C38-DAA94F2ED7C0}"/>
    <dgm:cxn modelId="{1056E0D3-EDB2-4E6E-A050-C16531DB354B}" srcId="{C49AB0E8-CDCB-4932-A17B-36E43B40F697}" destId="{CE661DE4-A2E2-4A95-A61A-425A7FB09903}" srcOrd="2" destOrd="0" parTransId="{ACD647CE-8BEB-4813-B8E9-5C2992156E58}" sibTransId="{C2FB177F-6A16-4ED5-9719-E0FAD837AE4D}"/>
    <dgm:cxn modelId="{AC08BA53-F312-4CBF-B488-2E904EA9D420}" type="presOf" srcId="{CE661DE4-A2E2-4A95-A61A-425A7FB09903}" destId="{67E8CF44-C2AF-42A0-9C24-BE83BEA6A616}" srcOrd="0" destOrd="0" presId="urn:microsoft.com/office/officeart/2005/8/layout/vList3"/>
    <dgm:cxn modelId="{32CA8BD0-71D4-4F0E-BDD8-522F643D5A0A}" type="presOf" srcId="{AD047D95-C599-4838-8E65-38180A60B93C}" destId="{B19FF395-CE9E-4792-A6FD-C49B7CC8C1A4}" srcOrd="0" destOrd="0" presId="urn:microsoft.com/office/officeart/2005/8/layout/vList3"/>
    <dgm:cxn modelId="{324E1914-4D0F-4A88-871B-7A52BF60EC6C}" type="presParOf" srcId="{9D6ED4E5-0FBA-4312-9F56-5CE2F2B54F64}" destId="{A5E12BBE-E213-4E4A-81F7-1FDFB509B2E3}" srcOrd="0" destOrd="0" presId="urn:microsoft.com/office/officeart/2005/8/layout/vList3"/>
    <dgm:cxn modelId="{3CC47A8F-D222-45E5-9044-62363F2E2C60}" type="presParOf" srcId="{A5E12BBE-E213-4E4A-81F7-1FDFB509B2E3}" destId="{7883125B-FF5A-467C-B4C2-43F5CC8EBB3B}" srcOrd="0" destOrd="0" presId="urn:microsoft.com/office/officeart/2005/8/layout/vList3"/>
    <dgm:cxn modelId="{96BD5164-60E8-49C5-9A54-FDF2513C84D0}" type="presParOf" srcId="{A5E12BBE-E213-4E4A-81F7-1FDFB509B2E3}" destId="{B19FF395-CE9E-4792-A6FD-C49B7CC8C1A4}" srcOrd="1" destOrd="0" presId="urn:microsoft.com/office/officeart/2005/8/layout/vList3"/>
    <dgm:cxn modelId="{01D894E4-35A1-40BB-97F5-97C0D0ACC997}" type="presParOf" srcId="{9D6ED4E5-0FBA-4312-9F56-5CE2F2B54F64}" destId="{3EEFE627-8AFB-4B39-9A46-F7B3C15AC9D5}" srcOrd="1" destOrd="0" presId="urn:microsoft.com/office/officeart/2005/8/layout/vList3"/>
    <dgm:cxn modelId="{1A377CE5-D3B5-4387-A613-806EF9854CBE}" type="presParOf" srcId="{9D6ED4E5-0FBA-4312-9F56-5CE2F2B54F64}" destId="{9B42BBA4-0F54-4324-BE28-8C9B982710EF}" srcOrd="2" destOrd="0" presId="urn:microsoft.com/office/officeart/2005/8/layout/vList3"/>
    <dgm:cxn modelId="{946D0E1C-4E17-4A19-945B-F27C05D3E006}" type="presParOf" srcId="{9B42BBA4-0F54-4324-BE28-8C9B982710EF}" destId="{6764E05B-1743-4562-96D6-904F47411E3F}" srcOrd="0" destOrd="0" presId="urn:microsoft.com/office/officeart/2005/8/layout/vList3"/>
    <dgm:cxn modelId="{F8EA9EAA-9003-4BD0-9D1E-9072FC2561D8}" type="presParOf" srcId="{9B42BBA4-0F54-4324-BE28-8C9B982710EF}" destId="{D61E139B-6238-4B95-ABE5-689FF2CC2935}" srcOrd="1" destOrd="0" presId="urn:microsoft.com/office/officeart/2005/8/layout/vList3"/>
    <dgm:cxn modelId="{78BD42BB-5266-4613-ABF8-1EC966C43D3D}" type="presParOf" srcId="{9D6ED4E5-0FBA-4312-9F56-5CE2F2B54F64}" destId="{0820D179-4B82-4963-93D3-9A71416C6964}" srcOrd="3" destOrd="0" presId="urn:microsoft.com/office/officeart/2005/8/layout/vList3"/>
    <dgm:cxn modelId="{400A5615-DC4A-478D-82BB-9D357E2DD81B}" type="presParOf" srcId="{9D6ED4E5-0FBA-4312-9F56-5CE2F2B54F64}" destId="{2867902E-0B8D-4E79-9E8A-AB722E91D11D}" srcOrd="4" destOrd="0" presId="urn:microsoft.com/office/officeart/2005/8/layout/vList3"/>
    <dgm:cxn modelId="{9A4E5174-90FE-4DFB-9758-C3BF5B860B72}" type="presParOf" srcId="{2867902E-0B8D-4E79-9E8A-AB722E91D11D}" destId="{74928A50-A511-4B78-BB4C-69DD2E482FBB}" srcOrd="0" destOrd="0" presId="urn:microsoft.com/office/officeart/2005/8/layout/vList3"/>
    <dgm:cxn modelId="{4F7F3FA7-3D6F-40C3-BA11-7F5F02D04F46}" type="presParOf" srcId="{2867902E-0B8D-4E79-9E8A-AB722E91D11D}" destId="{67E8CF44-C2AF-42A0-9C24-BE83BEA6A61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071BC-39B4-47D3-9A13-2640A9AA9425}" type="doc">
      <dgm:prSet loTypeId="urn:microsoft.com/office/officeart/2005/8/layout/hLis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572BC4F-9EB8-47EE-ACD4-78BADD8D9E34}">
      <dgm:prSet phldrT="[Text]"/>
      <dgm:spPr>
        <a:solidFill>
          <a:srgbClr val="A7CFE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>
              <a:solidFill>
                <a:srgbClr val="9E0000"/>
              </a:solidFill>
            </a:rPr>
            <a:t>Pillars of Meaningful Use</a:t>
          </a:r>
          <a:endParaRPr lang="en-US" dirty="0">
            <a:solidFill>
              <a:srgbClr val="9E0000"/>
            </a:solidFill>
          </a:endParaRPr>
        </a:p>
      </dgm:t>
    </dgm:pt>
    <dgm:pt modelId="{4CA2D407-D19D-437B-BABC-6459147BAD67}" type="parTrans" cxnId="{B8E19AF4-3250-4DBF-A87E-B837AF47D64A}">
      <dgm:prSet/>
      <dgm:spPr/>
      <dgm:t>
        <a:bodyPr/>
        <a:lstStyle/>
        <a:p>
          <a:endParaRPr lang="en-US"/>
        </a:p>
      </dgm:t>
    </dgm:pt>
    <dgm:pt modelId="{50E3E148-E25B-43AA-9854-1154A6C1415D}" type="sibTrans" cxnId="{B8E19AF4-3250-4DBF-A87E-B837AF47D64A}">
      <dgm:prSet/>
      <dgm:spPr/>
      <dgm:t>
        <a:bodyPr/>
        <a:lstStyle/>
        <a:p>
          <a:endParaRPr lang="en-US"/>
        </a:p>
      </dgm:t>
    </dgm:pt>
    <dgm:pt modelId="{0D04C08D-A788-4803-8567-10099ABF8AFC}">
      <dgm:prSet phldrT="[Text]"/>
      <dgm:spPr>
        <a:solidFill>
          <a:srgbClr val="4B9CC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Patient &amp; Family Engagement</a:t>
          </a:r>
          <a:endParaRPr lang="en-US" dirty="0">
            <a:solidFill>
              <a:schemeClr val="bg1"/>
            </a:solidFill>
          </a:endParaRPr>
        </a:p>
      </dgm:t>
    </dgm:pt>
    <dgm:pt modelId="{710DE5F2-2FEB-48E2-8EDB-848B8DE61360}" type="parTrans" cxnId="{9FAC378C-1EB0-42B6-B1B5-59BB21929541}">
      <dgm:prSet/>
      <dgm:spPr/>
      <dgm:t>
        <a:bodyPr/>
        <a:lstStyle/>
        <a:p>
          <a:endParaRPr lang="en-US"/>
        </a:p>
      </dgm:t>
    </dgm:pt>
    <dgm:pt modelId="{74FAB404-3F0F-4E9E-94E7-D6AEE12472DA}" type="sibTrans" cxnId="{9FAC378C-1EB0-42B6-B1B5-59BB21929541}">
      <dgm:prSet/>
      <dgm:spPr/>
      <dgm:t>
        <a:bodyPr/>
        <a:lstStyle/>
        <a:p>
          <a:endParaRPr lang="en-US"/>
        </a:p>
      </dgm:t>
    </dgm:pt>
    <dgm:pt modelId="{5A95A233-9571-4825-97EB-D899A3CE57F1}">
      <dgm:prSet phldrT="[Text]"/>
      <dgm:spPr>
        <a:solidFill>
          <a:srgbClr val="4B9CC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Coordinated Care</a:t>
          </a:r>
          <a:endParaRPr lang="en-US" dirty="0">
            <a:solidFill>
              <a:schemeClr val="bg1"/>
            </a:solidFill>
          </a:endParaRPr>
        </a:p>
      </dgm:t>
    </dgm:pt>
    <dgm:pt modelId="{372F5726-C089-4691-B0D7-C7328B28CEF8}" type="parTrans" cxnId="{D741466E-7155-4502-98B1-51BB70A387DD}">
      <dgm:prSet/>
      <dgm:spPr/>
      <dgm:t>
        <a:bodyPr/>
        <a:lstStyle/>
        <a:p>
          <a:endParaRPr lang="en-US"/>
        </a:p>
      </dgm:t>
    </dgm:pt>
    <dgm:pt modelId="{258970E4-7829-42B2-BF53-F68EE4D01C27}" type="sibTrans" cxnId="{D741466E-7155-4502-98B1-51BB70A387DD}">
      <dgm:prSet/>
      <dgm:spPr/>
      <dgm:t>
        <a:bodyPr/>
        <a:lstStyle/>
        <a:p>
          <a:endParaRPr lang="en-US"/>
        </a:p>
      </dgm:t>
    </dgm:pt>
    <dgm:pt modelId="{905C93AA-F13E-4BA4-B6AF-5FACD3F76A4B}">
      <dgm:prSet phldrT="[Text]"/>
      <dgm:spPr>
        <a:solidFill>
          <a:srgbClr val="4B9CC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Quality, Safety &amp; Efficiency</a:t>
          </a:r>
          <a:endParaRPr lang="en-US" dirty="0">
            <a:solidFill>
              <a:schemeClr val="bg1"/>
            </a:solidFill>
          </a:endParaRPr>
        </a:p>
      </dgm:t>
    </dgm:pt>
    <dgm:pt modelId="{8A04CDEE-D6E7-442F-886D-4FB3F799CB3F}" type="parTrans" cxnId="{2534BC27-ACEA-44A9-9A76-5C14B96038C5}">
      <dgm:prSet/>
      <dgm:spPr/>
      <dgm:t>
        <a:bodyPr/>
        <a:lstStyle/>
        <a:p>
          <a:endParaRPr lang="en-US"/>
        </a:p>
      </dgm:t>
    </dgm:pt>
    <dgm:pt modelId="{4E7663D7-87AF-4571-8E7E-6406464C63BD}" type="sibTrans" cxnId="{2534BC27-ACEA-44A9-9A76-5C14B96038C5}">
      <dgm:prSet/>
      <dgm:spPr/>
      <dgm:t>
        <a:bodyPr/>
        <a:lstStyle/>
        <a:p>
          <a:endParaRPr lang="en-US"/>
        </a:p>
      </dgm:t>
    </dgm:pt>
    <dgm:pt modelId="{0BCC427B-3CDA-4762-BFA1-53015E00B70E}">
      <dgm:prSet phldrT="[Text]"/>
      <dgm:spPr>
        <a:solidFill>
          <a:srgbClr val="4B9CC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Improved Public &amp; Population Health</a:t>
          </a:r>
          <a:endParaRPr lang="en-US" dirty="0">
            <a:solidFill>
              <a:schemeClr val="bg1"/>
            </a:solidFill>
          </a:endParaRPr>
        </a:p>
      </dgm:t>
    </dgm:pt>
    <dgm:pt modelId="{C4636762-6A64-455D-A3C1-6FC8C57F097E}" type="parTrans" cxnId="{2C5D69A6-5795-4AD5-9F67-4761330F2447}">
      <dgm:prSet/>
      <dgm:spPr/>
      <dgm:t>
        <a:bodyPr/>
        <a:lstStyle/>
        <a:p>
          <a:endParaRPr lang="en-US"/>
        </a:p>
      </dgm:t>
    </dgm:pt>
    <dgm:pt modelId="{66B827E1-5E41-4171-9931-65936E3799FB}" type="sibTrans" cxnId="{2C5D69A6-5795-4AD5-9F67-4761330F2447}">
      <dgm:prSet/>
      <dgm:spPr/>
      <dgm:t>
        <a:bodyPr/>
        <a:lstStyle/>
        <a:p>
          <a:endParaRPr lang="en-US"/>
        </a:p>
      </dgm:t>
    </dgm:pt>
    <dgm:pt modelId="{F3CE68B5-9EEA-4871-8845-820C6A1BB5EE}">
      <dgm:prSet phldrT="[Text]"/>
      <dgm:spPr>
        <a:solidFill>
          <a:srgbClr val="4B9CC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Privacy &amp; Security</a:t>
          </a:r>
          <a:endParaRPr lang="en-US" dirty="0">
            <a:solidFill>
              <a:schemeClr val="bg1"/>
            </a:solidFill>
          </a:endParaRPr>
        </a:p>
      </dgm:t>
    </dgm:pt>
    <dgm:pt modelId="{FD17CBF6-CA5E-464B-8C7F-98FE22EE0CB9}" type="parTrans" cxnId="{7BCB4D7F-A658-4C0A-ABCF-FCF9C6B7B82A}">
      <dgm:prSet/>
      <dgm:spPr/>
      <dgm:t>
        <a:bodyPr/>
        <a:lstStyle/>
        <a:p>
          <a:endParaRPr lang="en-US"/>
        </a:p>
      </dgm:t>
    </dgm:pt>
    <dgm:pt modelId="{E50EF161-7F60-4F66-8576-5C3E03EA8591}" type="sibTrans" cxnId="{7BCB4D7F-A658-4C0A-ABCF-FCF9C6B7B82A}">
      <dgm:prSet/>
      <dgm:spPr/>
      <dgm:t>
        <a:bodyPr/>
        <a:lstStyle/>
        <a:p>
          <a:endParaRPr lang="en-US"/>
        </a:p>
      </dgm:t>
    </dgm:pt>
    <dgm:pt modelId="{3829FDAB-19FF-49FE-9F8A-5C6358A89EE7}" type="pres">
      <dgm:prSet presAssocID="{B30071BC-39B4-47D3-9A13-2640A9AA942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B86EE0-703F-433C-A991-5E3E0B2B480A}" type="pres">
      <dgm:prSet presAssocID="{2572BC4F-9EB8-47EE-ACD4-78BADD8D9E34}" presName="roof" presStyleLbl="dkBgShp" presStyleIdx="0" presStyleCnt="2" custLinFactNeighborX="-27174" custLinFactNeighborY="-30488"/>
      <dgm:spPr/>
      <dgm:t>
        <a:bodyPr/>
        <a:lstStyle/>
        <a:p>
          <a:endParaRPr lang="en-US"/>
        </a:p>
      </dgm:t>
    </dgm:pt>
    <dgm:pt modelId="{F5A94352-CFA5-4732-B0EE-C6477582CF2F}" type="pres">
      <dgm:prSet presAssocID="{2572BC4F-9EB8-47EE-ACD4-78BADD8D9E34}" presName="pillars" presStyleCnt="0"/>
      <dgm:spPr/>
    </dgm:pt>
    <dgm:pt modelId="{58559F7E-F1FB-4DBD-8BE4-839F7245C4E7}" type="pres">
      <dgm:prSet presAssocID="{2572BC4F-9EB8-47EE-ACD4-78BADD8D9E34}" presName="pillar1" presStyleLbl="node1" presStyleIdx="0" presStyleCnt="5" custLinFactNeighborY="-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20762-9475-4CBD-B2B9-763E73CB70C7}" type="pres">
      <dgm:prSet presAssocID="{5A95A233-9571-4825-97EB-D899A3CE57F1}" presName="pillarX" presStyleLbl="node1" presStyleIdx="1" presStyleCnt="5" custLinFactNeighborY="-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C5A60-46B3-42E1-83C7-F125D1D74ACB}" type="pres">
      <dgm:prSet presAssocID="{905C93AA-F13E-4BA4-B6AF-5FACD3F76A4B}" presName="pillarX" presStyleLbl="node1" presStyleIdx="2" presStyleCnt="5" custLinFactNeighborX="12" custLinFactNeighborY="-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816C8-0B92-4D92-A068-3912210233FC}" type="pres">
      <dgm:prSet presAssocID="{F3CE68B5-9EEA-4871-8845-820C6A1BB5EE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5E872-7B8D-4DC4-8D5D-7FFA5CB7BF83}" type="pres">
      <dgm:prSet presAssocID="{0BCC427B-3CDA-4762-BFA1-53015E00B70E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78167-B1D7-42A4-92C2-25E54F93AB46}" type="pres">
      <dgm:prSet presAssocID="{2572BC4F-9EB8-47EE-ACD4-78BADD8D9E34}" presName="base" presStyleLbl="dkBgShp" presStyleIdx="1" presStyleCnt="2" custLinFactNeighborY="-6036"/>
      <dgm:spPr>
        <a:solidFill>
          <a:srgbClr val="A7CFE1"/>
        </a:solidFill>
        <a:ln>
          <a:solidFill>
            <a:srgbClr val="DDDDDD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2534BC27-ACEA-44A9-9A76-5C14B96038C5}" srcId="{2572BC4F-9EB8-47EE-ACD4-78BADD8D9E34}" destId="{905C93AA-F13E-4BA4-B6AF-5FACD3F76A4B}" srcOrd="2" destOrd="0" parTransId="{8A04CDEE-D6E7-442F-886D-4FB3F799CB3F}" sibTransId="{4E7663D7-87AF-4571-8E7E-6406464C63BD}"/>
    <dgm:cxn modelId="{36D3825E-DF04-4A43-8C96-B3338C1F4D56}" type="presOf" srcId="{0BCC427B-3CDA-4762-BFA1-53015E00B70E}" destId="{02A5E872-7B8D-4DC4-8D5D-7FFA5CB7BF83}" srcOrd="0" destOrd="0" presId="urn:microsoft.com/office/officeart/2005/8/layout/hList3"/>
    <dgm:cxn modelId="{AF0B7B64-7A94-4C40-B2F9-EB9E5526247C}" type="presOf" srcId="{B30071BC-39B4-47D3-9A13-2640A9AA9425}" destId="{3829FDAB-19FF-49FE-9F8A-5C6358A89EE7}" srcOrd="0" destOrd="0" presId="urn:microsoft.com/office/officeart/2005/8/layout/hList3"/>
    <dgm:cxn modelId="{5460D281-1BB5-47C0-A96E-19985E36829D}" type="presOf" srcId="{2572BC4F-9EB8-47EE-ACD4-78BADD8D9E34}" destId="{1AB86EE0-703F-433C-A991-5E3E0B2B480A}" srcOrd="0" destOrd="0" presId="urn:microsoft.com/office/officeart/2005/8/layout/hList3"/>
    <dgm:cxn modelId="{9FAC378C-1EB0-42B6-B1B5-59BB21929541}" srcId="{2572BC4F-9EB8-47EE-ACD4-78BADD8D9E34}" destId="{0D04C08D-A788-4803-8567-10099ABF8AFC}" srcOrd="0" destOrd="0" parTransId="{710DE5F2-2FEB-48E2-8EDB-848B8DE61360}" sibTransId="{74FAB404-3F0F-4E9E-94E7-D6AEE12472DA}"/>
    <dgm:cxn modelId="{6B198693-6D22-46E3-96C1-FDDBE031EC5B}" type="presOf" srcId="{905C93AA-F13E-4BA4-B6AF-5FACD3F76A4B}" destId="{44FC5A60-46B3-42E1-83C7-F125D1D74ACB}" srcOrd="0" destOrd="0" presId="urn:microsoft.com/office/officeart/2005/8/layout/hList3"/>
    <dgm:cxn modelId="{F99C16A4-B508-414A-A9E4-FE36410FD0B5}" type="presOf" srcId="{5A95A233-9571-4825-97EB-D899A3CE57F1}" destId="{7DE20762-9475-4CBD-B2B9-763E73CB70C7}" srcOrd="0" destOrd="0" presId="urn:microsoft.com/office/officeart/2005/8/layout/hList3"/>
    <dgm:cxn modelId="{7BCB4D7F-A658-4C0A-ABCF-FCF9C6B7B82A}" srcId="{2572BC4F-9EB8-47EE-ACD4-78BADD8D9E34}" destId="{F3CE68B5-9EEA-4871-8845-820C6A1BB5EE}" srcOrd="3" destOrd="0" parTransId="{FD17CBF6-CA5E-464B-8C7F-98FE22EE0CB9}" sibTransId="{E50EF161-7F60-4F66-8576-5C3E03EA8591}"/>
    <dgm:cxn modelId="{D741466E-7155-4502-98B1-51BB70A387DD}" srcId="{2572BC4F-9EB8-47EE-ACD4-78BADD8D9E34}" destId="{5A95A233-9571-4825-97EB-D899A3CE57F1}" srcOrd="1" destOrd="0" parTransId="{372F5726-C089-4691-B0D7-C7328B28CEF8}" sibTransId="{258970E4-7829-42B2-BF53-F68EE4D01C27}"/>
    <dgm:cxn modelId="{645A3B4F-124D-45E8-826A-433126A249B8}" type="presOf" srcId="{F3CE68B5-9EEA-4871-8845-820C6A1BB5EE}" destId="{D81816C8-0B92-4D92-A068-3912210233FC}" srcOrd="0" destOrd="0" presId="urn:microsoft.com/office/officeart/2005/8/layout/hList3"/>
    <dgm:cxn modelId="{B8E19AF4-3250-4DBF-A87E-B837AF47D64A}" srcId="{B30071BC-39B4-47D3-9A13-2640A9AA9425}" destId="{2572BC4F-9EB8-47EE-ACD4-78BADD8D9E34}" srcOrd="0" destOrd="0" parTransId="{4CA2D407-D19D-437B-BABC-6459147BAD67}" sibTransId="{50E3E148-E25B-43AA-9854-1154A6C1415D}"/>
    <dgm:cxn modelId="{4B7A23F0-A6B9-42BB-A2AD-6C2EFD5B1CA1}" type="presOf" srcId="{0D04C08D-A788-4803-8567-10099ABF8AFC}" destId="{58559F7E-F1FB-4DBD-8BE4-839F7245C4E7}" srcOrd="0" destOrd="0" presId="urn:microsoft.com/office/officeart/2005/8/layout/hList3"/>
    <dgm:cxn modelId="{2C5D69A6-5795-4AD5-9F67-4761330F2447}" srcId="{2572BC4F-9EB8-47EE-ACD4-78BADD8D9E34}" destId="{0BCC427B-3CDA-4762-BFA1-53015E00B70E}" srcOrd="4" destOrd="0" parTransId="{C4636762-6A64-455D-A3C1-6FC8C57F097E}" sibTransId="{66B827E1-5E41-4171-9931-65936E3799FB}"/>
    <dgm:cxn modelId="{7CF77C4C-51A2-45C2-8485-889BB6881B87}" type="presParOf" srcId="{3829FDAB-19FF-49FE-9F8A-5C6358A89EE7}" destId="{1AB86EE0-703F-433C-A991-5E3E0B2B480A}" srcOrd="0" destOrd="0" presId="urn:microsoft.com/office/officeart/2005/8/layout/hList3"/>
    <dgm:cxn modelId="{CB1C4782-7F4D-493E-B9CE-CCAD87179E27}" type="presParOf" srcId="{3829FDAB-19FF-49FE-9F8A-5C6358A89EE7}" destId="{F5A94352-CFA5-4732-B0EE-C6477582CF2F}" srcOrd="1" destOrd="0" presId="urn:microsoft.com/office/officeart/2005/8/layout/hList3"/>
    <dgm:cxn modelId="{0F144273-1010-48AF-BE43-B8D455522A96}" type="presParOf" srcId="{F5A94352-CFA5-4732-B0EE-C6477582CF2F}" destId="{58559F7E-F1FB-4DBD-8BE4-839F7245C4E7}" srcOrd="0" destOrd="0" presId="urn:microsoft.com/office/officeart/2005/8/layout/hList3"/>
    <dgm:cxn modelId="{BD31A7BE-E466-473E-8921-4A803A57A255}" type="presParOf" srcId="{F5A94352-CFA5-4732-B0EE-C6477582CF2F}" destId="{7DE20762-9475-4CBD-B2B9-763E73CB70C7}" srcOrd="1" destOrd="0" presId="urn:microsoft.com/office/officeart/2005/8/layout/hList3"/>
    <dgm:cxn modelId="{1E11A605-AB0B-4A72-A8A8-A88A8A5078F0}" type="presParOf" srcId="{F5A94352-CFA5-4732-B0EE-C6477582CF2F}" destId="{44FC5A60-46B3-42E1-83C7-F125D1D74ACB}" srcOrd="2" destOrd="0" presId="urn:microsoft.com/office/officeart/2005/8/layout/hList3"/>
    <dgm:cxn modelId="{C5457E3D-8C31-4981-A8CF-BD7E1A0D69D3}" type="presParOf" srcId="{F5A94352-CFA5-4732-B0EE-C6477582CF2F}" destId="{D81816C8-0B92-4D92-A068-3912210233FC}" srcOrd="3" destOrd="0" presId="urn:microsoft.com/office/officeart/2005/8/layout/hList3"/>
    <dgm:cxn modelId="{E3B6292E-8047-450F-BD60-F83F4849C108}" type="presParOf" srcId="{F5A94352-CFA5-4732-B0EE-C6477582CF2F}" destId="{02A5E872-7B8D-4DC4-8D5D-7FFA5CB7BF83}" srcOrd="4" destOrd="0" presId="urn:microsoft.com/office/officeart/2005/8/layout/hList3"/>
    <dgm:cxn modelId="{7C081957-073B-4EA3-B3C2-1B00D1B05FE3}" type="presParOf" srcId="{3829FDAB-19FF-49FE-9F8A-5C6358A89EE7}" destId="{76078167-B1D7-42A4-92C2-25E54F93AB4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CA94DB-07BE-4275-AD2D-FCA0B2403245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EF6F8835-A5DB-4FAB-8AA4-D39DC0CD78EC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Capture / share data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830D5950-3902-49DD-AA7C-0193C1891A86}" type="parTrans" cxnId="{E25B8764-1822-484F-BAAE-338A226FB5F1}">
      <dgm:prSet/>
      <dgm:spPr/>
      <dgm:t>
        <a:bodyPr/>
        <a:lstStyle/>
        <a:p>
          <a:endParaRPr lang="en-US"/>
        </a:p>
      </dgm:t>
    </dgm:pt>
    <dgm:pt modelId="{A8D614AE-B025-4C04-B803-17864F8AD8C6}" type="sibTrans" cxnId="{E25B8764-1822-484F-BAAE-338A226FB5F1}">
      <dgm:prSet/>
      <dgm:spPr/>
      <dgm:t>
        <a:bodyPr/>
        <a:lstStyle/>
        <a:p>
          <a:endParaRPr lang="en-US"/>
        </a:p>
      </dgm:t>
    </dgm:pt>
    <dgm:pt modelId="{066DB620-B14B-4855-805F-E1D3027CF3BD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Advanced care processes with decision support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488CE627-991F-4F25-BB92-33826761C783}" type="parTrans" cxnId="{42681C77-C040-4073-A931-A8FD812E1C0F}">
      <dgm:prSet/>
      <dgm:spPr/>
      <dgm:t>
        <a:bodyPr/>
        <a:lstStyle/>
        <a:p>
          <a:endParaRPr lang="en-US"/>
        </a:p>
      </dgm:t>
    </dgm:pt>
    <dgm:pt modelId="{F6CFF662-487B-4CDA-9AE6-DFA464FCBBA3}" type="sibTrans" cxnId="{42681C77-C040-4073-A931-A8FD812E1C0F}">
      <dgm:prSet/>
      <dgm:spPr/>
      <dgm:t>
        <a:bodyPr/>
        <a:lstStyle/>
        <a:p>
          <a:endParaRPr lang="en-US"/>
        </a:p>
      </dgm:t>
    </dgm:pt>
    <dgm:pt modelId="{709C9CF3-1C01-4B28-A1FA-661751020A0A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Improved Outcomes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43E2D498-52C7-4DAF-9D3F-0DF568FB133E}" type="parTrans" cxnId="{552A990A-8979-4687-B06A-00B15F9C6B09}">
      <dgm:prSet/>
      <dgm:spPr/>
      <dgm:t>
        <a:bodyPr/>
        <a:lstStyle/>
        <a:p>
          <a:endParaRPr lang="en-US"/>
        </a:p>
      </dgm:t>
    </dgm:pt>
    <dgm:pt modelId="{526DB446-3038-4D28-8318-1934F9293C6C}" type="sibTrans" cxnId="{552A990A-8979-4687-B06A-00B15F9C6B09}">
      <dgm:prSet/>
      <dgm:spPr/>
      <dgm:t>
        <a:bodyPr/>
        <a:lstStyle/>
        <a:p>
          <a:endParaRPr lang="en-US"/>
        </a:p>
      </dgm:t>
    </dgm:pt>
    <dgm:pt modelId="{CF7A0D57-D69D-4FFE-80F8-B086AB63B914}" type="pres">
      <dgm:prSet presAssocID="{CACA94DB-07BE-4275-AD2D-FCA0B2403245}" presName="arrowDiagram" presStyleCnt="0">
        <dgm:presLayoutVars>
          <dgm:chMax val="5"/>
          <dgm:dir/>
          <dgm:resizeHandles val="exact"/>
        </dgm:presLayoutVars>
      </dgm:prSet>
      <dgm:spPr/>
    </dgm:pt>
    <dgm:pt modelId="{B37A2747-087D-471E-B2E1-EEF8C8588A26}" type="pres">
      <dgm:prSet presAssocID="{CACA94DB-07BE-4275-AD2D-FCA0B2403245}" presName="arrow" presStyleLbl="bgShp" presStyleIdx="0" presStyleCnt="1" custLinFactNeighborX="1064" custLinFactNeighborY="355"/>
      <dgm:spPr/>
    </dgm:pt>
    <dgm:pt modelId="{19D0EFF7-A4A8-497A-95B5-F04EC98542C6}" type="pres">
      <dgm:prSet presAssocID="{CACA94DB-07BE-4275-AD2D-FCA0B2403245}" presName="arrowDiagram3" presStyleCnt="0"/>
      <dgm:spPr/>
    </dgm:pt>
    <dgm:pt modelId="{5EB44F64-8B9B-45B4-981C-D8466E676D8B}" type="pres">
      <dgm:prSet presAssocID="{EF6F8835-A5DB-4FAB-8AA4-D39DC0CD78EC}" presName="bullet3a" presStyleLbl="node1" presStyleIdx="0" presStyleCnt="3"/>
      <dgm:spPr/>
    </dgm:pt>
    <dgm:pt modelId="{1C882A68-3E6D-432D-A066-74D347740E5D}" type="pres">
      <dgm:prSet presAssocID="{EF6F8835-A5DB-4FAB-8AA4-D39DC0CD78EC}" presName="textBox3a" presStyleLbl="revTx" presStyleIdx="0" presStyleCnt="3" custScaleY="70641" custLinFactNeighborX="-730" custLinFactNeighborY="-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57911-1AD0-4ABD-B2A6-C0F4FE52F183}" type="pres">
      <dgm:prSet presAssocID="{066DB620-B14B-4855-805F-E1D3027CF3BD}" presName="bullet3b" presStyleLbl="node1" presStyleIdx="1" presStyleCnt="3"/>
      <dgm:spPr/>
    </dgm:pt>
    <dgm:pt modelId="{473C9E54-21BD-4B62-97E4-CA8CD025F0DA}" type="pres">
      <dgm:prSet presAssocID="{066DB620-B14B-4855-805F-E1D3027CF3BD}" presName="textBox3b" presStyleLbl="revTx" presStyleIdx="1" presStyleCnt="3" custScaleY="64349" custLinFactNeighborX="2890" custLinFactNeighborY="-3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25BA0-8835-459A-ADED-3282362CE981}" type="pres">
      <dgm:prSet presAssocID="{709C9CF3-1C01-4B28-A1FA-661751020A0A}" presName="bullet3c" presStyleLbl="node1" presStyleIdx="2" presStyleCnt="3"/>
      <dgm:spPr/>
    </dgm:pt>
    <dgm:pt modelId="{872DD256-9683-4096-8F56-665B2EE17F5D}" type="pres">
      <dgm:prSet presAssocID="{709C9CF3-1C01-4B28-A1FA-661751020A0A}" presName="textBox3c" presStyleLbl="revTx" presStyleIdx="2" presStyleCnt="3" custScaleY="60453" custLinFactNeighborX="2172" custLinFactNeighborY="-2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681C77-C040-4073-A931-A8FD812E1C0F}" srcId="{CACA94DB-07BE-4275-AD2D-FCA0B2403245}" destId="{066DB620-B14B-4855-805F-E1D3027CF3BD}" srcOrd="1" destOrd="0" parTransId="{488CE627-991F-4F25-BB92-33826761C783}" sibTransId="{F6CFF662-487B-4CDA-9AE6-DFA464FCBBA3}"/>
    <dgm:cxn modelId="{89EE2000-B404-49C2-BED8-2D27FB6B9163}" type="presOf" srcId="{066DB620-B14B-4855-805F-E1D3027CF3BD}" destId="{473C9E54-21BD-4B62-97E4-CA8CD025F0DA}" srcOrd="0" destOrd="0" presId="urn:microsoft.com/office/officeart/2005/8/layout/arrow2"/>
    <dgm:cxn modelId="{3AEFBB1B-FFEC-4CCC-8404-897FDF77CE28}" type="presOf" srcId="{709C9CF3-1C01-4B28-A1FA-661751020A0A}" destId="{872DD256-9683-4096-8F56-665B2EE17F5D}" srcOrd="0" destOrd="0" presId="urn:microsoft.com/office/officeart/2005/8/layout/arrow2"/>
    <dgm:cxn modelId="{12B3C7D7-D180-4822-896A-5AC3CCEFA9C1}" type="presOf" srcId="{EF6F8835-A5DB-4FAB-8AA4-D39DC0CD78EC}" destId="{1C882A68-3E6D-432D-A066-74D347740E5D}" srcOrd="0" destOrd="0" presId="urn:microsoft.com/office/officeart/2005/8/layout/arrow2"/>
    <dgm:cxn modelId="{552A990A-8979-4687-B06A-00B15F9C6B09}" srcId="{CACA94DB-07BE-4275-AD2D-FCA0B2403245}" destId="{709C9CF3-1C01-4B28-A1FA-661751020A0A}" srcOrd="2" destOrd="0" parTransId="{43E2D498-52C7-4DAF-9D3F-0DF568FB133E}" sibTransId="{526DB446-3038-4D28-8318-1934F9293C6C}"/>
    <dgm:cxn modelId="{FE9F21A3-A898-42FA-A5AC-09A98F3F8820}" type="presOf" srcId="{CACA94DB-07BE-4275-AD2D-FCA0B2403245}" destId="{CF7A0D57-D69D-4FFE-80F8-B086AB63B914}" srcOrd="0" destOrd="0" presId="urn:microsoft.com/office/officeart/2005/8/layout/arrow2"/>
    <dgm:cxn modelId="{E25B8764-1822-484F-BAAE-338A226FB5F1}" srcId="{CACA94DB-07BE-4275-AD2D-FCA0B2403245}" destId="{EF6F8835-A5DB-4FAB-8AA4-D39DC0CD78EC}" srcOrd="0" destOrd="0" parTransId="{830D5950-3902-49DD-AA7C-0193C1891A86}" sibTransId="{A8D614AE-B025-4C04-B803-17864F8AD8C6}"/>
    <dgm:cxn modelId="{D2683990-0006-435F-9FBC-0F615DC857A5}" type="presParOf" srcId="{CF7A0D57-D69D-4FFE-80F8-B086AB63B914}" destId="{B37A2747-087D-471E-B2E1-EEF8C8588A26}" srcOrd="0" destOrd="0" presId="urn:microsoft.com/office/officeart/2005/8/layout/arrow2"/>
    <dgm:cxn modelId="{A2C99952-9A14-484D-88FA-44F810482C08}" type="presParOf" srcId="{CF7A0D57-D69D-4FFE-80F8-B086AB63B914}" destId="{19D0EFF7-A4A8-497A-95B5-F04EC98542C6}" srcOrd="1" destOrd="0" presId="urn:microsoft.com/office/officeart/2005/8/layout/arrow2"/>
    <dgm:cxn modelId="{629DDA52-9B58-4D85-8C7D-116EFE47CE9B}" type="presParOf" srcId="{19D0EFF7-A4A8-497A-95B5-F04EC98542C6}" destId="{5EB44F64-8B9B-45B4-981C-D8466E676D8B}" srcOrd="0" destOrd="0" presId="urn:microsoft.com/office/officeart/2005/8/layout/arrow2"/>
    <dgm:cxn modelId="{7E79765D-EF66-4CC7-B890-A6455F36A5C3}" type="presParOf" srcId="{19D0EFF7-A4A8-497A-95B5-F04EC98542C6}" destId="{1C882A68-3E6D-432D-A066-74D347740E5D}" srcOrd="1" destOrd="0" presId="urn:microsoft.com/office/officeart/2005/8/layout/arrow2"/>
    <dgm:cxn modelId="{EBB9CE9C-1A8A-44AD-984C-D75AAB586302}" type="presParOf" srcId="{19D0EFF7-A4A8-497A-95B5-F04EC98542C6}" destId="{75F57911-1AD0-4ABD-B2A6-C0F4FE52F183}" srcOrd="2" destOrd="0" presId="urn:microsoft.com/office/officeart/2005/8/layout/arrow2"/>
    <dgm:cxn modelId="{0F680692-71F4-4B13-B712-18100F8F3B39}" type="presParOf" srcId="{19D0EFF7-A4A8-497A-95B5-F04EC98542C6}" destId="{473C9E54-21BD-4B62-97E4-CA8CD025F0DA}" srcOrd="3" destOrd="0" presId="urn:microsoft.com/office/officeart/2005/8/layout/arrow2"/>
    <dgm:cxn modelId="{6D2EE8DD-7D54-40C3-9106-0D1BBB830E5F}" type="presParOf" srcId="{19D0EFF7-A4A8-497A-95B5-F04EC98542C6}" destId="{4AB25BA0-8835-459A-ADED-3282362CE981}" srcOrd="4" destOrd="0" presId="urn:microsoft.com/office/officeart/2005/8/layout/arrow2"/>
    <dgm:cxn modelId="{1AFD0CB7-A1F8-4DB8-8E40-58B98342AD1D}" type="presParOf" srcId="{19D0EFF7-A4A8-497A-95B5-F04EC98542C6}" destId="{872DD256-9683-4096-8F56-665B2EE17F5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CA9820-8056-4ECA-88F3-564EDFC1CF0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F893E3-4279-4AE2-A2F9-057660DE57E0}">
      <dgm:prSet phldrT="[Text]"/>
      <dgm:spPr>
        <a:solidFill>
          <a:srgbClr val="4B9CC1"/>
        </a:solidFill>
        <a:ln>
          <a:solidFill>
            <a:srgbClr val="4B9CC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Core Set</a:t>
          </a:r>
          <a:endParaRPr lang="en-US" dirty="0"/>
        </a:p>
      </dgm:t>
    </dgm:pt>
    <dgm:pt modelId="{09E19B81-423C-4A85-99FC-766194678197}" type="parTrans" cxnId="{9E262C68-22B9-4747-A181-12FF397A3C9D}">
      <dgm:prSet/>
      <dgm:spPr/>
      <dgm:t>
        <a:bodyPr/>
        <a:lstStyle/>
        <a:p>
          <a:endParaRPr lang="en-US"/>
        </a:p>
      </dgm:t>
    </dgm:pt>
    <dgm:pt modelId="{1E50F0BE-3A67-43B3-94A9-3FF3B12B26E4}" type="sibTrans" cxnId="{9E262C68-22B9-4747-A181-12FF397A3C9D}">
      <dgm:prSet/>
      <dgm:spPr/>
      <dgm:t>
        <a:bodyPr/>
        <a:lstStyle/>
        <a:p>
          <a:endParaRPr lang="en-US"/>
        </a:p>
      </dgm:t>
    </dgm:pt>
    <dgm:pt modelId="{B4978E00-625D-4054-965E-04167379768D}">
      <dgm:prSet phldrT="[Text]"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Clinical documentation</a:t>
          </a:r>
          <a:endParaRPr lang="en-US" dirty="0"/>
        </a:p>
      </dgm:t>
    </dgm:pt>
    <dgm:pt modelId="{20097809-954E-4E0E-BE8C-5E248CB9E3D4}" type="parTrans" cxnId="{D4149B83-B59B-4B6C-8F52-FAE79A7BAC99}">
      <dgm:prSet/>
      <dgm:spPr/>
      <dgm:t>
        <a:bodyPr/>
        <a:lstStyle/>
        <a:p>
          <a:endParaRPr lang="en-US"/>
        </a:p>
      </dgm:t>
    </dgm:pt>
    <dgm:pt modelId="{B6613F7B-5852-459E-915D-EDF03FA8A70F}" type="sibTrans" cxnId="{D4149B83-B59B-4B6C-8F52-FAE79A7BAC99}">
      <dgm:prSet/>
      <dgm:spPr/>
      <dgm:t>
        <a:bodyPr/>
        <a:lstStyle/>
        <a:p>
          <a:endParaRPr lang="en-US"/>
        </a:p>
      </dgm:t>
    </dgm:pt>
    <dgm:pt modelId="{11EBD1C7-C555-4334-BD50-2400F8F38192}">
      <dgm:prSet phldrT="[Text]"/>
      <dgm:spPr>
        <a:solidFill>
          <a:srgbClr val="4B9CC1"/>
        </a:solidFill>
        <a:ln>
          <a:solidFill>
            <a:srgbClr val="4B9CC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Menu Set</a:t>
          </a:r>
          <a:endParaRPr lang="en-US" dirty="0"/>
        </a:p>
      </dgm:t>
    </dgm:pt>
    <dgm:pt modelId="{8C396C9E-C7D2-4400-9471-BEE7A0EAB1E8}" type="parTrans" cxnId="{EBC65518-5D59-445C-9C4F-97E3C580E627}">
      <dgm:prSet/>
      <dgm:spPr/>
      <dgm:t>
        <a:bodyPr/>
        <a:lstStyle/>
        <a:p>
          <a:endParaRPr lang="en-US"/>
        </a:p>
      </dgm:t>
    </dgm:pt>
    <dgm:pt modelId="{5E2E3FA1-D131-467F-95DD-FBB90B14E9A8}" type="sibTrans" cxnId="{EBC65518-5D59-445C-9C4F-97E3C580E627}">
      <dgm:prSet/>
      <dgm:spPr/>
      <dgm:t>
        <a:bodyPr/>
        <a:lstStyle/>
        <a:p>
          <a:endParaRPr lang="en-US"/>
        </a:p>
      </dgm:t>
    </dgm:pt>
    <dgm:pt modelId="{AC38DA3D-60ED-464C-9601-0A9625F511D4}">
      <dgm:prSet phldrT="[Text]"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Medication reconciliation </a:t>
          </a:r>
          <a:endParaRPr lang="en-US" dirty="0"/>
        </a:p>
      </dgm:t>
    </dgm:pt>
    <dgm:pt modelId="{E338DDA9-2EFD-42C1-9235-D72C2218999C}" type="parTrans" cxnId="{99CBC01F-3BF9-4C51-BEB6-E94551F7878D}">
      <dgm:prSet/>
      <dgm:spPr/>
      <dgm:t>
        <a:bodyPr/>
        <a:lstStyle/>
        <a:p>
          <a:endParaRPr lang="en-US"/>
        </a:p>
      </dgm:t>
    </dgm:pt>
    <dgm:pt modelId="{A360E1B6-A1CC-4889-BF44-9C39BE766C70}" type="sibTrans" cxnId="{99CBC01F-3BF9-4C51-BEB6-E94551F7878D}">
      <dgm:prSet/>
      <dgm:spPr/>
      <dgm:t>
        <a:bodyPr/>
        <a:lstStyle/>
        <a:p>
          <a:endParaRPr lang="en-US"/>
        </a:p>
      </dgm:t>
    </dgm:pt>
    <dgm:pt modelId="{84DF35C1-8E8A-4AAA-8005-195723504CE9}">
      <dgm:prSet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Provider order entry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3E2A2FB8-9740-474D-8037-D8B6D6038255}" type="parTrans" cxnId="{AE166827-A36E-4525-B065-8C93E05B0763}">
      <dgm:prSet/>
      <dgm:spPr/>
      <dgm:t>
        <a:bodyPr/>
        <a:lstStyle/>
        <a:p>
          <a:endParaRPr lang="en-US"/>
        </a:p>
      </dgm:t>
    </dgm:pt>
    <dgm:pt modelId="{D047D6FF-8938-4631-ADE6-645CE7D54BF5}" type="sibTrans" cxnId="{AE166827-A36E-4525-B065-8C93E05B0763}">
      <dgm:prSet/>
      <dgm:spPr/>
      <dgm:t>
        <a:bodyPr/>
        <a:lstStyle/>
        <a:p>
          <a:endParaRPr lang="en-US"/>
        </a:p>
      </dgm:t>
    </dgm:pt>
    <dgm:pt modelId="{DA393036-4140-4D74-8A62-43540057C5E4}">
      <dgm:prSet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Quality measures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EDBFED8D-5604-4356-9B16-5C061DF752BA}" type="parTrans" cxnId="{572BF23C-A1FF-497F-B232-F8594C40424B}">
      <dgm:prSet/>
      <dgm:spPr/>
      <dgm:t>
        <a:bodyPr/>
        <a:lstStyle/>
        <a:p>
          <a:endParaRPr lang="en-US"/>
        </a:p>
      </dgm:t>
    </dgm:pt>
    <dgm:pt modelId="{30ECDC32-5568-435E-AC0E-5AB740BBD71B}" type="sibTrans" cxnId="{572BF23C-A1FF-497F-B232-F8594C40424B}">
      <dgm:prSet/>
      <dgm:spPr/>
      <dgm:t>
        <a:bodyPr/>
        <a:lstStyle/>
        <a:p>
          <a:endParaRPr lang="en-US"/>
        </a:p>
      </dgm:t>
    </dgm:pt>
    <dgm:pt modelId="{EF140EC9-645B-48A0-B4AC-7BF2BCF464A5}">
      <dgm:prSet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E-prescribing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A01A3ABD-161F-4CAE-82D6-6FA7CCDF60E8}" type="parTrans" cxnId="{4BF2DC45-C126-4398-952B-BDBB3294AED7}">
      <dgm:prSet/>
      <dgm:spPr/>
      <dgm:t>
        <a:bodyPr/>
        <a:lstStyle/>
        <a:p>
          <a:endParaRPr lang="en-US"/>
        </a:p>
      </dgm:t>
    </dgm:pt>
    <dgm:pt modelId="{E94E1A67-0CFF-4F34-8092-41606EC8CCFE}" type="sibTrans" cxnId="{4BF2DC45-C126-4398-952B-BDBB3294AED7}">
      <dgm:prSet/>
      <dgm:spPr/>
      <dgm:t>
        <a:bodyPr/>
        <a:lstStyle/>
        <a:p>
          <a:endParaRPr lang="en-US"/>
        </a:p>
      </dgm:t>
    </dgm:pt>
    <dgm:pt modelId="{1B9B33C7-5F3C-47B9-B775-10256D8F56DC}">
      <dgm:prSet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Patient access to their information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6A02CAD3-EA4F-42DA-9253-4016BBF0958E}" type="parTrans" cxnId="{14F46150-2E58-462B-B905-7612CE6B994B}">
      <dgm:prSet/>
      <dgm:spPr/>
      <dgm:t>
        <a:bodyPr/>
        <a:lstStyle/>
        <a:p>
          <a:endParaRPr lang="en-US"/>
        </a:p>
      </dgm:t>
    </dgm:pt>
    <dgm:pt modelId="{3630723E-C3F5-424A-8432-5D923D1374D5}" type="sibTrans" cxnId="{14F46150-2E58-462B-B905-7612CE6B994B}">
      <dgm:prSet/>
      <dgm:spPr/>
      <dgm:t>
        <a:bodyPr/>
        <a:lstStyle/>
        <a:p>
          <a:endParaRPr lang="en-US"/>
        </a:p>
      </dgm:t>
    </dgm:pt>
    <dgm:pt modelId="{5DFFC103-EDFC-492C-8210-E3E93C1AE38C}">
      <dgm:prSet phldrT="[Text]"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Incorporation of test results into EHR</a:t>
          </a:r>
          <a:endParaRPr lang="en-US" dirty="0"/>
        </a:p>
      </dgm:t>
    </dgm:pt>
    <dgm:pt modelId="{4F2CBB4E-2556-403F-AD7D-1E8F65C8D983}" type="parTrans" cxnId="{7E73FF42-3943-475B-89F1-5F8EDA5305FE}">
      <dgm:prSet/>
      <dgm:spPr/>
      <dgm:t>
        <a:bodyPr/>
        <a:lstStyle/>
        <a:p>
          <a:endParaRPr lang="en-US"/>
        </a:p>
      </dgm:t>
    </dgm:pt>
    <dgm:pt modelId="{A1665906-A0FE-4B80-81DC-74329C2CE549}" type="sibTrans" cxnId="{7E73FF42-3943-475B-89F1-5F8EDA5305FE}">
      <dgm:prSet/>
      <dgm:spPr/>
      <dgm:t>
        <a:bodyPr/>
        <a:lstStyle/>
        <a:p>
          <a:endParaRPr lang="en-US"/>
        </a:p>
      </dgm:t>
    </dgm:pt>
    <dgm:pt modelId="{4D7D9054-39AB-4C30-8550-D08A59B18F7A}">
      <dgm:prSet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Drug interaction checks 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B977A0A0-E732-4646-8E06-DBB9A9A1E2B5}" type="parTrans" cxnId="{4BB6CF39-D07E-42E0-91F2-31391CDE9F8A}">
      <dgm:prSet/>
      <dgm:spPr/>
      <dgm:t>
        <a:bodyPr/>
        <a:lstStyle/>
        <a:p>
          <a:endParaRPr lang="en-US"/>
        </a:p>
      </dgm:t>
    </dgm:pt>
    <dgm:pt modelId="{2697D224-AD16-46F3-B65B-C730820A41F5}" type="sibTrans" cxnId="{4BB6CF39-D07E-42E0-91F2-31391CDE9F8A}">
      <dgm:prSet/>
      <dgm:spPr/>
      <dgm:t>
        <a:bodyPr/>
        <a:lstStyle/>
        <a:p>
          <a:endParaRPr lang="en-US"/>
        </a:p>
      </dgm:t>
    </dgm:pt>
    <dgm:pt modelId="{15AF39C7-36B0-4696-8DFD-F3D7D389F476}" type="pres">
      <dgm:prSet presAssocID="{27CA9820-8056-4ECA-88F3-564EDFC1CF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4EBB9F-066D-49DA-BD85-194C1F836248}" type="pres">
      <dgm:prSet presAssocID="{D4F893E3-4279-4AE2-A2F9-057660DE57E0}" presName="composite" presStyleCnt="0"/>
      <dgm:spPr/>
    </dgm:pt>
    <dgm:pt modelId="{5DF1E684-BC2F-4FDE-B1A5-C9E0495B8286}" type="pres">
      <dgm:prSet presAssocID="{D4F893E3-4279-4AE2-A2F9-057660DE57E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91024-C10C-4FF1-BD28-71D7999BDC7D}" type="pres">
      <dgm:prSet presAssocID="{D4F893E3-4279-4AE2-A2F9-057660DE57E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C9006-9751-412F-8512-29C8CC1FEA9F}" type="pres">
      <dgm:prSet presAssocID="{1E50F0BE-3A67-43B3-94A9-3FF3B12B26E4}" presName="space" presStyleCnt="0"/>
      <dgm:spPr/>
    </dgm:pt>
    <dgm:pt modelId="{332ECC6B-5333-406C-B334-27FCD32FEB5A}" type="pres">
      <dgm:prSet presAssocID="{11EBD1C7-C555-4334-BD50-2400F8F38192}" presName="composite" presStyleCnt="0"/>
      <dgm:spPr/>
    </dgm:pt>
    <dgm:pt modelId="{147867C5-8280-42FC-B460-39D522381ED4}" type="pres">
      <dgm:prSet presAssocID="{11EBD1C7-C555-4334-BD50-2400F8F3819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3FFCD-9707-4BFA-B207-3DF321F2A8EF}" type="pres">
      <dgm:prSet presAssocID="{11EBD1C7-C555-4334-BD50-2400F8F3819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B6CF39-D07E-42E0-91F2-31391CDE9F8A}" srcId="{D4F893E3-4279-4AE2-A2F9-057660DE57E0}" destId="{4D7D9054-39AB-4C30-8550-D08A59B18F7A}" srcOrd="3" destOrd="0" parTransId="{B977A0A0-E732-4646-8E06-DBB9A9A1E2B5}" sibTransId="{2697D224-AD16-46F3-B65B-C730820A41F5}"/>
    <dgm:cxn modelId="{0F1B7FDD-C609-4F84-8247-A8CD09F8010E}" type="presOf" srcId="{1B9B33C7-5F3C-47B9-B775-10256D8F56DC}" destId="{8133FFCD-9707-4BFA-B207-3DF321F2A8EF}" srcOrd="0" destOrd="2" presId="urn:microsoft.com/office/officeart/2005/8/layout/hList1"/>
    <dgm:cxn modelId="{220F3416-55A3-424F-A407-0DC1EF6DD7AD}" type="presOf" srcId="{84DF35C1-8E8A-4AAA-8005-195723504CE9}" destId="{7C091024-C10C-4FF1-BD28-71D7999BDC7D}" srcOrd="0" destOrd="1" presId="urn:microsoft.com/office/officeart/2005/8/layout/hList1"/>
    <dgm:cxn modelId="{21C53B37-AE22-4C33-B9E3-7F48A8290E3B}" type="presOf" srcId="{11EBD1C7-C555-4334-BD50-2400F8F38192}" destId="{147867C5-8280-42FC-B460-39D522381ED4}" srcOrd="0" destOrd="0" presId="urn:microsoft.com/office/officeart/2005/8/layout/hList1"/>
    <dgm:cxn modelId="{0FD8DBF7-1DB5-4629-A5A4-36E23306C6BF}" type="presOf" srcId="{DA393036-4140-4D74-8A62-43540057C5E4}" destId="{7C091024-C10C-4FF1-BD28-71D7999BDC7D}" srcOrd="0" destOrd="2" presId="urn:microsoft.com/office/officeart/2005/8/layout/hList1"/>
    <dgm:cxn modelId="{5446E9C9-624E-4B4C-924B-405F7528943F}" type="presOf" srcId="{AC38DA3D-60ED-464C-9601-0A9625F511D4}" destId="{8133FFCD-9707-4BFA-B207-3DF321F2A8EF}" srcOrd="0" destOrd="1" presId="urn:microsoft.com/office/officeart/2005/8/layout/hList1"/>
    <dgm:cxn modelId="{BFC71CB9-7290-4402-BF6B-F29AACC52135}" type="presOf" srcId="{27CA9820-8056-4ECA-88F3-564EDFC1CF0C}" destId="{15AF39C7-36B0-4696-8DFD-F3D7D389F476}" srcOrd="0" destOrd="0" presId="urn:microsoft.com/office/officeart/2005/8/layout/hList1"/>
    <dgm:cxn modelId="{572BF23C-A1FF-497F-B232-F8594C40424B}" srcId="{D4F893E3-4279-4AE2-A2F9-057660DE57E0}" destId="{DA393036-4140-4D74-8A62-43540057C5E4}" srcOrd="2" destOrd="0" parTransId="{EDBFED8D-5604-4356-9B16-5C061DF752BA}" sibTransId="{30ECDC32-5568-435E-AC0E-5AB740BBD71B}"/>
    <dgm:cxn modelId="{99CBC01F-3BF9-4C51-BEB6-E94551F7878D}" srcId="{11EBD1C7-C555-4334-BD50-2400F8F38192}" destId="{AC38DA3D-60ED-464C-9601-0A9625F511D4}" srcOrd="1" destOrd="0" parTransId="{E338DDA9-2EFD-42C1-9235-D72C2218999C}" sibTransId="{A360E1B6-A1CC-4889-BF44-9C39BE766C70}"/>
    <dgm:cxn modelId="{7E73FF42-3943-475B-89F1-5F8EDA5305FE}" srcId="{11EBD1C7-C555-4334-BD50-2400F8F38192}" destId="{5DFFC103-EDFC-492C-8210-E3E93C1AE38C}" srcOrd="0" destOrd="0" parTransId="{4F2CBB4E-2556-403F-AD7D-1E8F65C8D983}" sibTransId="{A1665906-A0FE-4B80-81DC-74329C2CE549}"/>
    <dgm:cxn modelId="{D4149B83-B59B-4B6C-8F52-FAE79A7BAC99}" srcId="{D4F893E3-4279-4AE2-A2F9-057660DE57E0}" destId="{B4978E00-625D-4054-965E-04167379768D}" srcOrd="0" destOrd="0" parTransId="{20097809-954E-4E0E-BE8C-5E248CB9E3D4}" sibTransId="{B6613F7B-5852-459E-915D-EDF03FA8A70F}"/>
    <dgm:cxn modelId="{14F46150-2E58-462B-B905-7612CE6B994B}" srcId="{11EBD1C7-C555-4334-BD50-2400F8F38192}" destId="{1B9B33C7-5F3C-47B9-B775-10256D8F56DC}" srcOrd="2" destOrd="0" parTransId="{6A02CAD3-EA4F-42DA-9253-4016BBF0958E}" sibTransId="{3630723E-C3F5-424A-8432-5D923D1374D5}"/>
    <dgm:cxn modelId="{9E262C68-22B9-4747-A181-12FF397A3C9D}" srcId="{27CA9820-8056-4ECA-88F3-564EDFC1CF0C}" destId="{D4F893E3-4279-4AE2-A2F9-057660DE57E0}" srcOrd="0" destOrd="0" parTransId="{09E19B81-423C-4A85-99FC-766194678197}" sibTransId="{1E50F0BE-3A67-43B3-94A9-3FF3B12B26E4}"/>
    <dgm:cxn modelId="{42AA231E-C129-43CC-8065-385ECB5AFA4E}" type="presOf" srcId="{5DFFC103-EDFC-492C-8210-E3E93C1AE38C}" destId="{8133FFCD-9707-4BFA-B207-3DF321F2A8EF}" srcOrd="0" destOrd="0" presId="urn:microsoft.com/office/officeart/2005/8/layout/hList1"/>
    <dgm:cxn modelId="{184C718D-4BA0-4850-A4B8-48FB9BDDF19B}" type="presOf" srcId="{EF140EC9-645B-48A0-B4AC-7BF2BCF464A5}" destId="{7C091024-C10C-4FF1-BD28-71D7999BDC7D}" srcOrd="0" destOrd="4" presId="urn:microsoft.com/office/officeart/2005/8/layout/hList1"/>
    <dgm:cxn modelId="{2E32270F-C02F-4511-B63F-134B642A5EA2}" type="presOf" srcId="{B4978E00-625D-4054-965E-04167379768D}" destId="{7C091024-C10C-4FF1-BD28-71D7999BDC7D}" srcOrd="0" destOrd="0" presId="urn:microsoft.com/office/officeart/2005/8/layout/hList1"/>
    <dgm:cxn modelId="{7F3687E5-D818-4BFF-B00F-AAA36A682219}" type="presOf" srcId="{D4F893E3-4279-4AE2-A2F9-057660DE57E0}" destId="{5DF1E684-BC2F-4FDE-B1A5-C9E0495B8286}" srcOrd="0" destOrd="0" presId="urn:microsoft.com/office/officeart/2005/8/layout/hList1"/>
    <dgm:cxn modelId="{4B5FCBDA-1D90-4FFB-8F7B-46097981877F}" type="presOf" srcId="{4D7D9054-39AB-4C30-8550-D08A59B18F7A}" destId="{7C091024-C10C-4FF1-BD28-71D7999BDC7D}" srcOrd="0" destOrd="3" presId="urn:microsoft.com/office/officeart/2005/8/layout/hList1"/>
    <dgm:cxn modelId="{4BF2DC45-C126-4398-952B-BDBB3294AED7}" srcId="{D4F893E3-4279-4AE2-A2F9-057660DE57E0}" destId="{EF140EC9-645B-48A0-B4AC-7BF2BCF464A5}" srcOrd="4" destOrd="0" parTransId="{A01A3ABD-161F-4CAE-82D6-6FA7CCDF60E8}" sibTransId="{E94E1A67-0CFF-4F34-8092-41606EC8CCFE}"/>
    <dgm:cxn modelId="{AE166827-A36E-4525-B065-8C93E05B0763}" srcId="{D4F893E3-4279-4AE2-A2F9-057660DE57E0}" destId="{84DF35C1-8E8A-4AAA-8005-195723504CE9}" srcOrd="1" destOrd="0" parTransId="{3E2A2FB8-9740-474D-8037-D8B6D6038255}" sibTransId="{D047D6FF-8938-4631-ADE6-645CE7D54BF5}"/>
    <dgm:cxn modelId="{EBC65518-5D59-445C-9C4F-97E3C580E627}" srcId="{27CA9820-8056-4ECA-88F3-564EDFC1CF0C}" destId="{11EBD1C7-C555-4334-BD50-2400F8F38192}" srcOrd="1" destOrd="0" parTransId="{8C396C9E-C7D2-4400-9471-BEE7A0EAB1E8}" sibTransId="{5E2E3FA1-D131-467F-95DD-FBB90B14E9A8}"/>
    <dgm:cxn modelId="{DE21DE60-65EA-44F2-9509-EDBFEB62D213}" type="presParOf" srcId="{15AF39C7-36B0-4696-8DFD-F3D7D389F476}" destId="{C24EBB9F-066D-49DA-BD85-194C1F836248}" srcOrd="0" destOrd="0" presId="urn:microsoft.com/office/officeart/2005/8/layout/hList1"/>
    <dgm:cxn modelId="{69C0EAA7-29FC-49A7-969C-E2E109743AF1}" type="presParOf" srcId="{C24EBB9F-066D-49DA-BD85-194C1F836248}" destId="{5DF1E684-BC2F-4FDE-B1A5-C9E0495B8286}" srcOrd="0" destOrd="0" presId="urn:microsoft.com/office/officeart/2005/8/layout/hList1"/>
    <dgm:cxn modelId="{10D12FC6-E338-455D-A0D2-566F9AAF9775}" type="presParOf" srcId="{C24EBB9F-066D-49DA-BD85-194C1F836248}" destId="{7C091024-C10C-4FF1-BD28-71D7999BDC7D}" srcOrd="1" destOrd="0" presId="urn:microsoft.com/office/officeart/2005/8/layout/hList1"/>
    <dgm:cxn modelId="{C57D5EA7-761F-448F-90B9-E4359DCC9456}" type="presParOf" srcId="{15AF39C7-36B0-4696-8DFD-F3D7D389F476}" destId="{FEBC9006-9751-412F-8512-29C8CC1FEA9F}" srcOrd="1" destOrd="0" presId="urn:microsoft.com/office/officeart/2005/8/layout/hList1"/>
    <dgm:cxn modelId="{E3B20ABD-84BF-41E8-8E5E-487CCE936A78}" type="presParOf" srcId="{15AF39C7-36B0-4696-8DFD-F3D7D389F476}" destId="{332ECC6B-5333-406C-B334-27FCD32FEB5A}" srcOrd="2" destOrd="0" presId="urn:microsoft.com/office/officeart/2005/8/layout/hList1"/>
    <dgm:cxn modelId="{5426B55E-8EC3-410F-84A2-2CA9051C64DF}" type="presParOf" srcId="{332ECC6B-5333-406C-B334-27FCD32FEB5A}" destId="{147867C5-8280-42FC-B460-39D522381ED4}" srcOrd="0" destOrd="0" presId="urn:microsoft.com/office/officeart/2005/8/layout/hList1"/>
    <dgm:cxn modelId="{E98FBC98-E0E0-40C1-9419-7E674E7DBD28}" type="presParOf" srcId="{332ECC6B-5333-406C-B334-27FCD32FEB5A}" destId="{8133FFCD-9707-4BFA-B207-3DF321F2A8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CA9820-8056-4ECA-88F3-564EDFC1CF0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F893E3-4279-4AE2-A2F9-057660DE57E0}">
      <dgm:prSet phldrT="[Text]"/>
      <dgm:spPr>
        <a:solidFill>
          <a:srgbClr val="4B9CC1"/>
        </a:solidFill>
        <a:ln>
          <a:solidFill>
            <a:srgbClr val="4B9CC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Core Set</a:t>
          </a:r>
          <a:endParaRPr lang="en-US" dirty="0"/>
        </a:p>
      </dgm:t>
    </dgm:pt>
    <dgm:pt modelId="{09E19B81-423C-4A85-99FC-766194678197}" type="parTrans" cxnId="{9E262C68-22B9-4747-A181-12FF397A3C9D}">
      <dgm:prSet/>
      <dgm:spPr/>
      <dgm:t>
        <a:bodyPr/>
        <a:lstStyle/>
        <a:p>
          <a:endParaRPr lang="en-US"/>
        </a:p>
      </dgm:t>
    </dgm:pt>
    <dgm:pt modelId="{1E50F0BE-3A67-43B3-94A9-3FF3B12B26E4}" type="sibTrans" cxnId="{9E262C68-22B9-4747-A181-12FF397A3C9D}">
      <dgm:prSet/>
      <dgm:spPr/>
      <dgm:t>
        <a:bodyPr/>
        <a:lstStyle/>
        <a:p>
          <a:endParaRPr lang="en-US"/>
        </a:p>
      </dgm:t>
    </dgm:pt>
    <dgm:pt modelId="{B4978E00-625D-4054-965E-04167379768D}">
      <dgm:prSet phldrT="[Text]"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Clinical Provider Order Entry (CPOE)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20097809-954E-4E0E-BE8C-5E248CB9E3D4}" type="parTrans" cxnId="{D4149B83-B59B-4B6C-8F52-FAE79A7BAC99}">
      <dgm:prSet/>
      <dgm:spPr/>
      <dgm:t>
        <a:bodyPr/>
        <a:lstStyle/>
        <a:p>
          <a:endParaRPr lang="en-US"/>
        </a:p>
      </dgm:t>
    </dgm:pt>
    <dgm:pt modelId="{B6613F7B-5852-459E-915D-EDF03FA8A70F}" type="sibTrans" cxnId="{D4149B83-B59B-4B6C-8F52-FAE79A7BAC99}">
      <dgm:prSet/>
      <dgm:spPr/>
      <dgm:t>
        <a:bodyPr/>
        <a:lstStyle/>
        <a:p>
          <a:endParaRPr lang="en-US"/>
        </a:p>
      </dgm:t>
    </dgm:pt>
    <dgm:pt modelId="{11EBD1C7-C555-4334-BD50-2400F8F38192}">
      <dgm:prSet phldrT="[Text]"/>
      <dgm:spPr>
        <a:solidFill>
          <a:srgbClr val="4B9CC1"/>
        </a:solidFill>
        <a:ln>
          <a:solidFill>
            <a:srgbClr val="4B9CC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Menu Set</a:t>
          </a:r>
          <a:endParaRPr lang="en-US" dirty="0"/>
        </a:p>
      </dgm:t>
    </dgm:pt>
    <dgm:pt modelId="{8C396C9E-C7D2-4400-9471-BEE7A0EAB1E8}" type="parTrans" cxnId="{EBC65518-5D59-445C-9C4F-97E3C580E627}">
      <dgm:prSet/>
      <dgm:spPr/>
      <dgm:t>
        <a:bodyPr/>
        <a:lstStyle/>
        <a:p>
          <a:endParaRPr lang="en-US"/>
        </a:p>
      </dgm:t>
    </dgm:pt>
    <dgm:pt modelId="{5E2E3FA1-D131-467F-95DD-FBB90B14E9A8}" type="sibTrans" cxnId="{EBC65518-5D59-445C-9C4F-97E3C580E627}">
      <dgm:prSet/>
      <dgm:spPr/>
      <dgm:t>
        <a:bodyPr/>
        <a:lstStyle/>
        <a:p>
          <a:endParaRPr lang="en-US"/>
        </a:p>
      </dgm:t>
    </dgm:pt>
    <dgm:pt modelId="{5DFFC103-EDFC-492C-8210-E3E93C1AE38C}">
      <dgm:prSet phldrT="[Text]"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Drug Formulary Checks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4F2CBB4E-2556-403F-AD7D-1E8F65C8D983}" type="parTrans" cxnId="{7E73FF42-3943-475B-89F1-5F8EDA5305FE}">
      <dgm:prSet/>
      <dgm:spPr/>
      <dgm:t>
        <a:bodyPr/>
        <a:lstStyle/>
        <a:p>
          <a:endParaRPr lang="en-US"/>
        </a:p>
      </dgm:t>
    </dgm:pt>
    <dgm:pt modelId="{A1665906-A0FE-4B80-81DC-74329C2CE549}" type="sibTrans" cxnId="{7E73FF42-3943-475B-89F1-5F8EDA5305FE}">
      <dgm:prSet/>
      <dgm:spPr/>
      <dgm:t>
        <a:bodyPr/>
        <a:lstStyle/>
        <a:p>
          <a:endParaRPr lang="en-US"/>
        </a:p>
      </dgm:t>
    </dgm:pt>
    <dgm:pt modelId="{73231B8D-0D5E-42AB-804A-4940EC56E113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Drug-Drug and Drug-Allergy Checks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12F8382B-0602-4C37-983F-D80CC8C14A3D}" type="parTrans" cxnId="{048D1BF9-5768-4CE4-8644-D67527D1213B}">
      <dgm:prSet/>
      <dgm:spPr/>
      <dgm:t>
        <a:bodyPr/>
        <a:lstStyle/>
        <a:p>
          <a:endParaRPr lang="en-US"/>
        </a:p>
      </dgm:t>
    </dgm:pt>
    <dgm:pt modelId="{F16F12E0-EC09-4499-9445-A993D5EBCFCD}" type="sibTrans" cxnId="{048D1BF9-5768-4CE4-8644-D67527D1213B}">
      <dgm:prSet/>
      <dgm:spPr/>
      <dgm:t>
        <a:bodyPr/>
        <a:lstStyle/>
        <a:p>
          <a:endParaRPr lang="en-US"/>
        </a:p>
      </dgm:t>
    </dgm:pt>
    <dgm:pt modelId="{50332685-01A5-4D21-95D2-CEC584FB1250}">
      <dgm:prSet/>
      <dgm:spPr/>
      <dgm:t>
        <a:bodyPr/>
        <a:lstStyle/>
        <a:p>
          <a:r>
            <a:rPr lang="en-US" smtClean="0">
              <a:solidFill>
                <a:schemeClr val="bg2">
                  <a:lumMod val="75000"/>
                </a:schemeClr>
              </a:solidFill>
            </a:rPr>
            <a:t>E-Prescribing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F226F0A5-2278-46AE-BC8A-B4CBD9814B5B}" type="parTrans" cxnId="{05BABCAA-9312-4BA7-A950-441074425394}">
      <dgm:prSet/>
      <dgm:spPr/>
      <dgm:t>
        <a:bodyPr/>
        <a:lstStyle/>
        <a:p>
          <a:endParaRPr lang="en-US"/>
        </a:p>
      </dgm:t>
    </dgm:pt>
    <dgm:pt modelId="{263B9366-875F-42FD-99BA-82335258A9C5}" type="sibTrans" cxnId="{05BABCAA-9312-4BA7-A950-441074425394}">
      <dgm:prSet/>
      <dgm:spPr/>
      <dgm:t>
        <a:bodyPr/>
        <a:lstStyle/>
        <a:p>
          <a:endParaRPr lang="en-US"/>
        </a:p>
      </dgm:t>
    </dgm:pt>
    <dgm:pt modelId="{16BEC76E-D78A-4488-A1CF-1E469E767461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Demographics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1DAA4D08-5FE0-4058-9B6E-93DC34A51214}" type="parTrans" cxnId="{C32325DB-8DBB-4026-A55E-BA0C0FBAF161}">
      <dgm:prSet/>
      <dgm:spPr/>
      <dgm:t>
        <a:bodyPr/>
        <a:lstStyle/>
        <a:p>
          <a:endParaRPr lang="en-US"/>
        </a:p>
      </dgm:t>
    </dgm:pt>
    <dgm:pt modelId="{7FF94DFF-A273-4092-B054-510C6554C0E8}" type="sibTrans" cxnId="{C32325DB-8DBB-4026-A55E-BA0C0FBAF161}">
      <dgm:prSet/>
      <dgm:spPr/>
      <dgm:t>
        <a:bodyPr/>
        <a:lstStyle/>
        <a:p>
          <a:endParaRPr lang="en-US"/>
        </a:p>
      </dgm:t>
    </dgm:pt>
    <dgm:pt modelId="{9D74E18E-6757-47E5-AB38-EE74A0A86882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Problem List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71407612-24ED-44FA-8086-D9DB886F08C9}" type="parTrans" cxnId="{7BEE334B-94F8-4F6E-B263-AE708DDF4EC4}">
      <dgm:prSet/>
      <dgm:spPr/>
      <dgm:t>
        <a:bodyPr/>
        <a:lstStyle/>
        <a:p>
          <a:endParaRPr lang="en-US"/>
        </a:p>
      </dgm:t>
    </dgm:pt>
    <dgm:pt modelId="{3AFD4E08-8D2A-4DAC-B73D-E6B081D2E6BA}" type="sibTrans" cxnId="{7BEE334B-94F8-4F6E-B263-AE708DDF4EC4}">
      <dgm:prSet/>
      <dgm:spPr/>
      <dgm:t>
        <a:bodyPr/>
        <a:lstStyle/>
        <a:p>
          <a:endParaRPr lang="en-US"/>
        </a:p>
      </dgm:t>
    </dgm:pt>
    <dgm:pt modelId="{9121053B-D43C-4018-AA23-96BB76F9EE9F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Medication List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0F2A66AC-4180-4A97-A020-7A013FFB7E4A}" type="parTrans" cxnId="{67B315DE-72C9-4B1F-A71B-6D47636A4DDE}">
      <dgm:prSet/>
      <dgm:spPr/>
      <dgm:t>
        <a:bodyPr/>
        <a:lstStyle/>
        <a:p>
          <a:endParaRPr lang="en-US"/>
        </a:p>
      </dgm:t>
    </dgm:pt>
    <dgm:pt modelId="{2E078431-3E22-49B9-BC3A-452BB2891AD0}" type="sibTrans" cxnId="{67B315DE-72C9-4B1F-A71B-6D47636A4DDE}">
      <dgm:prSet/>
      <dgm:spPr/>
      <dgm:t>
        <a:bodyPr/>
        <a:lstStyle/>
        <a:p>
          <a:endParaRPr lang="en-US"/>
        </a:p>
      </dgm:t>
    </dgm:pt>
    <dgm:pt modelId="{08CDC756-55A5-43A0-86CE-D0A95BCBCF1B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Medication Allergy List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884E8475-1DEB-4502-9361-AC2A6DD7D36D}" type="parTrans" cxnId="{73587A8A-AB50-4B4A-AE79-83CE5D116312}">
      <dgm:prSet/>
      <dgm:spPr/>
      <dgm:t>
        <a:bodyPr/>
        <a:lstStyle/>
        <a:p>
          <a:endParaRPr lang="en-US"/>
        </a:p>
      </dgm:t>
    </dgm:pt>
    <dgm:pt modelId="{83457BF4-F069-4EA8-B2DA-608AFE7D623A}" type="sibTrans" cxnId="{73587A8A-AB50-4B4A-AE79-83CE5D116312}">
      <dgm:prSet/>
      <dgm:spPr/>
      <dgm:t>
        <a:bodyPr/>
        <a:lstStyle/>
        <a:p>
          <a:endParaRPr lang="en-US"/>
        </a:p>
      </dgm:t>
    </dgm:pt>
    <dgm:pt modelId="{3646C9BE-27B6-4D13-9251-A0534EAB338A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Vital Signs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258E73C5-202C-481B-BEF9-1088F5A56B6E}" type="parTrans" cxnId="{AD589FCA-B382-435B-84F5-112994BA2DCC}">
      <dgm:prSet/>
      <dgm:spPr/>
      <dgm:t>
        <a:bodyPr/>
        <a:lstStyle/>
        <a:p>
          <a:endParaRPr lang="en-US"/>
        </a:p>
      </dgm:t>
    </dgm:pt>
    <dgm:pt modelId="{2F910D69-F3B0-4C4C-B729-6B4813BF6901}" type="sibTrans" cxnId="{AD589FCA-B382-435B-84F5-112994BA2DCC}">
      <dgm:prSet/>
      <dgm:spPr/>
      <dgm:t>
        <a:bodyPr/>
        <a:lstStyle/>
        <a:p>
          <a:endParaRPr lang="en-US"/>
        </a:p>
      </dgm:t>
    </dgm:pt>
    <dgm:pt modelId="{8FE9949A-25A8-4695-83EA-31657F81EF01}">
      <dgm:prSet/>
      <dgm:spPr/>
      <dgm:t>
        <a:bodyPr/>
        <a:lstStyle/>
        <a:p>
          <a:r>
            <a:rPr lang="en-US" smtClean="0">
              <a:solidFill>
                <a:schemeClr val="bg2">
                  <a:lumMod val="75000"/>
                </a:schemeClr>
              </a:solidFill>
            </a:rPr>
            <a:t>Smoking Status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2D6CBB0F-8ADC-4C7B-822F-5371DFAFD265}" type="parTrans" cxnId="{35811260-1EBB-4ABF-B197-136B194D9D79}">
      <dgm:prSet/>
      <dgm:spPr/>
      <dgm:t>
        <a:bodyPr/>
        <a:lstStyle/>
        <a:p>
          <a:endParaRPr lang="en-US"/>
        </a:p>
      </dgm:t>
    </dgm:pt>
    <dgm:pt modelId="{F5DFD0BA-3A99-43CB-845D-361656DDE3FE}" type="sibTrans" cxnId="{35811260-1EBB-4ABF-B197-136B194D9D79}">
      <dgm:prSet/>
      <dgm:spPr/>
      <dgm:t>
        <a:bodyPr/>
        <a:lstStyle/>
        <a:p>
          <a:endParaRPr lang="en-US"/>
        </a:p>
      </dgm:t>
    </dgm:pt>
    <dgm:pt modelId="{1F81D613-FDDD-4E79-9EBA-93ED154FE0EB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Clinical Decision Support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92BAB2D5-F357-43F5-A9EC-95C81B68213D}" type="parTrans" cxnId="{6175187C-FC52-4587-9499-F27DD4A88352}">
      <dgm:prSet/>
      <dgm:spPr/>
      <dgm:t>
        <a:bodyPr/>
        <a:lstStyle/>
        <a:p>
          <a:endParaRPr lang="en-US"/>
        </a:p>
      </dgm:t>
    </dgm:pt>
    <dgm:pt modelId="{B233D1BE-6CCB-4498-A877-41EF82333AE0}" type="sibTrans" cxnId="{6175187C-FC52-4587-9499-F27DD4A88352}">
      <dgm:prSet/>
      <dgm:spPr/>
      <dgm:t>
        <a:bodyPr/>
        <a:lstStyle/>
        <a:p>
          <a:endParaRPr lang="en-US"/>
        </a:p>
      </dgm:t>
    </dgm:pt>
    <dgm:pt modelId="{0B5B9643-6412-4BBC-A260-5F7F4E4EF9C6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Calculate and Transmit CMS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18D2162E-3AAD-4D47-B4A0-6897EBAE61A1}" type="parTrans" cxnId="{3895E71E-D13D-4370-968F-D1493C56529B}">
      <dgm:prSet/>
      <dgm:spPr/>
      <dgm:t>
        <a:bodyPr/>
        <a:lstStyle/>
        <a:p>
          <a:endParaRPr lang="en-US"/>
        </a:p>
      </dgm:t>
    </dgm:pt>
    <dgm:pt modelId="{5C9184F6-7222-4351-9F39-FDB0ECD29E75}" type="sibTrans" cxnId="{3895E71E-D13D-4370-968F-D1493C56529B}">
      <dgm:prSet/>
      <dgm:spPr/>
      <dgm:t>
        <a:bodyPr/>
        <a:lstStyle/>
        <a:p>
          <a:endParaRPr lang="en-US"/>
        </a:p>
      </dgm:t>
    </dgm:pt>
    <dgm:pt modelId="{6F966BE9-7375-44C5-B0B6-E2A182EC6C5F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Electronic Copy of Health Information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C408FF3B-A9A5-4F60-A580-C7AB83B01CCD}" type="parTrans" cxnId="{8DDCD46C-DC8E-491C-BE00-80DE4AA40378}">
      <dgm:prSet/>
      <dgm:spPr/>
      <dgm:t>
        <a:bodyPr/>
        <a:lstStyle/>
        <a:p>
          <a:endParaRPr lang="en-US"/>
        </a:p>
      </dgm:t>
    </dgm:pt>
    <dgm:pt modelId="{DDE74A5B-CC06-4A28-AA80-3DE8AC9E4495}" type="sibTrans" cxnId="{8DDCD46C-DC8E-491C-BE00-80DE4AA40378}">
      <dgm:prSet/>
      <dgm:spPr/>
      <dgm:t>
        <a:bodyPr/>
        <a:lstStyle/>
        <a:p>
          <a:endParaRPr lang="en-US"/>
        </a:p>
      </dgm:t>
    </dgm:pt>
    <dgm:pt modelId="{2B811B48-16AA-4A2C-8CB7-540CAD9593A2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Electronic Copy of Discharge Instructions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773E512B-3E7D-45CA-AB2E-EA04FFACF9A2}" type="parTrans" cxnId="{3664918F-E47E-468A-8AA6-7A5F053DD566}">
      <dgm:prSet/>
      <dgm:spPr/>
      <dgm:t>
        <a:bodyPr/>
        <a:lstStyle/>
        <a:p>
          <a:endParaRPr lang="en-US"/>
        </a:p>
      </dgm:t>
    </dgm:pt>
    <dgm:pt modelId="{FD136C8C-55CB-4392-A3C9-E20A18685176}" type="sibTrans" cxnId="{3664918F-E47E-468A-8AA6-7A5F053DD566}">
      <dgm:prSet/>
      <dgm:spPr/>
      <dgm:t>
        <a:bodyPr/>
        <a:lstStyle/>
        <a:p>
          <a:endParaRPr lang="en-US"/>
        </a:p>
      </dgm:t>
    </dgm:pt>
    <dgm:pt modelId="{70859E27-5474-4762-86FF-631C8C144F89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Clinical Summaries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BFB7CF72-FA16-4C66-AFC9-CB2748A723F9}" type="parTrans" cxnId="{95AB76B3-46A7-43D4-B182-1374FAA5FCDF}">
      <dgm:prSet/>
      <dgm:spPr/>
      <dgm:t>
        <a:bodyPr/>
        <a:lstStyle/>
        <a:p>
          <a:endParaRPr lang="en-US"/>
        </a:p>
      </dgm:t>
    </dgm:pt>
    <dgm:pt modelId="{F24B68B8-EAE1-4907-83EF-5ECE55E0F3EA}" type="sibTrans" cxnId="{95AB76B3-46A7-43D4-B182-1374FAA5FCDF}">
      <dgm:prSet/>
      <dgm:spPr/>
      <dgm:t>
        <a:bodyPr/>
        <a:lstStyle/>
        <a:p>
          <a:endParaRPr lang="en-US"/>
        </a:p>
      </dgm:t>
    </dgm:pt>
    <dgm:pt modelId="{56639C02-56A3-4E7F-BAE8-251DE4CFD333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Exchange Key Critical Information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E1E1C8D8-6879-444E-99DD-B91F53C2DF80}" type="parTrans" cxnId="{D8BC1B99-0DCB-46B4-909B-5E8B48E0106A}">
      <dgm:prSet/>
      <dgm:spPr/>
      <dgm:t>
        <a:bodyPr/>
        <a:lstStyle/>
        <a:p>
          <a:endParaRPr lang="en-US"/>
        </a:p>
      </dgm:t>
    </dgm:pt>
    <dgm:pt modelId="{8352632F-1FE5-4E96-88BC-990AE09B9E2D}" type="sibTrans" cxnId="{D8BC1B99-0DCB-46B4-909B-5E8B48E0106A}">
      <dgm:prSet/>
      <dgm:spPr/>
      <dgm:t>
        <a:bodyPr/>
        <a:lstStyle/>
        <a:p>
          <a:endParaRPr lang="en-US"/>
        </a:p>
      </dgm:t>
    </dgm:pt>
    <dgm:pt modelId="{7BB60BF3-C680-4B3C-A576-A28E54CDB33E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Privacy/Security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42BD09D5-72A7-4453-AC69-01C5DBA0E44E}" type="parTrans" cxnId="{F9B6CC1B-911E-40AA-A5C7-54B76CAB49D9}">
      <dgm:prSet/>
      <dgm:spPr/>
      <dgm:t>
        <a:bodyPr/>
        <a:lstStyle/>
        <a:p>
          <a:endParaRPr lang="en-US"/>
        </a:p>
      </dgm:t>
    </dgm:pt>
    <dgm:pt modelId="{E30DC2FD-FA57-4591-BFD9-1B638E5B36BE}" type="sibTrans" cxnId="{F9B6CC1B-911E-40AA-A5C7-54B76CAB49D9}">
      <dgm:prSet/>
      <dgm:spPr/>
      <dgm:t>
        <a:bodyPr/>
        <a:lstStyle/>
        <a:p>
          <a:endParaRPr lang="en-US"/>
        </a:p>
      </dgm:t>
    </dgm:pt>
    <dgm:pt modelId="{B88895B5-9068-42F1-BD70-6BC5B569507E}">
      <dgm:prSet phldrT="[Text]"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Advance Directives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D0432DAA-EF75-4EA3-A5C8-0165FBE043E2}" type="parTrans" cxnId="{E5B57EE4-463E-4FEC-98BD-2F1473208907}">
      <dgm:prSet/>
      <dgm:spPr/>
      <dgm:t>
        <a:bodyPr/>
        <a:lstStyle/>
        <a:p>
          <a:endParaRPr lang="en-US"/>
        </a:p>
      </dgm:t>
    </dgm:pt>
    <dgm:pt modelId="{8C2BE69F-A88C-4B29-B051-4C0B10932C6C}" type="sibTrans" cxnId="{E5B57EE4-463E-4FEC-98BD-2F1473208907}">
      <dgm:prSet/>
      <dgm:spPr/>
      <dgm:t>
        <a:bodyPr/>
        <a:lstStyle/>
        <a:p>
          <a:endParaRPr lang="en-US"/>
        </a:p>
      </dgm:t>
    </dgm:pt>
    <dgm:pt modelId="{8DA28085-395A-45CD-A66B-BD13134D8011}">
      <dgm:prSet phldrT="[Text]"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Lab Results into HER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5D7DFD58-638A-48B3-A0ED-0D18F2A0E42B}" type="parTrans" cxnId="{4851982C-34B6-4521-9EB9-E54437A2FA64}">
      <dgm:prSet/>
      <dgm:spPr/>
      <dgm:t>
        <a:bodyPr/>
        <a:lstStyle/>
        <a:p>
          <a:endParaRPr lang="en-US"/>
        </a:p>
      </dgm:t>
    </dgm:pt>
    <dgm:pt modelId="{E5EB2E05-658A-4DA6-AC66-DDFB640407A5}" type="sibTrans" cxnId="{4851982C-34B6-4521-9EB9-E54437A2FA64}">
      <dgm:prSet/>
      <dgm:spPr/>
      <dgm:t>
        <a:bodyPr/>
        <a:lstStyle/>
        <a:p>
          <a:endParaRPr lang="en-US"/>
        </a:p>
      </dgm:t>
    </dgm:pt>
    <dgm:pt modelId="{025961EF-B586-4864-B190-C80BCE4815A6}">
      <dgm:prSet phldrT="[Text]"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Patient List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D4093BC8-D3AF-491D-8EE8-E6D51D34A0BF}" type="parTrans" cxnId="{B1707F91-5A3B-45F3-B094-5C0381D231B1}">
      <dgm:prSet/>
      <dgm:spPr/>
      <dgm:t>
        <a:bodyPr/>
        <a:lstStyle/>
        <a:p>
          <a:endParaRPr lang="en-US"/>
        </a:p>
      </dgm:t>
    </dgm:pt>
    <dgm:pt modelId="{BF144C90-2DC1-4B47-B02A-142ADAB633A6}" type="sibTrans" cxnId="{B1707F91-5A3B-45F3-B094-5C0381D231B1}">
      <dgm:prSet/>
      <dgm:spPr/>
      <dgm:t>
        <a:bodyPr/>
        <a:lstStyle/>
        <a:p>
          <a:endParaRPr lang="en-US"/>
        </a:p>
      </dgm:t>
    </dgm:pt>
    <dgm:pt modelId="{3758EA33-6DFD-41EF-BEF1-A285B1AADE4A}">
      <dgm:prSet phldrT="[Text]"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Patient Reminders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3EA816E8-BE4E-449E-A927-B3C48E8A3886}" type="parTrans" cxnId="{935F496F-3E89-4422-B009-2AA065439871}">
      <dgm:prSet/>
      <dgm:spPr/>
      <dgm:t>
        <a:bodyPr/>
        <a:lstStyle/>
        <a:p>
          <a:endParaRPr lang="en-US"/>
        </a:p>
      </dgm:t>
    </dgm:pt>
    <dgm:pt modelId="{6B19B140-509C-4E1D-9A53-665BB89844ED}" type="sibTrans" cxnId="{935F496F-3E89-4422-B009-2AA065439871}">
      <dgm:prSet/>
      <dgm:spPr/>
      <dgm:t>
        <a:bodyPr/>
        <a:lstStyle/>
        <a:p>
          <a:endParaRPr lang="en-US"/>
        </a:p>
      </dgm:t>
    </dgm:pt>
    <dgm:pt modelId="{2E203E99-4445-4146-A673-3A16E1A7C64C}">
      <dgm:prSet phldrT="[Text]"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Timely Electronic Access to HIT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FC336955-2745-44D7-ACB1-FC807EAEDF0B}" type="parTrans" cxnId="{896F17BD-1A10-4EE3-A1AA-A0611B6923ED}">
      <dgm:prSet/>
      <dgm:spPr/>
      <dgm:t>
        <a:bodyPr/>
        <a:lstStyle/>
        <a:p>
          <a:endParaRPr lang="en-US"/>
        </a:p>
      </dgm:t>
    </dgm:pt>
    <dgm:pt modelId="{60A50C09-A2B1-462B-AEBB-4E28C4430C0A}" type="sibTrans" cxnId="{896F17BD-1A10-4EE3-A1AA-A0611B6923ED}">
      <dgm:prSet/>
      <dgm:spPr/>
      <dgm:t>
        <a:bodyPr/>
        <a:lstStyle/>
        <a:p>
          <a:endParaRPr lang="en-US"/>
        </a:p>
      </dgm:t>
    </dgm:pt>
    <dgm:pt modelId="{F048B7A1-F46C-422F-9B7B-D73113505FBF}">
      <dgm:prSet phldrT="[Text]"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Patient Specific Education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437B1924-3EF7-42F1-92F2-F1F53CA34CF4}" type="parTrans" cxnId="{6D2C0A42-F14B-409A-8F07-8B6F740FD07B}">
      <dgm:prSet/>
      <dgm:spPr/>
      <dgm:t>
        <a:bodyPr/>
        <a:lstStyle/>
        <a:p>
          <a:endParaRPr lang="en-US"/>
        </a:p>
      </dgm:t>
    </dgm:pt>
    <dgm:pt modelId="{55C21338-02D8-419B-A375-281FB6719321}" type="sibTrans" cxnId="{6D2C0A42-F14B-409A-8F07-8B6F740FD07B}">
      <dgm:prSet/>
      <dgm:spPr/>
      <dgm:t>
        <a:bodyPr/>
        <a:lstStyle/>
        <a:p>
          <a:endParaRPr lang="en-US"/>
        </a:p>
      </dgm:t>
    </dgm:pt>
    <dgm:pt modelId="{97616CEC-2987-4F9D-BA72-936E8566C69D}">
      <dgm:prSet phldrT="[Text]"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Medication Reconciliation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CE9EA15D-77E3-480D-BFEC-A6615CDC9B17}" type="parTrans" cxnId="{74A4DD31-E82F-4D2C-AD2C-817BC1805712}">
      <dgm:prSet/>
      <dgm:spPr/>
      <dgm:t>
        <a:bodyPr/>
        <a:lstStyle/>
        <a:p>
          <a:endParaRPr lang="en-US"/>
        </a:p>
      </dgm:t>
    </dgm:pt>
    <dgm:pt modelId="{BFB5F314-519D-436B-8FB5-6128E693639B}" type="sibTrans" cxnId="{74A4DD31-E82F-4D2C-AD2C-817BC1805712}">
      <dgm:prSet/>
      <dgm:spPr/>
      <dgm:t>
        <a:bodyPr/>
        <a:lstStyle/>
        <a:p>
          <a:endParaRPr lang="en-US"/>
        </a:p>
      </dgm:t>
    </dgm:pt>
    <dgm:pt modelId="{3CFCBBE4-2D76-441C-BD8C-A494506D60EB}">
      <dgm:prSet phldrT="[Text]"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Summary of Care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1E7A690A-DDD9-4C0E-A17E-5A3DD0DA8FFD}" type="parTrans" cxnId="{860E4C27-C8C9-4554-BF2A-2C6009FD8048}">
      <dgm:prSet/>
      <dgm:spPr/>
      <dgm:t>
        <a:bodyPr/>
        <a:lstStyle/>
        <a:p>
          <a:endParaRPr lang="en-US"/>
        </a:p>
      </dgm:t>
    </dgm:pt>
    <dgm:pt modelId="{954C8A3A-0235-4A06-AE88-2E06F4773909}" type="sibTrans" cxnId="{860E4C27-C8C9-4554-BF2A-2C6009FD8048}">
      <dgm:prSet/>
      <dgm:spPr/>
      <dgm:t>
        <a:bodyPr/>
        <a:lstStyle/>
        <a:p>
          <a:endParaRPr lang="en-US"/>
        </a:p>
      </dgm:t>
    </dgm:pt>
    <dgm:pt modelId="{BB41BE27-E719-4072-9404-DEEA07407D70}">
      <dgm:prSet phldrT="[Text]"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Immunization Registries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FC9D43BD-08FB-4508-A889-FF99AAC3B359}" type="parTrans" cxnId="{C1DC410C-CE88-4686-965B-286158C388C6}">
      <dgm:prSet/>
      <dgm:spPr/>
      <dgm:t>
        <a:bodyPr/>
        <a:lstStyle/>
        <a:p>
          <a:endParaRPr lang="en-US"/>
        </a:p>
      </dgm:t>
    </dgm:pt>
    <dgm:pt modelId="{3C7B10EC-74FA-48F5-98ED-5E07031280CD}" type="sibTrans" cxnId="{C1DC410C-CE88-4686-965B-286158C388C6}">
      <dgm:prSet/>
      <dgm:spPr/>
      <dgm:t>
        <a:bodyPr/>
        <a:lstStyle/>
        <a:p>
          <a:endParaRPr lang="en-US"/>
        </a:p>
      </dgm:t>
    </dgm:pt>
    <dgm:pt modelId="{FECF3468-90AE-4992-877A-34A930339F80}">
      <dgm:prSet phldrT="[Text]"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Submit Lab Results to Public Health Agencies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68ED7AFE-6809-42F5-8BCA-0CF9D06B5231}" type="parTrans" cxnId="{043AB1A4-F080-463F-9315-D9CA9D7E0D51}">
      <dgm:prSet/>
      <dgm:spPr/>
      <dgm:t>
        <a:bodyPr/>
        <a:lstStyle/>
        <a:p>
          <a:endParaRPr lang="en-US"/>
        </a:p>
      </dgm:t>
    </dgm:pt>
    <dgm:pt modelId="{8678644B-3FDC-4AD7-B4B6-0FB0E62CD1EA}" type="sibTrans" cxnId="{043AB1A4-F080-463F-9315-D9CA9D7E0D51}">
      <dgm:prSet/>
      <dgm:spPr/>
      <dgm:t>
        <a:bodyPr/>
        <a:lstStyle/>
        <a:p>
          <a:endParaRPr lang="en-US"/>
        </a:p>
      </dgm:t>
    </dgm:pt>
    <dgm:pt modelId="{66C92892-4DCD-4DEE-A4F0-8F7FA36CF327}">
      <dgm:prSet phldrT="[Text]"/>
      <dgm:spPr>
        <a:ln>
          <a:solidFill>
            <a:srgbClr val="4B9CC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err="1" smtClean="0">
              <a:solidFill>
                <a:schemeClr val="bg2">
                  <a:lumMod val="75000"/>
                </a:schemeClr>
              </a:solidFill>
            </a:rPr>
            <a:t>Syndromic</a:t>
          </a:r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 Surveillance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49662DC9-9974-40B6-ACD9-B35F920B04DC}" type="parTrans" cxnId="{69D48696-ACFD-4268-9547-5CFFDA7BB77F}">
      <dgm:prSet/>
      <dgm:spPr/>
      <dgm:t>
        <a:bodyPr/>
        <a:lstStyle/>
        <a:p>
          <a:endParaRPr lang="en-US"/>
        </a:p>
      </dgm:t>
    </dgm:pt>
    <dgm:pt modelId="{E3D7C272-2617-4CC0-8E18-C9DC7B40877C}" type="sibTrans" cxnId="{69D48696-ACFD-4268-9547-5CFFDA7BB77F}">
      <dgm:prSet/>
      <dgm:spPr/>
      <dgm:t>
        <a:bodyPr/>
        <a:lstStyle/>
        <a:p>
          <a:endParaRPr lang="en-US"/>
        </a:p>
      </dgm:t>
    </dgm:pt>
    <dgm:pt modelId="{15AF39C7-36B0-4696-8DFD-F3D7D389F476}" type="pres">
      <dgm:prSet presAssocID="{27CA9820-8056-4ECA-88F3-564EDFC1CF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4EBB9F-066D-49DA-BD85-194C1F836248}" type="pres">
      <dgm:prSet presAssocID="{D4F893E3-4279-4AE2-A2F9-057660DE57E0}" presName="composite" presStyleCnt="0"/>
      <dgm:spPr/>
    </dgm:pt>
    <dgm:pt modelId="{5DF1E684-BC2F-4FDE-B1A5-C9E0495B8286}" type="pres">
      <dgm:prSet presAssocID="{D4F893E3-4279-4AE2-A2F9-057660DE57E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91024-C10C-4FF1-BD28-71D7999BDC7D}" type="pres">
      <dgm:prSet presAssocID="{D4F893E3-4279-4AE2-A2F9-057660DE57E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C9006-9751-412F-8512-29C8CC1FEA9F}" type="pres">
      <dgm:prSet presAssocID="{1E50F0BE-3A67-43B3-94A9-3FF3B12B26E4}" presName="space" presStyleCnt="0"/>
      <dgm:spPr/>
    </dgm:pt>
    <dgm:pt modelId="{332ECC6B-5333-406C-B334-27FCD32FEB5A}" type="pres">
      <dgm:prSet presAssocID="{11EBD1C7-C555-4334-BD50-2400F8F38192}" presName="composite" presStyleCnt="0"/>
      <dgm:spPr/>
    </dgm:pt>
    <dgm:pt modelId="{147867C5-8280-42FC-B460-39D522381ED4}" type="pres">
      <dgm:prSet presAssocID="{11EBD1C7-C555-4334-BD50-2400F8F3819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3FFCD-9707-4BFA-B207-3DF321F2A8EF}" type="pres">
      <dgm:prSet presAssocID="{11EBD1C7-C555-4334-BD50-2400F8F3819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0E4C27-C8C9-4554-BF2A-2C6009FD8048}" srcId="{11EBD1C7-C555-4334-BD50-2400F8F38192}" destId="{3CFCBBE4-2D76-441C-BD8C-A494506D60EB}" srcOrd="8" destOrd="0" parTransId="{1E7A690A-DDD9-4C0E-A17E-5A3DD0DA8FFD}" sibTransId="{954C8A3A-0235-4A06-AE88-2E06F4773909}"/>
    <dgm:cxn modelId="{935F496F-3E89-4422-B009-2AA065439871}" srcId="{11EBD1C7-C555-4334-BD50-2400F8F38192}" destId="{3758EA33-6DFD-41EF-BEF1-A285B1AADE4A}" srcOrd="4" destOrd="0" parTransId="{3EA816E8-BE4E-449E-A927-B3C48E8A3886}" sibTransId="{6B19B140-509C-4E1D-9A53-665BB89844ED}"/>
    <dgm:cxn modelId="{F18CDACA-C3EC-4F39-8E21-2C5200EE90CE}" type="presOf" srcId="{50332685-01A5-4D21-95D2-CEC584FB1250}" destId="{7C091024-C10C-4FF1-BD28-71D7999BDC7D}" srcOrd="0" destOrd="2" presId="urn:microsoft.com/office/officeart/2005/8/layout/hList1"/>
    <dgm:cxn modelId="{A898A842-6380-46FD-8F52-21F221284621}" type="presOf" srcId="{6F966BE9-7375-44C5-B0B6-E2A182EC6C5F}" destId="{7C091024-C10C-4FF1-BD28-71D7999BDC7D}" srcOrd="0" destOrd="11" presId="urn:microsoft.com/office/officeart/2005/8/layout/hList1"/>
    <dgm:cxn modelId="{C32325DB-8DBB-4026-A55E-BA0C0FBAF161}" srcId="{D4F893E3-4279-4AE2-A2F9-057660DE57E0}" destId="{16BEC76E-D78A-4488-A1CF-1E469E767461}" srcOrd="3" destOrd="0" parTransId="{1DAA4D08-5FE0-4058-9B6E-93DC34A51214}" sibTransId="{7FF94DFF-A273-4092-B054-510C6554C0E8}"/>
    <dgm:cxn modelId="{3664918F-E47E-468A-8AA6-7A5F053DD566}" srcId="{D4F893E3-4279-4AE2-A2F9-057660DE57E0}" destId="{2B811B48-16AA-4A2C-8CB7-540CAD9593A2}" srcOrd="12" destOrd="0" parTransId="{773E512B-3E7D-45CA-AB2E-EA04FFACF9A2}" sibTransId="{FD136C8C-55CB-4392-A3C9-E20A18685176}"/>
    <dgm:cxn modelId="{744BDC9F-4BC1-42B2-9522-368F0CFB9139}" type="presOf" srcId="{FECF3468-90AE-4992-877A-34A930339F80}" destId="{8133FFCD-9707-4BFA-B207-3DF321F2A8EF}" srcOrd="0" destOrd="10" presId="urn:microsoft.com/office/officeart/2005/8/layout/hList1"/>
    <dgm:cxn modelId="{99BA4762-DFC3-4EEF-941E-25810381CC18}" type="presOf" srcId="{3758EA33-6DFD-41EF-BEF1-A285B1AADE4A}" destId="{8133FFCD-9707-4BFA-B207-3DF321F2A8EF}" srcOrd="0" destOrd="4" presId="urn:microsoft.com/office/officeart/2005/8/layout/hList1"/>
    <dgm:cxn modelId="{92706DA0-84FB-4769-AA12-11A4D7467510}" type="presOf" srcId="{7BB60BF3-C680-4B3C-A576-A28E54CDB33E}" destId="{7C091024-C10C-4FF1-BD28-71D7999BDC7D}" srcOrd="0" destOrd="15" presId="urn:microsoft.com/office/officeart/2005/8/layout/hList1"/>
    <dgm:cxn modelId="{E989E11A-5B55-4EEF-8A21-D55C26A7A11D}" type="presOf" srcId="{F048B7A1-F46C-422F-9B7B-D73113505FBF}" destId="{8133FFCD-9707-4BFA-B207-3DF321F2A8EF}" srcOrd="0" destOrd="6" presId="urn:microsoft.com/office/officeart/2005/8/layout/hList1"/>
    <dgm:cxn modelId="{196B5602-1274-4D8E-9E97-9A2546E8B197}" type="presOf" srcId="{27CA9820-8056-4ECA-88F3-564EDFC1CF0C}" destId="{15AF39C7-36B0-4696-8DFD-F3D7D389F476}" srcOrd="0" destOrd="0" presId="urn:microsoft.com/office/officeart/2005/8/layout/hList1"/>
    <dgm:cxn modelId="{15671561-232F-42C6-8ECD-74BAD5183B34}" type="presOf" srcId="{8FE9949A-25A8-4695-83EA-31657F81EF01}" destId="{7C091024-C10C-4FF1-BD28-71D7999BDC7D}" srcOrd="0" destOrd="8" presId="urn:microsoft.com/office/officeart/2005/8/layout/hList1"/>
    <dgm:cxn modelId="{D8BC1B99-0DCB-46B4-909B-5E8B48E0106A}" srcId="{D4F893E3-4279-4AE2-A2F9-057660DE57E0}" destId="{56639C02-56A3-4E7F-BAE8-251DE4CFD333}" srcOrd="14" destOrd="0" parTransId="{E1E1C8D8-6879-444E-99DD-B91F53C2DF80}" sibTransId="{8352632F-1FE5-4E96-88BC-990AE09B9E2D}"/>
    <dgm:cxn modelId="{6CD7BF4D-CC68-4F5C-8015-F4380B7F6B4F}" type="presOf" srcId="{11EBD1C7-C555-4334-BD50-2400F8F38192}" destId="{147867C5-8280-42FC-B460-39D522381ED4}" srcOrd="0" destOrd="0" presId="urn:microsoft.com/office/officeart/2005/8/layout/hList1"/>
    <dgm:cxn modelId="{C8501E47-BAB2-4F76-BB54-93A999FDB61A}" type="presOf" srcId="{9D74E18E-6757-47E5-AB38-EE74A0A86882}" destId="{7C091024-C10C-4FF1-BD28-71D7999BDC7D}" srcOrd="0" destOrd="4" presId="urn:microsoft.com/office/officeart/2005/8/layout/hList1"/>
    <dgm:cxn modelId="{048D1BF9-5768-4CE4-8644-D67527D1213B}" srcId="{D4F893E3-4279-4AE2-A2F9-057660DE57E0}" destId="{73231B8D-0D5E-42AB-804A-4940EC56E113}" srcOrd="1" destOrd="0" parTransId="{12F8382B-0602-4C37-983F-D80CC8C14A3D}" sibTransId="{F16F12E0-EC09-4499-9445-A993D5EBCFCD}"/>
    <dgm:cxn modelId="{AD589FCA-B382-435B-84F5-112994BA2DCC}" srcId="{D4F893E3-4279-4AE2-A2F9-057660DE57E0}" destId="{3646C9BE-27B6-4D13-9251-A0534EAB338A}" srcOrd="7" destOrd="0" parTransId="{258E73C5-202C-481B-BEF9-1088F5A56B6E}" sibTransId="{2F910D69-F3B0-4C4C-B729-6B4813BF6901}"/>
    <dgm:cxn modelId="{69D48696-ACFD-4268-9547-5CFFDA7BB77F}" srcId="{11EBD1C7-C555-4334-BD50-2400F8F38192}" destId="{66C92892-4DCD-4DEE-A4F0-8F7FA36CF327}" srcOrd="11" destOrd="0" parTransId="{49662DC9-9974-40B6-ACD9-B35F920B04DC}" sibTransId="{E3D7C272-2617-4CC0-8E18-C9DC7B40877C}"/>
    <dgm:cxn modelId="{74A14F0C-91DC-4133-A99A-58AD43BA0AA8}" type="presOf" srcId="{0B5B9643-6412-4BBC-A260-5F7F4E4EF9C6}" destId="{7C091024-C10C-4FF1-BD28-71D7999BDC7D}" srcOrd="0" destOrd="10" presId="urn:microsoft.com/office/officeart/2005/8/layout/hList1"/>
    <dgm:cxn modelId="{7E73FF42-3943-475B-89F1-5F8EDA5305FE}" srcId="{11EBD1C7-C555-4334-BD50-2400F8F38192}" destId="{5DFFC103-EDFC-492C-8210-E3E93C1AE38C}" srcOrd="0" destOrd="0" parTransId="{4F2CBB4E-2556-403F-AD7D-1E8F65C8D983}" sibTransId="{A1665906-A0FE-4B80-81DC-74329C2CE549}"/>
    <dgm:cxn modelId="{62AF64EC-2E2A-48C3-8D3A-7E0470B82944}" type="presOf" srcId="{D4F893E3-4279-4AE2-A2F9-057660DE57E0}" destId="{5DF1E684-BC2F-4FDE-B1A5-C9E0495B8286}" srcOrd="0" destOrd="0" presId="urn:microsoft.com/office/officeart/2005/8/layout/hList1"/>
    <dgm:cxn modelId="{6165B79E-1E80-4879-AA7A-49A9D83BD222}" type="presOf" srcId="{97616CEC-2987-4F9D-BA72-936E8566C69D}" destId="{8133FFCD-9707-4BFA-B207-3DF321F2A8EF}" srcOrd="0" destOrd="7" presId="urn:microsoft.com/office/officeart/2005/8/layout/hList1"/>
    <dgm:cxn modelId="{A5B6AEF6-2E42-4B81-8C3D-D1195F2AA50C}" type="presOf" srcId="{56639C02-56A3-4E7F-BAE8-251DE4CFD333}" destId="{7C091024-C10C-4FF1-BD28-71D7999BDC7D}" srcOrd="0" destOrd="14" presId="urn:microsoft.com/office/officeart/2005/8/layout/hList1"/>
    <dgm:cxn modelId="{E697B7F7-E81E-4B80-A253-3F756EEE2BBF}" type="presOf" srcId="{1F81D613-FDDD-4E79-9EBA-93ED154FE0EB}" destId="{7C091024-C10C-4FF1-BD28-71D7999BDC7D}" srcOrd="0" destOrd="9" presId="urn:microsoft.com/office/officeart/2005/8/layout/hList1"/>
    <dgm:cxn modelId="{05BABCAA-9312-4BA7-A950-441074425394}" srcId="{D4F893E3-4279-4AE2-A2F9-057660DE57E0}" destId="{50332685-01A5-4D21-95D2-CEC584FB1250}" srcOrd="2" destOrd="0" parTransId="{F226F0A5-2278-46AE-BC8A-B4CBD9814B5B}" sibTransId="{263B9366-875F-42FD-99BA-82335258A9C5}"/>
    <dgm:cxn modelId="{95FCA5D1-0D98-450E-9182-1892DBEAB30B}" type="presOf" srcId="{025961EF-B586-4864-B190-C80BCE4815A6}" destId="{8133FFCD-9707-4BFA-B207-3DF321F2A8EF}" srcOrd="0" destOrd="3" presId="urn:microsoft.com/office/officeart/2005/8/layout/hList1"/>
    <dgm:cxn modelId="{4851982C-34B6-4521-9EB9-E54437A2FA64}" srcId="{11EBD1C7-C555-4334-BD50-2400F8F38192}" destId="{8DA28085-395A-45CD-A66B-BD13134D8011}" srcOrd="2" destOrd="0" parTransId="{5D7DFD58-638A-48B3-A0ED-0D18F2A0E42B}" sibTransId="{E5EB2E05-658A-4DA6-AC66-DDFB640407A5}"/>
    <dgm:cxn modelId="{AD536A6E-D53A-49CE-BB72-AA5541D01F4B}" type="presOf" srcId="{70859E27-5474-4762-86FF-631C8C144F89}" destId="{7C091024-C10C-4FF1-BD28-71D7999BDC7D}" srcOrd="0" destOrd="13" presId="urn:microsoft.com/office/officeart/2005/8/layout/hList1"/>
    <dgm:cxn modelId="{9E262C68-22B9-4747-A181-12FF397A3C9D}" srcId="{27CA9820-8056-4ECA-88F3-564EDFC1CF0C}" destId="{D4F893E3-4279-4AE2-A2F9-057660DE57E0}" srcOrd="0" destOrd="0" parTransId="{09E19B81-423C-4A85-99FC-766194678197}" sibTransId="{1E50F0BE-3A67-43B3-94A9-3FF3B12B26E4}"/>
    <dgm:cxn modelId="{98A6EC5D-7CE4-4131-AAC9-E2983FE98F77}" type="presOf" srcId="{2B811B48-16AA-4A2C-8CB7-540CAD9593A2}" destId="{7C091024-C10C-4FF1-BD28-71D7999BDC7D}" srcOrd="0" destOrd="12" presId="urn:microsoft.com/office/officeart/2005/8/layout/hList1"/>
    <dgm:cxn modelId="{67B315DE-72C9-4B1F-A71B-6D47636A4DDE}" srcId="{D4F893E3-4279-4AE2-A2F9-057660DE57E0}" destId="{9121053B-D43C-4018-AA23-96BB76F9EE9F}" srcOrd="5" destOrd="0" parTransId="{0F2A66AC-4180-4A97-A020-7A013FFB7E4A}" sibTransId="{2E078431-3E22-49B9-BC3A-452BB2891AD0}"/>
    <dgm:cxn modelId="{1E3ED658-8414-4845-979C-E06F3E611BEF}" type="presOf" srcId="{16BEC76E-D78A-4488-A1CF-1E469E767461}" destId="{7C091024-C10C-4FF1-BD28-71D7999BDC7D}" srcOrd="0" destOrd="3" presId="urn:microsoft.com/office/officeart/2005/8/layout/hList1"/>
    <dgm:cxn modelId="{CD6004B5-EF4D-46C3-AE10-C561001213E7}" type="presOf" srcId="{3646C9BE-27B6-4D13-9251-A0534EAB338A}" destId="{7C091024-C10C-4FF1-BD28-71D7999BDC7D}" srcOrd="0" destOrd="7" presId="urn:microsoft.com/office/officeart/2005/8/layout/hList1"/>
    <dgm:cxn modelId="{35811260-1EBB-4ABF-B197-136B194D9D79}" srcId="{D4F893E3-4279-4AE2-A2F9-057660DE57E0}" destId="{8FE9949A-25A8-4695-83EA-31657F81EF01}" srcOrd="8" destOrd="0" parTransId="{2D6CBB0F-8ADC-4C7B-822F-5371DFAFD265}" sibTransId="{F5DFD0BA-3A99-43CB-845D-361656DDE3FE}"/>
    <dgm:cxn modelId="{74A4DD31-E82F-4D2C-AD2C-817BC1805712}" srcId="{11EBD1C7-C555-4334-BD50-2400F8F38192}" destId="{97616CEC-2987-4F9D-BA72-936E8566C69D}" srcOrd="7" destOrd="0" parTransId="{CE9EA15D-77E3-480D-BFEC-A6615CDC9B17}" sibTransId="{BFB5F314-519D-436B-8FB5-6128E693639B}"/>
    <dgm:cxn modelId="{95AB76B3-46A7-43D4-B182-1374FAA5FCDF}" srcId="{D4F893E3-4279-4AE2-A2F9-057660DE57E0}" destId="{70859E27-5474-4762-86FF-631C8C144F89}" srcOrd="13" destOrd="0" parTransId="{BFB7CF72-FA16-4C66-AFC9-CB2748A723F9}" sibTransId="{F24B68B8-EAE1-4907-83EF-5ECE55E0F3EA}"/>
    <dgm:cxn modelId="{8CA372FD-FA47-4C1A-ACA3-28B5BB2DCEF5}" type="presOf" srcId="{5DFFC103-EDFC-492C-8210-E3E93C1AE38C}" destId="{8133FFCD-9707-4BFA-B207-3DF321F2A8EF}" srcOrd="0" destOrd="0" presId="urn:microsoft.com/office/officeart/2005/8/layout/hList1"/>
    <dgm:cxn modelId="{8DDCD46C-DC8E-491C-BE00-80DE4AA40378}" srcId="{D4F893E3-4279-4AE2-A2F9-057660DE57E0}" destId="{6F966BE9-7375-44C5-B0B6-E2A182EC6C5F}" srcOrd="11" destOrd="0" parTransId="{C408FF3B-A9A5-4F60-A580-C7AB83B01CCD}" sibTransId="{DDE74A5B-CC06-4A28-AA80-3DE8AC9E4495}"/>
    <dgm:cxn modelId="{DC945146-862B-4B1B-9279-D6AB42452A76}" type="presOf" srcId="{8DA28085-395A-45CD-A66B-BD13134D8011}" destId="{8133FFCD-9707-4BFA-B207-3DF321F2A8EF}" srcOrd="0" destOrd="2" presId="urn:microsoft.com/office/officeart/2005/8/layout/hList1"/>
    <dgm:cxn modelId="{3B5C1D3C-D77D-4BDA-B730-F5DB0F407DCE}" type="presOf" srcId="{BB41BE27-E719-4072-9404-DEEA07407D70}" destId="{8133FFCD-9707-4BFA-B207-3DF321F2A8EF}" srcOrd="0" destOrd="9" presId="urn:microsoft.com/office/officeart/2005/8/layout/hList1"/>
    <dgm:cxn modelId="{E5B57EE4-463E-4FEC-98BD-2F1473208907}" srcId="{11EBD1C7-C555-4334-BD50-2400F8F38192}" destId="{B88895B5-9068-42F1-BD70-6BC5B569507E}" srcOrd="1" destOrd="0" parTransId="{D0432DAA-EF75-4EA3-A5C8-0165FBE043E2}" sibTransId="{8C2BE69F-A88C-4B29-B051-4C0B10932C6C}"/>
    <dgm:cxn modelId="{D4149B83-B59B-4B6C-8F52-FAE79A7BAC99}" srcId="{D4F893E3-4279-4AE2-A2F9-057660DE57E0}" destId="{B4978E00-625D-4054-965E-04167379768D}" srcOrd="0" destOrd="0" parTransId="{20097809-954E-4E0E-BE8C-5E248CB9E3D4}" sibTransId="{B6613F7B-5852-459E-915D-EDF03FA8A70F}"/>
    <dgm:cxn modelId="{5E66F345-E166-4638-8F1A-B0A564829870}" type="presOf" srcId="{2E203E99-4445-4146-A673-3A16E1A7C64C}" destId="{8133FFCD-9707-4BFA-B207-3DF321F2A8EF}" srcOrd="0" destOrd="5" presId="urn:microsoft.com/office/officeart/2005/8/layout/hList1"/>
    <dgm:cxn modelId="{6175187C-FC52-4587-9499-F27DD4A88352}" srcId="{D4F893E3-4279-4AE2-A2F9-057660DE57E0}" destId="{1F81D613-FDDD-4E79-9EBA-93ED154FE0EB}" srcOrd="9" destOrd="0" parTransId="{92BAB2D5-F357-43F5-A9EC-95C81B68213D}" sibTransId="{B233D1BE-6CCB-4498-A877-41EF82333AE0}"/>
    <dgm:cxn modelId="{B1707F91-5A3B-45F3-B094-5C0381D231B1}" srcId="{11EBD1C7-C555-4334-BD50-2400F8F38192}" destId="{025961EF-B586-4864-B190-C80BCE4815A6}" srcOrd="3" destOrd="0" parTransId="{D4093BC8-D3AF-491D-8EE8-E6D51D34A0BF}" sibTransId="{BF144C90-2DC1-4B47-B02A-142ADAB633A6}"/>
    <dgm:cxn modelId="{95C79416-2496-480B-B3EE-92479645D99A}" type="presOf" srcId="{3CFCBBE4-2D76-441C-BD8C-A494506D60EB}" destId="{8133FFCD-9707-4BFA-B207-3DF321F2A8EF}" srcOrd="0" destOrd="8" presId="urn:microsoft.com/office/officeart/2005/8/layout/hList1"/>
    <dgm:cxn modelId="{73587A8A-AB50-4B4A-AE79-83CE5D116312}" srcId="{D4F893E3-4279-4AE2-A2F9-057660DE57E0}" destId="{08CDC756-55A5-43A0-86CE-D0A95BCBCF1B}" srcOrd="6" destOrd="0" parTransId="{884E8475-1DEB-4502-9361-AC2A6DD7D36D}" sibTransId="{83457BF4-F069-4EA8-B2DA-608AFE7D623A}"/>
    <dgm:cxn modelId="{896F17BD-1A10-4EE3-A1AA-A0611B6923ED}" srcId="{11EBD1C7-C555-4334-BD50-2400F8F38192}" destId="{2E203E99-4445-4146-A673-3A16E1A7C64C}" srcOrd="5" destOrd="0" parTransId="{FC336955-2745-44D7-ACB1-FC807EAEDF0B}" sibTransId="{60A50C09-A2B1-462B-AEBB-4E28C4430C0A}"/>
    <dgm:cxn modelId="{3895E71E-D13D-4370-968F-D1493C56529B}" srcId="{D4F893E3-4279-4AE2-A2F9-057660DE57E0}" destId="{0B5B9643-6412-4BBC-A260-5F7F4E4EF9C6}" srcOrd="10" destOrd="0" parTransId="{18D2162E-3AAD-4D47-B4A0-6897EBAE61A1}" sibTransId="{5C9184F6-7222-4351-9F39-FDB0ECD29E75}"/>
    <dgm:cxn modelId="{EBC65518-5D59-445C-9C4F-97E3C580E627}" srcId="{27CA9820-8056-4ECA-88F3-564EDFC1CF0C}" destId="{11EBD1C7-C555-4334-BD50-2400F8F38192}" srcOrd="1" destOrd="0" parTransId="{8C396C9E-C7D2-4400-9471-BEE7A0EAB1E8}" sibTransId="{5E2E3FA1-D131-467F-95DD-FBB90B14E9A8}"/>
    <dgm:cxn modelId="{C1DC410C-CE88-4686-965B-286158C388C6}" srcId="{11EBD1C7-C555-4334-BD50-2400F8F38192}" destId="{BB41BE27-E719-4072-9404-DEEA07407D70}" srcOrd="9" destOrd="0" parTransId="{FC9D43BD-08FB-4508-A889-FF99AAC3B359}" sibTransId="{3C7B10EC-74FA-48F5-98ED-5E07031280CD}"/>
    <dgm:cxn modelId="{649A9016-FC69-4E4F-B5CA-1C6329550986}" type="presOf" srcId="{66C92892-4DCD-4DEE-A4F0-8F7FA36CF327}" destId="{8133FFCD-9707-4BFA-B207-3DF321F2A8EF}" srcOrd="0" destOrd="11" presId="urn:microsoft.com/office/officeart/2005/8/layout/hList1"/>
    <dgm:cxn modelId="{BE366B07-45A3-4A36-8648-1A54867059D7}" type="presOf" srcId="{9121053B-D43C-4018-AA23-96BB76F9EE9F}" destId="{7C091024-C10C-4FF1-BD28-71D7999BDC7D}" srcOrd="0" destOrd="5" presId="urn:microsoft.com/office/officeart/2005/8/layout/hList1"/>
    <dgm:cxn modelId="{A1373A0D-1F18-4A45-A5B9-8FAA8216DEE5}" type="presOf" srcId="{73231B8D-0D5E-42AB-804A-4940EC56E113}" destId="{7C091024-C10C-4FF1-BD28-71D7999BDC7D}" srcOrd="0" destOrd="1" presId="urn:microsoft.com/office/officeart/2005/8/layout/hList1"/>
    <dgm:cxn modelId="{206FEAF6-9EC0-4D4B-8560-115DEAA00C16}" type="presOf" srcId="{B88895B5-9068-42F1-BD70-6BC5B569507E}" destId="{8133FFCD-9707-4BFA-B207-3DF321F2A8EF}" srcOrd="0" destOrd="1" presId="urn:microsoft.com/office/officeart/2005/8/layout/hList1"/>
    <dgm:cxn modelId="{F9B6CC1B-911E-40AA-A5C7-54B76CAB49D9}" srcId="{D4F893E3-4279-4AE2-A2F9-057660DE57E0}" destId="{7BB60BF3-C680-4B3C-A576-A28E54CDB33E}" srcOrd="15" destOrd="0" parTransId="{42BD09D5-72A7-4453-AC69-01C5DBA0E44E}" sibTransId="{E30DC2FD-FA57-4591-BFD9-1B638E5B36BE}"/>
    <dgm:cxn modelId="{9C8BDF8F-2872-49BA-8875-C384A091D5B7}" type="presOf" srcId="{B4978E00-625D-4054-965E-04167379768D}" destId="{7C091024-C10C-4FF1-BD28-71D7999BDC7D}" srcOrd="0" destOrd="0" presId="urn:microsoft.com/office/officeart/2005/8/layout/hList1"/>
    <dgm:cxn modelId="{043AB1A4-F080-463F-9315-D9CA9D7E0D51}" srcId="{11EBD1C7-C555-4334-BD50-2400F8F38192}" destId="{FECF3468-90AE-4992-877A-34A930339F80}" srcOrd="10" destOrd="0" parTransId="{68ED7AFE-6809-42F5-8BCA-0CF9D06B5231}" sibTransId="{8678644B-3FDC-4AD7-B4B6-0FB0E62CD1EA}"/>
    <dgm:cxn modelId="{7BEE334B-94F8-4F6E-B263-AE708DDF4EC4}" srcId="{D4F893E3-4279-4AE2-A2F9-057660DE57E0}" destId="{9D74E18E-6757-47E5-AB38-EE74A0A86882}" srcOrd="4" destOrd="0" parTransId="{71407612-24ED-44FA-8086-D9DB886F08C9}" sibTransId="{3AFD4E08-8D2A-4DAC-B73D-E6B081D2E6BA}"/>
    <dgm:cxn modelId="{6D2C0A42-F14B-409A-8F07-8B6F740FD07B}" srcId="{11EBD1C7-C555-4334-BD50-2400F8F38192}" destId="{F048B7A1-F46C-422F-9B7B-D73113505FBF}" srcOrd="6" destOrd="0" parTransId="{437B1924-3EF7-42F1-92F2-F1F53CA34CF4}" sibTransId="{55C21338-02D8-419B-A375-281FB6719321}"/>
    <dgm:cxn modelId="{B6053A23-1EBC-42B1-9040-9FF955C670A7}" type="presOf" srcId="{08CDC756-55A5-43A0-86CE-D0A95BCBCF1B}" destId="{7C091024-C10C-4FF1-BD28-71D7999BDC7D}" srcOrd="0" destOrd="6" presId="urn:microsoft.com/office/officeart/2005/8/layout/hList1"/>
    <dgm:cxn modelId="{98C693E4-FEA9-4EA5-9107-928B57A33308}" type="presParOf" srcId="{15AF39C7-36B0-4696-8DFD-F3D7D389F476}" destId="{C24EBB9F-066D-49DA-BD85-194C1F836248}" srcOrd="0" destOrd="0" presId="urn:microsoft.com/office/officeart/2005/8/layout/hList1"/>
    <dgm:cxn modelId="{B41503BA-4213-42DD-B733-FBC8BB3EDF91}" type="presParOf" srcId="{C24EBB9F-066D-49DA-BD85-194C1F836248}" destId="{5DF1E684-BC2F-4FDE-B1A5-C9E0495B8286}" srcOrd="0" destOrd="0" presId="urn:microsoft.com/office/officeart/2005/8/layout/hList1"/>
    <dgm:cxn modelId="{DFC22AC1-A98E-42D9-851B-39B1920A8D9B}" type="presParOf" srcId="{C24EBB9F-066D-49DA-BD85-194C1F836248}" destId="{7C091024-C10C-4FF1-BD28-71D7999BDC7D}" srcOrd="1" destOrd="0" presId="urn:microsoft.com/office/officeart/2005/8/layout/hList1"/>
    <dgm:cxn modelId="{34A8D6A7-BA0C-420A-BAE4-B79B5F03D2B1}" type="presParOf" srcId="{15AF39C7-36B0-4696-8DFD-F3D7D389F476}" destId="{FEBC9006-9751-412F-8512-29C8CC1FEA9F}" srcOrd="1" destOrd="0" presId="urn:microsoft.com/office/officeart/2005/8/layout/hList1"/>
    <dgm:cxn modelId="{6B5CDA5B-A8E1-4894-8B72-2A060A012616}" type="presParOf" srcId="{15AF39C7-36B0-4696-8DFD-F3D7D389F476}" destId="{332ECC6B-5333-406C-B334-27FCD32FEB5A}" srcOrd="2" destOrd="0" presId="urn:microsoft.com/office/officeart/2005/8/layout/hList1"/>
    <dgm:cxn modelId="{7579FB87-757C-4BE3-81CB-D6440BECA5E8}" type="presParOf" srcId="{332ECC6B-5333-406C-B334-27FCD32FEB5A}" destId="{147867C5-8280-42FC-B460-39D522381ED4}" srcOrd="0" destOrd="0" presId="urn:microsoft.com/office/officeart/2005/8/layout/hList1"/>
    <dgm:cxn modelId="{ACCBF1F9-A4DE-41A7-9DDC-05B7B0063C88}" type="presParOf" srcId="{332ECC6B-5333-406C-B334-27FCD32FEB5A}" destId="{8133FFCD-9707-4BFA-B207-3DF321F2A8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EAA9D4-3726-42BC-9ED0-D257C36273E9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F24050A-E0D9-4964-AA66-327F779E9A0E}">
      <dgm:prSet phldrT="[Text]"/>
      <dgm:spPr>
        <a:solidFill>
          <a:srgbClr val="4B9CC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cs typeface="Arial" pitchFamily="34" charset="0"/>
            </a:rPr>
            <a:t>Facilitate secure, electronic  movement and use of health information</a:t>
          </a:r>
          <a:endParaRPr lang="en-US" dirty="0"/>
        </a:p>
      </dgm:t>
    </dgm:pt>
    <dgm:pt modelId="{7601DF9E-199A-42B3-A1DA-457B3ABB0638}" type="parTrans" cxnId="{093642A8-73C3-4D18-AABC-48C2671AD3D6}">
      <dgm:prSet/>
      <dgm:spPr/>
      <dgm:t>
        <a:bodyPr/>
        <a:lstStyle/>
        <a:p>
          <a:endParaRPr lang="en-US"/>
        </a:p>
      </dgm:t>
    </dgm:pt>
    <dgm:pt modelId="{068F0F58-AF9E-4467-BCFF-FE143C065639}" type="sibTrans" cxnId="{093642A8-73C3-4D18-AABC-48C2671AD3D6}">
      <dgm:prSet/>
      <dgm:spPr>
        <a:solidFill>
          <a:srgbClr val="9E0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F7BBE003-D421-4C33-8167-4538EA1F6C1E}">
      <dgm:prSet phldrT="[Text]"/>
      <dgm:spPr>
        <a:solidFill>
          <a:srgbClr val="7FB9D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cs typeface="Arial" pitchFamily="34" charset="0"/>
            </a:rPr>
            <a:t>Federal &amp; state collaboration to achieve interoperability</a:t>
          </a:r>
          <a:endParaRPr lang="en-US" dirty="0"/>
        </a:p>
      </dgm:t>
    </dgm:pt>
    <dgm:pt modelId="{643FE91A-A1E2-49CF-A8A8-69028D34A8BB}" type="parTrans" cxnId="{53BCEEC4-4393-4E84-AD16-D142C6F60B3B}">
      <dgm:prSet/>
      <dgm:spPr/>
      <dgm:t>
        <a:bodyPr/>
        <a:lstStyle/>
        <a:p>
          <a:endParaRPr lang="en-US"/>
        </a:p>
      </dgm:t>
    </dgm:pt>
    <dgm:pt modelId="{FA6CC982-B52F-4117-87AE-41709423BD98}" type="sibTrans" cxnId="{53BCEEC4-4393-4E84-AD16-D142C6F60B3B}">
      <dgm:prSet/>
      <dgm:spPr>
        <a:solidFill>
          <a:srgbClr val="9E0000">
            <a:alpha val="89804"/>
          </a:srgbClr>
        </a:solidFill>
      </dgm:spPr>
      <dgm:t>
        <a:bodyPr/>
        <a:lstStyle/>
        <a:p>
          <a:endParaRPr lang="en-US"/>
        </a:p>
      </dgm:t>
    </dgm:pt>
    <dgm:pt modelId="{149271CC-04E8-4DCF-B464-184FFF9061A4}">
      <dgm:prSet phldrT="[Text]"/>
      <dgm:spPr>
        <a:solidFill>
          <a:srgbClr val="A7CFE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cs typeface="Arial" pitchFamily="34" charset="0"/>
            </a:rPr>
            <a:t>Statewide Policy, Governance, Technical Infrastructure and Business Practices</a:t>
          </a:r>
          <a:endParaRPr lang="en-US" dirty="0"/>
        </a:p>
      </dgm:t>
    </dgm:pt>
    <dgm:pt modelId="{5FEEA5DF-C6E5-40D7-BE9E-C2C236E2AB50}" type="parTrans" cxnId="{D3A8E548-9D85-49CE-9723-7ECAADF91024}">
      <dgm:prSet/>
      <dgm:spPr/>
      <dgm:t>
        <a:bodyPr/>
        <a:lstStyle/>
        <a:p>
          <a:endParaRPr lang="en-US"/>
        </a:p>
      </dgm:t>
    </dgm:pt>
    <dgm:pt modelId="{A202964E-E071-42B7-9153-88EC02697640}" type="sibTrans" cxnId="{D3A8E548-9D85-49CE-9723-7ECAADF91024}">
      <dgm:prSet/>
      <dgm:spPr/>
      <dgm:t>
        <a:bodyPr/>
        <a:lstStyle/>
        <a:p>
          <a:endParaRPr lang="en-US"/>
        </a:p>
      </dgm:t>
    </dgm:pt>
    <dgm:pt modelId="{FECFD365-DFB0-4B6D-B408-E47ED0ED6383}" type="pres">
      <dgm:prSet presAssocID="{4EEAA9D4-3726-42BC-9ED0-D257C36273E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67C1F4-5D1C-409C-917C-D938F62AB2AD}" type="pres">
      <dgm:prSet presAssocID="{4EEAA9D4-3726-42BC-9ED0-D257C36273E9}" presName="dummyMaxCanvas" presStyleCnt="0">
        <dgm:presLayoutVars/>
      </dgm:prSet>
      <dgm:spPr/>
    </dgm:pt>
    <dgm:pt modelId="{C4F6133E-E9DF-4015-B648-7FB91801FED3}" type="pres">
      <dgm:prSet presAssocID="{4EEAA9D4-3726-42BC-9ED0-D257C36273E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4333B-55EF-402F-9B32-0D974D28F8C9}" type="pres">
      <dgm:prSet presAssocID="{4EEAA9D4-3726-42BC-9ED0-D257C36273E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D676F-C601-4D34-8D6F-91EF58272F60}" type="pres">
      <dgm:prSet presAssocID="{4EEAA9D4-3726-42BC-9ED0-D257C36273E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4CAE5-92DA-4628-A0CD-72CD10E77D11}" type="pres">
      <dgm:prSet presAssocID="{4EEAA9D4-3726-42BC-9ED0-D257C36273E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62FE5-92AE-45A1-959D-ADC598041CE2}" type="pres">
      <dgm:prSet presAssocID="{4EEAA9D4-3726-42BC-9ED0-D257C36273E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DF4FB-6210-45A5-B028-9A8835EE0934}" type="pres">
      <dgm:prSet presAssocID="{4EEAA9D4-3726-42BC-9ED0-D257C36273E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1EE11-02CC-4DC1-9DC4-6EA86F6FDC92}" type="pres">
      <dgm:prSet presAssocID="{4EEAA9D4-3726-42BC-9ED0-D257C36273E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A1EF6-3D95-4EB5-93F6-07B92C421E12}" type="pres">
      <dgm:prSet presAssocID="{4EEAA9D4-3726-42BC-9ED0-D257C36273E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1D706F-A413-42E5-92D4-C37972A8C643}" type="presOf" srcId="{068F0F58-AF9E-4467-BCFF-FE143C065639}" destId="{B0C4CAE5-92DA-4628-A0CD-72CD10E77D11}" srcOrd="0" destOrd="0" presId="urn:microsoft.com/office/officeart/2005/8/layout/vProcess5"/>
    <dgm:cxn modelId="{6988CE5B-C4CD-414F-842C-1C0ECE91BE46}" type="presOf" srcId="{AF24050A-E0D9-4964-AA66-327F779E9A0E}" destId="{C4F6133E-E9DF-4015-B648-7FB91801FED3}" srcOrd="0" destOrd="0" presId="urn:microsoft.com/office/officeart/2005/8/layout/vProcess5"/>
    <dgm:cxn modelId="{629F175E-2568-49B5-829B-A03D41398E9D}" type="presOf" srcId="{F7BBE003-D421-4C33-8167-4538EA1F6C1E}" destId="{7094333B-55EF-402F-9B32-0D974D28F8C9}" srcOrd="0" destOrd="0" presId="urn:microsoft.com/office/officeart/2005/8/layout/vProcess5"/>
    <dgm:cxn modelId="{CA1A3D8C-434A-4E06-8AD7-EEFBEE8093CB}" type="presOf" srcId="{FA6CC982-B52F-4117-87AE-41709423BD98}" destId="{A0162FE5-92AE-45A1-959D-ADC598041CE2}" srcOrd="0" destOrd="0" presId="urn:microsoft.com/office/officeart/2005/8/layout/vProcess5"/>
    <dgm:cxn modelId="{D3A8E548-9D85-49CE-9723-7ECAADF91024}" srcId="{4EEAA9D4-3726-42BC-9ED0-D257C36273E9}" destId="{149271CC-04E8-4DCF-B464-184FFF9061A4}" srcOrd="2" destOrd="0" parTransId="{5FEEA5DF-C6E5-40D7-BE9E-C2C236E2AB50}" sibTransId="{A202964E-E071-42B7-9153-88EC02697640}"/>
    <dgm:cxn modelId="{3002C653-6507-4E50-8CE7-45BDA922B959}" type="presOf" srcId="{F7BBE003-D421-4C33-8167-4538EA1F6C1E}" destId="{EBB1EE11-02CC-4DC1-9DC4-6EA86F6FDC92}" srcOrd="1" destOrd="0" presId="urn:microsoft.com/office/officeart/2005/8/layout/vProcess5"/>
    <dgm:cxn modelId="{53BCEEC4-4393-4E84-AD16-D142C6F60B3B}" srcId="{4EEAA9D4-3726-42BC-9ED0-D257C36273E9}" destId="{F7BBE003-D421-4C33-8167-4538EA1F6C1E}" srcOrd="1" destOrd="0" parTransId="{643FE91A-A1E2-49CF-A8A8-69028D34A8BB}" sibTransId="{FA6CC982-B52F-4117-87AE-41709423BD98}"/>
    <dgm:cxn modelId="{093642A8-73C3-4D18-AABC-48C2671AD3D6}" srcId="{4EEAA9D4-3726-42BC-9ED0-D257C36273E9}" destId="{AF24050A-E0D9-4964-AA66-327F779E9A0E}" srcOrd="0" destOrd="0" parTransId="{7601DF9E-199A-42B3-A1DA-457B3ABB0638}" sibTransId="{068F0F58-AF9E-4467-BCFF-FE143C065639}"/>
    <dgm:cxn modelId="{70B9E9EF-92D4-4F7A-98C4-2AB0E54AE39E}" type="presOf" srcId="{149271CC-04E8-4DCF-B464-184FFF9061A4}" destId="{FF6D676F-C601-4D34-8D6F-91EF58272F60}" srcOrd="0" destOrd="0" presId="urn:microsoft.com/office/officeart/2005/8/layout/vProcess5"/>
    <dgm:cxn modelId="{BAE98235-F051-4FBA-AB07-9491B3C08AA5}" type="presOf" srcId="{AF24050A-E0D9-4964-AA66-327F779E9A0E}" destId="{74ADF4FB-6210-45A5-B028-9A8835EE0934}" srcOrd="1" destOrd="0" presId="urn:microsoft.com/office/officeart/2005/8/layout/vProcess5"/>
    <dgm:cxn modelId="{4F68F4C6-0719-459B-85EF-DAF907834230}" type="presOf" srcId="{149271CC-04E8-4DCF-B464-184FFF9061A4}" destId="{5EEA1EF6-3D95-4EB5-93F6-07B92C421E12}" srcOrd="1" destOrd="0" presId="urn:microsoft.com/office/officeart/2005/8/layout/vProcess5"/>
    <dgm:cxn modelId="{CC2A96C3-FFF6-43BA-BA81-6E1F56F0FEFA}" type="presOf" srcId="{4EEAA9D4-3726-42BC-9ED0-D257C36273E9}" destId="{FECFD365-DFB0-4B6D-B408-E47ED0ED6383}" srcOrd="0" destOrd="0" presId="urn:microsoft.com/office/officeart/2005/8/layout/vProcess5"/>
    <dgm:cxn modelId="{A8B414DA-7A4F-4793-B580-70FEAC30A376}" type="presParOf" srcId="{FECFD365-DFB0-4B6D-B408-E47ED0ED6383}" destId="{DA67C1F4-5D1C-409C-917C-D938F62AB2AD}" srcOrd="0" destOrd="0" presId="urn:microsoft.com/office/officeart/2005/8/layout/vProcess5"/>
    <dgm:cxn modelId="{7EBC8B43-0449-46E1-9317-8AE4B836B5BA}" type="presParOf" srcId="{FECFD365-DFB0-4B6D-B408-E47ED0ED6383}" destId="{C4F6133E-E9DF-4015-B648-7FB91801FED3}" srcOrd="1" destOrd="0" presId="urn:microsoft.com/office/officeart/2005/8/layout/vProcess5"/>
    <dgm:cxn modelId="{136F3606-3AF1-4413-A8D2-5E5F7FC88D12}" type="presParOf" srcId="{FECFD365-DFB0-4B6D-B408-E47ED0ED6383}" destId="{7094333B-55EF-402F-9B32-0D974D28F8C9}" srcOrd="2" destOrd="0" presId="urn:microsoft.com/office/officeart/2005/8/layout/vProcess5"/>
    <dgm:cxn modelId="{F5402B8F-335B-45A8-8C79-5C4D49C11C56}" type="presParOf" srcId="{FECFD365-DFB0-4B6D-B408-E47ED0ED6383}" destId="{FF6D676F-C601-4D34-8D6F-91EF58272F60}" srcOrd="3" destOrd="0" presId="urn:microsoft.com/office/officeart/2005/8/layout/vProcess5"/>
    <dgm:cxn modelId="{A8B1146C-366B-4A56-9DE3-8F8C87CFDF89}" type="presParOf" srcId="{FECFD365-DFB0-4B6D-B408-E47ED0ED6383}" destId="{B0C4CAE5-92DA-4628-A0CD-72CD10E77D11}" srcOrd="4" destOrd="0" presId="urn:microsoft.com/office/officeart/2005/8/layout/vProcess5"/>
    <dgm:cxn modelId="{4FBA0B98-2355-4595-AD2C-ED709080380A}" type="presParOf" srcId="{FECFD365-DFB0-4B6D-B408-E47ED0ED6383}" destId="{A0162FE5-92AE-45A1-959D-ADC598041CE2}" srcOrd="5" destOrd="0" presId="urn:microsoft.com/office/officeart/2005/8/layout/vProcess5"/>
    <dgm:cxn modelId="{F1FC9280-7679-49C0-9079-755D36D3F07E}" type="presParOf" srcId="{FECFD365-DFB0-4B6D-B408-E47ED0ED6383}" destId="{74ADF4FB-6210-45A5-B028-9A8835EE0934}" srcOrd="6" destOrd="0" presId="urn:microsoft.com/office/officeart/2005/8/layout/vProcess5"/>
    <dgm:cxn modelId="{69CF9BEC-C927-4820-86D5-16DD09039159}" type="presParOf" srcId="{FECFD365-DFB0-4B6D-B408-E47ED0ED6383}" destId="{EBB1EE11-02CC-4DC1-9DC4-6EA86F6FDC92}" srcOrd="7" destOrd="0" presId="urn:microsoft.com/office/officeart/2005/8/layout/vProcess5"/>
    <dgm:cxn modelId="{639D42B8-8B8E-468F-BC65-53FB7F4CDCB2}" type="presParOf" srcId="{FECFD365-DFB0-4B6D-B408-E47ED0ED6383}" destId="{5EEA1EF6-3D95-4EB5-93F6-07B92C421E1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0A2513-D088-4031-8B19-5DF6FED5DC1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CC8ED7-1115-4BDD-886C-0F7E8C801903}">
      <dgm:prSet phldrT="[Text]"/>
      <dgm:spPr>
        <a:ln>
          <a:solidFill>
            <a:srgbClr val="A7CFE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$84M in Funding</a:t>
          </a:r>
        </a:p>
      </dgm:t>
    </dgm:pt>
    <dgm:pt modelId="{72908769-2278-445F-AD8F-BBCA6BE9D36E}" type="parTrans" cxnId="{DAE080D3-9364-455B-9A97-39B04977BB3B}">
      <dgm:prSet/>
      <dgm:spPr/>
      <dgm:t>
        <a:bodyPr/>
        <a:lstStyle/>
        <a:p>
          <a:endParaRPr lang="en-US"/>
        </a:p>
      </dgm:t>
    </dgm:pt>
    <dgm:pt modelId="{019A8B54-0121-4F59-8A64-34748B5245E4}" type="sibTrans" cxnId="{DAE080D3-9364-455B-9A97-39B04977BB3B}">
      <dgm:prSet/>
      <dgm:spPr/>
      <dgm:t>
        <a:bodyPr/>
        <a:lstStyle/>
        <a:p>
          <a:endParaRPr lang="en-US"/>
        </a:p>
      </dgm:t>
    </dgm:pt>
    <dgm:pt modelId="{884CB028-F2D9-4D0E-8DAA-8032184F02A9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29000">
              <a:srgbClr val="4B9CC1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cs typeface="Arial" pitchFamily="34" charset="0"/>
            </a:rPr>
            <a:t>University-based</a:t>
          </a:r>
        </a:p>
        <a:p>
          <a:r>
            <a:rPr lang="en-US" b="1" dirty="0" smtClean="0">
              <a:solidFill>
                <a:schemeClr val="bg1"/>
              </a:solidFill>
              <a:cs typeface="Arial" pitchFamily="34" charset="0"/>
            </a:rPr>
            <a:t>Training Programs</a:t>
          </a:r>
          <a:endParaRPr lang="en-US" dirty="0"/>
        </a:p>
      </dgm:t>
    </dgm:pt>
    <dgm:pt modelId="{F6838BBD-5690-4C51-9980-4F60A9BDB1AB}" type="parTrans" cxnId="{E89A039F-E51A-4998-B45C-28B0774E035F}">
      <dgm:prSet/>
      <dgm:spPr/>
      <dgm:t>
        <a:bodyPr/>
        <a:lstStyle/>
        <a:p>
          <a:endParaRPr lang="en-US"/>
        </a:p>
      </dgm:t>
    </dgm:pt>
    <dgm:pt modelId="{6CCC3338-253D-4BD3-8AA8-E72174849EBD}" type="sibTrans" cxnId="{E89A039F-E51A-4998-B45C-28B0774E035F}">
      <dgm:prSet/>
      <dgm:spPr/>
      <dgm:t>
        <a:bodyPr/>
        <a:lstStyle/>
        <a:p>
          <a:endParaRPr lang="en-US"/>
        </a:p>
      </dgm:t>
    </dgm:pt>
    <dgm:pt modelId="{1FC4C5C4-2D2D-4168-9AEE-DE717074C568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29000">
              <a:srgbClr val="4B9CC1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cs typeface="Arial" pitchFamily="34" charset="0"/>
            </a:rPr>
            <a:t>Community Colleges</a:t>
          </a:r>
          <a:endParaRPr lang="en-US" dirty="0"/>
        </a:p>
      </dgm:t>
    </dgm:pt>
    <dgm:pt modelId="{ACFA5CBA-6EBE-4227-9441-7E5DF084D590}" type="parTrans" cxnId="{3D9755E9-96B3-471A-BEF3-61B5942F8788}">
      <dgm:prSet/>
      <dgm:spPr/>
      <dgm:t>
        <a:bodyPr/>
        <a:lstStyle/>
        <a:p>
          <a:endParaRPr lang="en-US"/>
        </a:p>
      </dgm:t>
    </dgm:pt>
    <dgm:pt modelId="{CEF5B444-161D-44EB-BA53-087ADD17B07B}" type="sibTrans" cxnId="{3D9755E9-96B3-471A-BEF3-61B5942F8788}">
      <dgm:prSet/>
      <dgm:spPr/>
      <dgm:t>
        <a:bodyPr/>
        <a:lstStyle/>
        <a:p>
          <a:endParaRPr lang="en-US"/>
        </a:p>
      </dgm:t>
    </dgm:pt>
    <dgm:pt modelId="{FEE9933E-D75A-4160-9A48-49C8730FBB24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29000">
              <a:srgbClr val="4B9CC1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cs typeface="Arial" pitchFamily="34" charset="0"/>
            </a:rPr>
            <a:t>Curriculum</a:t>
          </a:r>
        </a:p>
        <a:p>
          <a:r>
            <a:rPr lang="en-US" b="1" dirty="0" smtClean="0">
              <a:solidFill>
                <a:schemeClr val="bg1"/>
              </a:solidFill>
              <a:cs typeface="Arial" pitchFamily="34" charset="0"/>
            </a:rPr>
            <a:t>Development</a:t>
          </a:r>
        </a:p>
        <a:p>
          <a:endParaRPr lang="en-US" dirty="0"/>
        </a:p>
      </dgm:t>
    </dgm:pt>
    <dgm:pt modelId="{BA6FB9C6-7852-443E-8E94-7203E5857FAE}" type="parTrans" cxnId="{2693DC14-BDED-4ECB-A82C-C949A53EF4F6}">
      <dgm:prSet/>
      <dgm:spPr/>
      <dgm:t>
        <a:bodyPr/>
        <a:lstStyle/>
        <a:p>
          <a:endParaRPr lang="en-US"/>
        </a:p>
      </dgm:t>
    </dgm:pt>
    <dgm:pt modelId="{396A40F2-982D-479C-A7D4-E4F75F83A03C}" type="sibTrans" cxnId="{2693DC14-BDED-4ECB-A82C-C949A53EF4F6}">
      <dgm:prSet/>
      <dgm:spPr/>
      <dgm:t>
        <a:bodyPr/>
        <a:lstStyle/>
        <a:p>
          <a:endParaRPr lang="en-US"/>
        </a:p>
      </dgm:t>
    </dgm:pt>
    <dgm:pt modelId="{068B733D-7CC3-41AF-8B6F-82E4E9FA8698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29000">
              <a:srgbClr val="4B9CC1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cs typeface="Arial" pitchFamily="34" charset="0"/>
            </a:rPr>
            <a:t>Competency</a:t>
          </a:r>
        </a:p>
        <a:p>
          <a:r>
            <a:rPr lang="en-US" b="1" dirty="0" smtClean="0">
              <a:solidFill>
                <a:schemeClr val="bg1"/>
              </a:solidFill>
              <a:cs typeface="Arial" pitchFamily="34" charset="0"/>
            </a:rPr>
            <a:t>Exam</a:t>
          </a:r>
          <a:endParaRPr lang="en-US" dirty="0"/>
        </a:p>
      </dgm:t>
    </dgm:pt>
    <dgm:pt modelId="{81603B7E-B936-48E4-95F8-764234B4D92D}" type="parTrans" cxnId="{A4FBE1D7-DA7C-4BA6-89E3-0ED40B41E147}">
      <dgm:prSet/>
      <dgm:spPr/>
      <dgm:t>
        <a:bodyPr/>
        <a:lstStyle/>
        <a:p>
          <a:endParaRPr lang="en-US"/>
        </a:p>
      </dgm:t>
    </dgm:pt>
    <dgm:pt modelId="{E1F81F2D-3EBB-4D73-B6C5-EECCC43C720E}" type="sibTrans" cxnId="{A4FBE1D7-DA7C-4BA6-89E3-0ED40B41E147}">
      <dgm:prSet/>
      <dgm:spPr/>
      <dgm:t>
        <a:bodyPr/>
        <a:lstStyle/>
        <a:p>
          <a:endParaRPr lang="en-US"/>
        </a:p>
      </dgm:t>
    </dgm:pt>
    <dgm:pt modelId="{DB860C3C-69B8-444B-94BA-9F501F26B63C}" type="pres">
      <dgm:prSet presAssocID="{030A2513-D088-4031-8B19-5DF6FED5DC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876F17-3438-443C-80A1-6DD0FA81FBAE}" type="pres">
      <dgm:prSet presAssocID="{030A2513-D088-4031-8B19-5DF6FED5DC1D}" presName="matrix" presStyleCnt="0"/>
      <dgm:spPr/>
      <dgm:t>
        <a:bodyPr/>
        <a:lstStyle/>
        <a:p>
          <a:endParaRPr lang="en-US"/>
        </a:p>
      </dgm:t>
    </dgm:pt>
    <dgm:pt modelId="{FA7B5DF2-F6E4-4038-88B3-A325A4CA6929}" type="pres">
      <dgm:prSet presAssocID="{030A2513-D088-4031-8B19-5DF6FED5DC1D}" presName="tile1" presStyleLbl="node1" presStyleIdx="0" presStyleCnt="4"/>
      <dgm:spPr/>
      <dgm:t>
        <a:bodyPr/>
        <a:lstStyle/>
        <a:p>
          <a:endParaRPr lang="en-US"/>
        </a:p>
      </dgm:t>
    </dgm:pt>
    <dgm:pt modelId="{6373B843-880E-4E7C-9A16-974537746888}" type="pres">
      <dgm:prSet presAssocID="{030A2513-D088-4031-8B19-5DF6FED5DC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940AA-C98B-4695-BC9F-A51697159544}" type="pres">
      <dgm:prSet presAssocID="{030A2513-D088-4031-8B19-5DF6FED5DC1D}" presName="tile2" presStyleLbl="node1" presStyleIdx="1" presStyleCnt="4" custLinFactNeighborX="2500"/>
      <dgm:spPr/>
      <dgm:t>
        <a:bodyPr/>
        <a:lstStyle/>
        <a:p>
          <a:endParaRPr lang="en-US"/>
        </a:p>
      </dgm:t>
    </dgm:pt>
    <dgm:pt modelId="{1BC8CA23-1137-4E65-A244-E1059C47DD99}" type="pres">
      <dgm:prSet presAssocID="{030A2513-D088-4031-8B19-5DF6FED5DC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85657-7EFE-450B-B0E7-D641D8BAF411}" type="pres">
      <dgm:prSet presAssocID="{030A2513-D088-4031-8B19-5DF6FED5DC1D}" presName="tile3" presStyleLbl="node1" presStyleIdx="2" presStyleCnt="4" custLinFactNeighborX="-2500"/>
      <dgm:spPr/>
      <dgm:t>
        <a:bodyPr/>
        <a:lstStyle/>
        <a:p>
          <a:endParaRPr lang="en-US"/>
        </a:p>
      </dgm:t>
    </dgm:pt>
    <dgm:pt modelId="{6DD731FD-A408-4C8B-87C0-4866987C60DD}" type="pres">
      <dgm:prSet presAssocID="{030A2513-D088-4031-8B19-5DF6FED5DC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553EE-5588-4AA5-9695-31C86214A178}" type="pres">
      <dgm:prSet presAssocID="{030A2513-D088-4031-8B19-5DF6FED5DC1D}" presName="tile4" presStyleLbl="node1" presStyleIdx="3" presStyleCnt="4" custLinFactNeighborX="2500"/>
      <dgm:spPr/>
      <dgm:t>
        <a:bodyPr/>
        <a:lstStyle/>
        <a:p>
          <a:endParaRPr lang="en-US"/>
        </a:p>
      </dgm:t>
    </dgm:pt>
    <dgm:pt modelId="{C906EA0F-2120-46F2-B2DE-E70CAE5DDE1F}" type="pres">
      <dgm:prSet presAssocID="{030A2513-D088-4031-8B19-5DF6FED5DC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F0B9A-DCBC-4C6B-A08B-FEE2FF83BB80}" type="pres">
      <dgm:prSet presAssocID="{030A2513-D088-4031-8B19-5DF6FED5DC1D}" presName="centerTile" presStyleLbl="fgShp" presStyleIdx="0" presStyleCnt="1" custLinFactNeighborX="-416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71CED17-E161-413A-B343-E265B35E58CB}" type="presOf" srcId="{030A2513-D088-4031-8B19-5DF6FED5DC1D}" destId="{DB860C3C-69B8-444B-94BA-9F501F26B63C}" srcOrd="0" destOrd="0" presId="urn:microsoft.com/office/officeart/2005/8/layout/matrix1"/>
    <dgm:cxn modelId="{891DD33B-6BAF-4A25-BB2F-D600373400E4}" type="presOf" srcId="{1FC4C5C4-2D2D-4168-9AEE-DE717074C568}" destId="{463940AA-C98B-4695-BC9F-A51697159544}" srcOrd="0" destOrd="0" presId="urn:microsoft.com/office/officeart/2005/8/layout/matrix1"/>
    <dgm:cxn modelId="{9089F5DF-700A-4593-B77F-C1F76565EF9E}" type="presOf" srcId="{1FC4C5C4-2D2D-4168-9AEE-DE717074C568}" destId="{1BC8CA23-1137-4E65-A244-E1059C47DD99}" srcOrd="1" destOrd="0" presId="urn:microsoft.com/office/officeart/2005/8/layout/matrix1"/>
    <dgm:cxn modelId="{A7CF6EFB-E0CB-4FC6-8B2E-38ABD0E0249A}" type="presOf" srcId="{14CC8ED7-1115-4BDD-886C-0F7E8C801903}" destId="{AB9F0B9A-DCBC-4C6B-A08B-FEE2FF83BB80}" srcOrd="0" destOrd="0" presId="urn:microsoft.com/office/officeart/2005/8/layout/matrix1"/>
    <dgm:cxn modelId="{63556EF2-CDC1-4BDF-9CE3-8ABEFBBDA8AD}" type="presOf" srcId="{068B733D-7CC3-41AF-8B6F-82E4E9FA8698}" destId="{F11553EE-5588-4AA5-9695-31C86214A178}" srcOrd="0" destOrd="0" presId="urn:microsoft.com/office/officeart/2005/8/layout/matrix1"/>
    <dgm:cxn modelId="{A4FBE1D7-DA7C-4BA6-89E3-0ED40B41E147}" srcId="{14CC8ED7-1115-4BDD-886C-0F7E8C801903}" destId="{068B733D-7CC3-41AF-8B6F-82E4E9FA8698}" srcOrd="3" destOrd="0" parTransId="{81603B7E-B936-48E4-95F8-764234B4D92D}" sibTransId="{E1F81F2D-3EBB-4D73-B6C5-EECCC43C720E}"/>
    <dgm:cxn modelId="{DAE080D3-9364-455B-9A97-39B04977BB3B}" srcId="{030A2513-D088-4031-8B19-5DF6FED5DC1D}" destId="{14CC8ED7-1115-4BDD-886C-0F7E8C801903}" srcOrd="0" destOrd="0" parTransId="{72908769-2278-445F-AD8F-BBCA6BE9D36E}" sibTransId="{019A8B54-0121-4F59-8A64-34748B5245E4}"/>
    <dgm:cxn modelId="{A0B200A2-5CF4-409F-9A33-3ECDAE801129}" type="presOf" srcId="{884CB028-F2D9-4D0E-8DAA-8032184F02A9}" destId="{6373B843-880E-4E7C-9A16-974537746888}" srcOrd="1" destOrd="0" presId="urn:microsoft.com/office/officeart/2005/8/layout/matrix1"/>
    <dgm:cxn modelId="{6DBAB20E-60D9-403E-B87D-F7011DFA0A74}" type="presOf" srcId="{884CB028-F2D9-4D0E-8DAA-8032184F02A9}" destId="{FA7B5DF2-F6E4-4038-88B3-A325A4CA6929}" srcOrd="0" destOrd="0" presId="urn:microsoft.com/office/officeart/2005/8/layout/matrix1"/>
    <dgm:cxn modelId="{2693DC14-BDED-4ECB-A82C-C949A53EF4F6}" srcId="{14CC8ED7-1115-4BDD-886C-0F7E8C801903}" destId="{FEE9933E-D75A-4160-9A48-49C8730FBB24}" srcOrd="2" destOrd="0" parTransId="{BA6FB9C6-7852-443E-8E94-7203E5857FAE}" sibTransId="{396A40F2-982D-479C-A7D4-E4F75F83A03C}"/>
    <dgm:cxn modelId="{551F5458-0BA6-4231-A6AE-A831F2D7BC91}" type="presOf" srcId="{FEE9933E-D75A-4160-9A48-49C8730FBB24}" destId="{BF985657-7EFE-450B-B0E7-D641D8BAF411}" srcOrd="0" destOrd="0" presId="urn:microsoft.com/office/officeart/2005/8/layout/matrix1"/>
    <dgm:cxn modelId="{5C765B10-3173-4A73-85E1-02F774E8F602}" type="presOf" srcId="{FEE9933E-D75A-4160-9A48-49C8730FBB24}" destId="{6DD731FD-A408-4C8B-87C0-4866987C60DD}" srcOrd="1" destOrd="0" presId="urn:microsoft.com/office/officeart/2005/8/layout/matrix1"/>
    <dgm:cxn modelId="{B2B1B810-1D5B-441E-9F7F-98132DAB02B4}" type="presOf" srcId="{068B733D-7CC3-41AF-8B6F-82E4E9FA8698}" destId="{C906EA0F-2120-46F2-B2DE-E70CAE5DDE1F}" srcOrd="1" destOrd="0" presId="urn:microsoft.com/office/officeart/2005/8/layout/matrix1"/>
    <dgm:cxn modelId="{3D9755E9-96B3-471A-BEF3-61B5942F8788}" srcId="{14CC8ED7-1115-4BDD-886C-0F7E8C801903}" destId="{1FC4C5C4-2D2D-4168-9AEE-DE717074C568}" srcOrd="1" destOrd="0" parTransId="{ACFA5CBA-6EBE-4227-9441-7E5DF084D590}" sibTransId="{CEF5B444-161D-44EB-BA53-087ADD17B07B}"/>
    <dgm:cxn modelId="{E89A039F-E51A-4998-B45C-28B0774E035F}" srcId="{14CC8ED7-1115-4BDD-886C-0F7E8C801903}" destId="{884CB028-F2D9-4D0E-8DAA-8032184F02A9}" srcOrd="0" destOrd="0" parTransId="{F6838BBD-5690-4C51-9980-4F60A9BDB1AB}" sibTransId="{6CCC3338-253D-4BD3-8AA8-E72174849EBD}"/>
    <dgm:cxn modelId="{643E5AAB-0665-4C3F-96F9-5B7B09720CC2}" type="presParOf" srcId="{DB860C3C-69B8-444B-94BA-9F501F26B63C}" destId="{E8876F17-3438-443C-80A1-6DD0FA81FBAE}" srcOrd="0" destOrd="0" presId="urn:microsoft.com/office/officeart/2005/8/layout/matrix1"/>
    <dgm:cxn modelId="{CA1ACD71-62BC-40B2-8710-C3045A087E2D}" type="presParOf" srcId="{E8876F17-3438-443C-80A1-6DD0FA81FBAE}" destId="{FA7B5DF2-F6E4-4038-88B3-A325A4CA6929}" srcOrd="0" destOrd="0" presId="urn:microsoft.com/office/officeart/2005/8/layout/matrix1"/>
    <dgm:cxn modelId="{2091BCA3-788A-4A90-A757-2E9DA4979FA0}" type="presParOf" srcId="{E8876F17-3438-443C-80A1-6DD0FA81FBAE}" destId="{6373B843-880E-4E7C-9A16-974537746888}" srcOrd="1" destOrd="0" presId="urn:microsoft.com/office/officeart/2005/8/layout/matrix1"/>
    <dgm:cxn modelId="{340B7EBA-69F9-417F-9744-E6CAD624DA47}" type="presParOf" srcId="{E8876F17-3438-443C-80A1-6DD0FA81FBAE}" destId="{463940AA-C98B-4695-BC9F-A51697159544}" srcOrd="2" destOrd="0" presId="urn:microsoft.com/office/officeart/2005/8/layout/matrix1"/>
    <dgm:cxn modelId="{7E96844F-1ABE-4874-ADCD-4435F7266944}" type="presParOf" srcId="{E8876F17-3438-443C-80A1-6DD0FA81FBAE}" destId="{1BC8CA23-1137-4E65-A244-E1059C47DD99}" srcOrd="3" destOrd="0" presId="urn:microsoft.com/office/officeart/2005/8/layout/matrix1"/>
    <dgm:cxn modelId="{2E73C045-D5CD-4B73-A7F4-DEB3D62D872B}" type="presParOf" srcId="{E8876F17-3438-443C-80A1-6DD0FA81FBAE}" destId="{BF985657-7EFE-450B-B0E7-D641D8BAF411}" srcOrd="4" destOrd="0" presId="urn:microsoft.com/office/officeart/2005/8/layout/matrix1"/>
    <dgm:cxn modelId="{7C42B859-83F8-4CAC-B2D0-FE1E87C66AB4}" type="presParOf" srcId="{E8876F17-3438-443C-80A1-6DD0FA81FBAE}" destId="{6DD731FD-A408-4C8B-87C0-4866987C60DD}" srcOrd="5" destOrd="0" presId="urn:microsoft.com/office/officeart/2005/8/layout/matrix1"/>
    <dgm:cxn modelId="{2DB90EFD-FE3A-4C7F-9EBB-1C6F9C9DDD62}" type="presParOf" srcId="{E8876F17-3438-443C-80A1-6DD0FA81FBAE}" destId="{F11553EE-5588-4AA5-9695-31C86214A178}" srcOrd="6" destOrd="0" presId="urn:microsoft.com/office/officeart/2005/8/layout/matrix1"/>
    <dgm:cxn modelId="{B05EF020-C757-4D58-A06B-8C46FB24C5E8}" type="presParOf" srcId="{E8876F17-3438-443C-80A1-6DD0FA81FBAE}" destId="{C906EA0F-2120-46F2-B2DE-E70CAE5DDE1F}" srcOrd="7" destOrd="0" presId="urn:microsoft.com/office/officeart/2005/8/layout/matrix1"/>
    <dgm:cxn modelId="{4180C2CC-8803-4746-BEB9-B7C55A50D7EC}" type="presParOf" srcId="{DB860C3C-69B8-444B-94BA-9F501F26B63C}" destId="{AB9F0B9A-DCBC-4C6B-A08B-FEE2FF83BB8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9FF395-CE9E-4792-A6FD-C49B7CC8C1A4}">
      <dsp:nvSpPr>
        <dsp:cNvPr id="0" name=""/>
        <dsp:cNvSpPr/>
      </dsp:nvSpPr>
      <dsp:spPr>
        <a:xfrm rot="10800000">
          <a:off x="1445503" y="2429"/>
          <a:ext cx="4408551" cy="1340317"/>
        </a:xfrm>
        <a:prstGeom prst="homePlate">
          <a:avLst/>
        </a:prstGeom>
        <a:solidFill>
          <a:srgbClr val="4B9C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04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chemeClr val="bg1"/>
              </a:solidFill>
            </a:rPr>
            <a:t>Key features specified in ARRA</a:t>
          </a:r>
          <a:endParaRPr lang="en-US" sz="3200" kern="1200" dirty="0">
            <a:solidFill>
              <a:schemeClr val="bg1"/>
            </a:solidFill>
          </a:endParaRPr>
        </a:p>
      </dsp:txBody>
      <dsp:txXfrm rot="10800000">
        <a:off x="1445503" y="2429"/>
        <a:ext cx="4408551" cy="1340317"/>
      </dsp:txXfrm>
    </dsp:sp>
    <dsp:sp modelId="{7883125B-FF5A-467C-B4C2-43F5CC8EBB3B}">
      <dsp:nvSpPr>
        <dsp:cNvPr id="0" name=""/>
        <dsp:cNvSpPr/>
      </dsp:nvSpPr>
      <dsp:spPr>
        <a:xfrm>
          <a:off x="775345" y="2429"/>
          <a:ext cx="1340317" cy="13403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E139B-6238-4B95-ABE5-689FF2CC2935}">
      <dsp:nvSpPr>
        <dsp:cNvPr id="0" name=""/>
        <dsp:cNvSpPr/>
      </dsp:nvSpPr>
      <dsp:spPr>
        <a:xfrm rot="10800000">
          <a:off x="1445503" y="1742841"/>
          <a:ext cx="4408551" cy="1340317"/>
        </a:xfrm>
        <a:prstGeom prst="homePlate">
          <a:avLst/>
        </a:prstGeom>
        <a:solidFill>
          <a:srgbClr val="4B9C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04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chemeClr val="bg1"/>
              </a:solidFill>
            </a:rPr>
            <a:t>Health IT policy committee</a:t>
          </a:r>
          <a:endParaRPr lang="en-US" sz="3200" kern="1200" dirty="0">
            <a:solidFill>
              <a:schemeClr val="bg1"/>
            </a:solidFill>
          </a:endParaRPr>
        </a:p>
      </dsp:txBody>
      <dsp:txXfrm rot="10800000">
        <a:off x="1445503" y="1742841"/>
        <a:ext cx="4408551" cy="1340317"/>
      </dsp:txXfrm>
    </dsp:sp>
    <dsp:sp modelId="{6764E05B-1743-4562-96D6-904F47411E3F}">
      <dsp:nvSpPr>
        <dsp:cNvPr id="0" name=""/>
        <dsp:cNvSpPr/>
      </dsp:nvSpPr>
      <dsp:spPr>
        <a:xfrm>
          <a:off x="775345" y="1742841"/>
          <a:ext cx="1340317" cy="13403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8CF44-C2AF-42A0-9C24-BE83BEA6A616}">
      <dsp:nvSpPr>
        <dsp:cNvPr id="0" name=""/>
        <dsp:cNvSpPr/>
      </dsp:nvSpPr>
      <dsp:spPr>
        <a:xfrm rot="10800000">
          <a:off x="1445503" y="3483253"/>
          <a:ext cx="4408551" cy="1340317"/>
        </a:xfrm>
        <a:prstGeom prst="homePlate">
          <a:avLst/>
        </a:prstGeom>
        <a:solidFill>
          <a:srgbClr val="4B9C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04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chemeClr val="bg1"/>
              </a:solidFill>
            </a:rPr>
            <a:t>Public rule making process</a:t>
          </a:r>
          <a:endParaRPr lang="en-US" sz="3200" kern="1200" dirty="0">
            <a:solidFill>
              <a:schemeClr val="bg1"/>
            </a:solidFill>
          </a:endParaRPr>
        </a:p>
      </dsp:txBody>
      <dsp:txXfrm rot="10800000">
        <a:off x="1445503" y="3483253"/>
        <a:ext cx="4408551" cy="1340317"/>
      </dsp:txXfrm>
    </dsp:sp>
    <dsp:sp modelId="{74928A50-A511-4B78-BB4C-69DD2E482FBB}">
      <dsp:nvSpPr>
        <dsp:cNvPr id="0" name=""/>
        <dsp:cNvSpPr/>
      </dsp:nvSpPr>
      <dsp:spPr>
        <a:xfrm>
          <a:off x="775345" y="3483253"/>
          <a:ext cx="1340317" cy="13403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B86EE0-703F-433C-A991-5E3E0B2B480A}">
      <dsp:nvSpPr>
        <dsp:cNvPr id="0" name=""/>
        <dsp:cNvSpPr/>
      </dsp:nvSpPr>
      <dsp:spPr>
        <a:xfrm>
          <a:off x="0" y="0"/>
          <a:ext cx="8382000" cy="1623060"/>
        </a:xfrm>
        <a:prstGeom prst="rect">
          <a:avLst/>
        </a:prstGeom>
        <a:solidFill>
          <a:srgbClr val="A7CFE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>
              <a:solidFill>
                <a:srgbClr val="9E0000"/>
              </a:solidFill>
            </a:rPr>
            <a:t>Pillars of Meaningful Use</a:t>
          </a:r>
          <a:endParaRPr lang="en-US" sz="5600" kern="1200" dirty="0">
            <a:solidFill>
              <a:srgbClr val="9E0000"/>
            </a:solidFill>
          </a:endParaRPr>
        </a:p>
      </dsp:txBody>
      <dsp:txXfrm>
        <a:off x="0" y="0"/>
        <a:ext cx="8382000" cy="1623060"/>
      </dsp:txXfrm>
    </dsp:sp>
    <dsp:sp modelId="{58559F7E-F1FB-4DBD-8BE4-839F7245C4E7}">
      <dsp:nvSpPr>
        <dsp:cNvPr id="0" name=""/>
        <dsp:cNvSpPr/>
      </dsp:nvSpPr>
      <dsp:spPr>
        <a:xfrm>
          <a:off x="1023" y="1600189"/>
          <a:ext cx="1675990" cy="3408426"/>
        </a:xfrm>
        <a:prstGeom prst="rect">
          <a:avLst/>
        </a:prstGeom>
        <a:solidFill>
          <a:srgbClr val="4B9CC1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Patient &amp; Family Engagement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1023" y="1600189"/>
        <a:ext cx="1675990" cy="3408426"/>
      </dsp:txXfrm>
    </dsp:sp>
    <dsp:sp modelId="{7DE20762-9475-4CBD-B2B9-763E73CB70C7}">
      <dsp:nvSpPr>
        <dsp:cNvPr id="0" name=""/>
        <dsp:cNvSpPr/>
      </dsp:nvSpPr>
      <dsp:spPr>
        <a:xfrm>
          <a:off x="1677013" y="1600189"/>
          <a:ext cx="1675990" cy="3408426"/>
        </a:xfrm>
        <a:prstGeom prst="rect">
          <a:avLst/>
        </a:prstGeom>
        <a:solidFill>
          <a:srgbClr val="4B9CC1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Coordinated Care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1677013" y="1600189"/>
        <a:ext cx="1675990" cy="3408426"/>
      </dsp:txXfrm>
    </dsp:sp>
    <dsp:sp modelId="{44FC5A60-46B3-42E1-83C7-F125D1D74ACB}">
      <dsp:nvSpPr>
        <dsp:cNvPr id="0" name=""/>
        <dsp:cNvSpPr/>
      </dsp:nvSpPr>
      <dsp:spPr>
        <a:xfrm>
          <a:off x="3353205" y="1620776"/>
          <a:ext cx="1675990" cy="3408426"/>
        </a:xfrm>
        <a:prstGeom prst="rect">
          <a:avLst/>
        </a:prstGeom>
        <a:solidFill>
          <a:srgbClr val="4B9CC1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Quality, Safety &amp; Efficiency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3353205" y="1620776"/>
        <a:ext cx="1675990" cy="3408426"/>
      </dsp:txXfrm>
    </dsp:sp>
    <dsp:sp modelId="{D81816C8-0B92-4D92-A068-3912210233FC}">
      <dsp:nvSpPr>
        <dsp:cNvPr id="0" name=""/>
        <dsp:cNvSpPr/>
      </dsp:nvSpPr>
      <dsp:spPr>
        <a:xfrm>
          <a:off x="5028995" y="1623060"/>
          <a:ext cx="1675990" cy="3408426"/>
        </a:xfrm>
        <a:prstGeom prst="rect">
          <a:avLst/>
        </a:prstGeom>
        <a:solidFill>
          <a:srgbClr val="4B9CC1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Privacy &amp; Security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5028995" y="1623060"/>
        <a:ext cx="1675990" cy="3408426"/>
      </dsp:txXfrm>
    </dsp:sp>
    <dsp:sp modelId="{02A5E872-7B8D-4DC4-8D5D-7FFA5CB7BF83}">
      <dsp:nvSpPr>
        <dsp:cNvPr id="0" name=""/>
        <dsp:cNvSpPr/>
      </dsp:nvSpPr>
      <dsp:spPr>
        <a:xfrm>
          <a:off x="6704986" y="1623060"/>
          <a:ext cx="1675990" cy="3408426"/>
        </a:xfrm>
        <a:prstGeom prst="rect">
          <a:avLst/>
        </a:prstGeom>
        <a:solidFill>
          <a:srgbClr val="4B9CC1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Improved Public &amp; Population Health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6704986" y="1623060"/>
        <a:ext cx="1675990" cy="3408426"/>
      </dsp:txXfrm>
    </dsp:sp>
    <dsp:sp modelId="{76078167-B1D7-42A4-92C2-25E54F93AB46}">
      <dsp:nvSpPr>
        <dsp:cNvPr id="0" name=""/>
        <dsp:cNvSpPr/>
      </dsp:nvSpPr>
      <dsp:spPr>
        <a:xfrm>
          <a:off x="0" y="5008626"/>
          <a:ext cx="8382000" cy="378714"/>
        </a:xfrm>
        <a:prstGeom prst="rect">
          <a:avLst/>
        </a:prstGeom>
        <a:solidFill>
          <a:srgbClr val="A7CFE1"/>
        </a:solidFill>
        <a:ln>
          <a:solidFill>
            <a:srgbClr val="DDDDDD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7A2747-087D-471E-B2E1-EEF8C8588A26}">
      <dsp:nvSpPr>
        <dsp:cNvPr id="0" name=""/>
        <dsp:cNvSpPr/>
      </dsp:nvSpPr>
      <dsp:spPr>
        <a:xfrm>
          <a:off x="0" y="304817"/>
          <a:ext cx="7162800" cy="447675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EB44F64-8B9B-45B4-981C-D8466E676D8B}">
      <dsp:nvSpPr>
        <dsp:cNvPr id="0" name=""/>
        <dsp:cNvSpPr/>
      </dsp:nvSpPr>
      <dsp:spPr>
        <a:xfrm>
          <a:off x="909675" y="3378777"/>
          <a:ext cx="186232" cy="1862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882A68-3E6D-432D-A066-74D347740E5D}">
      <dsp:nvSpPr>
        <dsp:cNvPr id="0" name=""/>
        <dsp:cNvSpPr/>
      </dsp:nvSpPr>
      <dsp:spPr>
        <a:xfrm>
          <a:off x="990608" y="3653275"/>
          <a:ext cx="1668932" cy="91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81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2">
                  <a:lumMod val="75000"/>
                </a:schemeClr>
              </a:solidFill>
            </a:rPr>
            <a:t>Capture / share data</a:t>
          </a:r>
          <a:endParaRPr lang="en-US" sz="21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990608" y="3653275"/>
        <a:ext cx="1668932" cy="913939"/>
      </dsp:txXfrm>
    </dsp:sp>
    <dsp:sp modelId="{75F57911-1AD0-4ABD-B2A6-C0F4FE52F183}">
      <dsp:nvSpPr>
        <dsp:cNvPr id="0" name=""/>
        <dsp:cNvSpPr/>
      </dsp:nvSpPr>
      <dsp:spPr>
        <a:xfrm>
          <a:off x="2553538" y="2161997"/>
          <a:ext cx="336651" cy="336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3C9E54-21BD-4B62-97E4-CA8CD025F0DA}">
      <dsp:nvSpPr>
        <dsp:cNvPr id="0" name=""/>
        <dsp:cNvSpPr/>
      </dsp:nvSpPr>
      <dsp:spPr>
        <a:xfrm>
          <a:off x="2771545" y="2676520"/>
          <a:ext cx="1719072" cy="156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385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2">
                  <a:lumMod val="75000"/>
                </a:schemeClr>
              </a:solidFill>
            </a:rPr>
            <a:t>Advanced care processes with decision support</a:t>
          </a:r>
          <a:endParaRPr lang="en-US" sz="21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771545" y="2676520"/>
        <a:ext cx="1719072" cy="1567124"/>
      </dsp:txXfrm>
    </dsp:sp>
    <dsp:sp modelId="{4AB25BA0-8835-459A-ADED-3282362CE981}">
      <dsp:nvSpPr>
        <dsp:cNvPr id="0" name=""/>
        <dsp:cNvSpPr/>
      </dsp:nvSpPr>
      <dsp:spPr>
        <a:xfrm>
          <a:off x="4530471" y="1421542"/>
          <a:ext cx="465582" cy="4655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2DD256-9683-4096-8F56-665B2EE17F5D}">
      <dsp:nvSpPr>
        <dsp:cNvPr id="0" name=""/>
        <dsp:cNvSpPr/>
      </dsp:nvSpPr>
      <dsp:spPr>
        <a:xfrm>
          <a:off x="4800600" y="2188162"/>
          <a:ext cx="1719072" cy="1880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02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2">
                  <a:lumMod val="75000"/>
                </a:schemeClr>
              </a:solidFill>
            </a:rPr>
            <a:t>Improved Outcomes</a:t>
          </a:r>
          <a:endParaRPr lang="en-US" sz="21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800600" y="2188162"/>
        <a:ext cx="1719072" cy="18808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F1E684-BC2F-4FDE-B1A5-C9E0495B8286}">
      <dsp:nvSpPr>
        <dsp:cNvPr id="0" name=""/>
        <dsp:cNvSpPr/>
      </dsp:nvSpPr>
      <dsp:spPr>
        <a:xfrm>
          <a:off x="33" y="234405"/>
          <a:ext cx="3169034" cy="748800"/>
        </a:xfrm>
        <a:prstGeom prst="rect">
          <a:avLst/>
        </a:prstGeom>
        <a:solidFill>
          <a:srgbClr val="4B9CC1"/>
        </a:solidFill>
        <a:ln w="25400" cap="flat" cmpd="sng" algn="ctr">
          <a:solidFill>
            <a:srgbClr val="4B9CC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Core Set</a:t>
          </a:r>
          <a:endParaRPr lang="en-US" sz="2600" kern="1200" dirty="0"/>
        </a:p>
      </dsp:txBody>
      <dsp:txXfrm>
        <a:off x="33" y="234405"/>
        <a:ext cx="3169034" cy="748800"/>
      </dsp:txXfrm>
    </dsp:sp>
    <dsp:sp modelId="{7C091024-C10C-4FF1-BD28-71D7999BDC7D}">
      <dsp:nvSpPr>
        <dsp:cNvPr id="0" name=""/>
        <dsp:cNvSpPr/>
      </dsp:nvSpPr>
      <dsp:spPr>
        <a:xfrm>
          <a:off x="33" y="983205"/>
          <a:ext cx="3169034" cy="3354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9CC1">
              <a:alpha val="90000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>
                  <a:lumMod val="50000"/>
                </a:schemeClr>
              </a:solidFill>
            </a:rPr>
            <a:t>Clinical documentation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>
                  <a:lumMod val="50000"/>
                </a:schemeClr>
              </a:solidFill>
            </a:rPr>
            <a:t>Provider order entry</a:t>
          </a:r>
          <a:endParaRPr lang="en-US" sz="260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>
                  <a:lumMod val="50000"/>
                </a:schemeClr>
              </a:solidFill>
            </a:rPr>
            <a:t>Quality measures</a:t>
          </a:r>
          <a:endParaRPr lang="en-US" sz="260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>
                  <a:lumMod val="50000"/>
                </a:schemeClr>
              </a:solidFill>
            </a:rPr>
            <a:t>Drug interaction checks </a:t>
          </a:r>
          <a:endParaRPr lang="en-US" sz="260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>
                  <a:lumMod val="50000"/>
                </a:schemeClr>
              </a:solidFill>
            </a:rPr>
            <a:t>E-prescribing</a:t>
          </a:r>
          <a:endParaRPr lang="en-US" sz="2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3" y="983205"/>
        <a:ext cx="3169034" cy="3354390"/>
      </dsp:txXfrm>
    </dsp:sp>
    <dsp:sp modelId="{147867C5-8280-42FC-B460-39D522381ED4}">
      <dsp:nvSpPr>
        <dsp:cNvPr id="0" name=""/>
        <dsp:cNvSpPr/>
      </dsp:nvSpPr>
      <dsp:spPr>
        <a:xfrm>
          <a:off x="3612732" y="234405"/>
          <a:ext cx="3169034" cy="748800"/>
        </a:xfrm>
        <a:prstGeom prst="rect">
          <a:avLst/>
        </a:prstGeom>
        <a:solidFill>
          <a:srgbClr val="4B9CC1"/>
        </a:solidFill>
        <a:ln w="25400" cap="flat" cmpd="sng" algn="ctr">
          <a:solidFill>
            <a:srgbClr val="4B9CC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Menu Set</a:t>
          </a:r>
          <a:endParaRPr lang="en-US" sz="2600" kern="1200" dirty="0"/>
        </a:p>
      </dsp:txBody>
      <dsp:txXfrm>
        <a:off x="3612732" y="234405"/>
        <a:ext cx="3169034" cy="748800"/>
      </dsp:txXfrm>
    </dsp:sp>
    <dsp:sp modelId="{8133FFCD-9707-4BFA-B207-3DF321F2A8EF}">
      <dsp:nvSpPr>
        <dsp:cNvPr id="0" name=""/>
        <dsp:cNvSpPr/>
      </dsp:nvSpPr>
      <dsp:spPr>
        <a:xfrm>
          <a:off x="3612732" y="983205"/>
          <a:ext cx="3169034" cy="3354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9CC1">
              <a:alpha val="90000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>
                  <a:lumMod val="50000"/>
                </a:schemeClr>
              </a:solidFill>
            </a:rPr>
            <a:t>Incorporation of test results into EHR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>
                  <a:lumMod val="50000"/>
                </a:schemeClr>
              </a:solidFill>
            </a:rPr>
            <a:t>Medication reconciliation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>
                  <a:lumMod val="50000"/>
                </a:schemeClr>
              </a:solidFill>
            </a:rPr>
            <a:t>Patient access to their information</a:t>
          </a:r>
          <a:endParaRPr lang="en-US" sz="2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612732" y="983205"/>
        <a:ext cx="3169034" cy="33543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F1E684-BC2F-4FDE-B1A5-C9E0495B8286}">
      <dsp:nvSpPr>
        <dsp:cNvPr id="0" name=""/>
        <dsp:cNvSpPr/>
      </dsp:nvSpPr>
      <dsp:spPr>
        <a:xfrm>
          <a:off x="35" y="151349"/>
          <a:ext cx="3418284" cy="432000"/>
        </a:xfrm>
        <a:prstGeom prst="rect">
          <a:avLst/>
        </a:prstGeom>
        <a:solidFill>
          <a:srgbClr val="4B9CC1"/>
        </a:solidFill>
        <a:ln w="25400" cap="flat" cmpd="sng" algn="ctr">
          <a:solidFill>
            <a:srgbClr val="4B9CC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Core Set</a:t>
          </a:r>
          <a:endParaRPr lang="en-US" sz="1500" kern="1200" dirty="0"/>
        </a:p>
      </dsp:txBody>
      <dsp:txXfrm>
        <a:off x="35" y="151349"/>
        <a:ext cx="3418284" cy="432000"/>
      </dsp:txXfrm>
    </dsp:sp>
    <dsp:sp modelId="{7C091024-C10C-4FF1-BD28-71D7999BDC7D}">
      <dsp:nvSpPr>
        <dsp:cNvPr id="0" name=""/>
        <dsp:cNvSpPr/>
      </dsp:nvSpPr>
      <dsp:spPr>
        <a:xfrm>
          <a:off x="35" y="583349"/>
          <a:ext cx="3418284" cy="4446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9CC1">
              <a:alpha val="90000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Clinical Provider Order Entry (CPOE)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Drug-Drug and Drug-Allergy Checks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solidFill>
                <a:schemeClr val="bg2">
                  <a:lumMod val="75000"/>
                </a:schemeClr>
              </a:solidFill>
            </a:rPr>
            <a:t>E-Prescribing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Demographics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Problem List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Medication List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Medication Allergy List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Vital Signs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solidFill>
                <a:schemeClr val="bg2">
                  <a:lumMod val="75000"/>
                </a:schemeClr>
              </a:solidFill>
            </a:rPr>
            <a:t>Smoking Status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Clinical Decision Support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Calculate and Transmit CMS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Electronic Copy of Health Information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Electronic Copy of Discharge Instructions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Clinical Summaries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Exchange Key Critical Information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Privacy/Security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5" y="583349"/>
        <a:ext cx="3418284" cy="4446900"/>
      </dsp:txXfrm>
    </dsp:sp>
    <dsp:sp modelId="{147867C5-8280-42FC-B460-39D522381ED4}">
      <dsp:nvSpPr>
        <dsp:cNvPr id="0" name=""/>
        <dsp:cNvSpPr/>
      </dsp:nvSpPr>
      <dsp:spPr>
        <a:xfrm>
          <a:off x="3896879" y="151349"/>
          <a:ext cx="3418284" cy="432000"/>
        </a:xfrm>
        <a:prstGeom prst="rect">
          <a:avLst/>
        </a:prstGeom>
        <a:solidFill>
          <a:srgbClr val="4B9CC1"/>
        </a:solidFill>
        <a:ln w="25400" cap="flat" cmpd="sng" algn="ctr">
          <a:solidFill>
            <a:srgbClr val="4B9CC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Menu Set</a:t>
          </a:r>
          <a:endParaRPr lang="en-US" sz="1500" kern="1200" dirty="0"/>
        </a:p>
      </dsp:txBody>
      <dsp:txXfrm>
        <a:off x="3896879" y="151349"/>
        <a:ext cx="3418284" cy="432000"/>
      </dsp:txXfrm>
    </dsp:sp>
    <dsp:sp modelId="{8133FFCD-9707-4BFA-B207-3DF321F2A8EF}">
      <dsp:nvSpPr>
        <dsp:cNvPr id="0" name=""/>
        <dsp:cNvSpPr/>
      </dsp:nvSpPr>
      <dsp:spPr>
        <a:xfrm>
          <a:off x="3896879" y="583349"/>
          <a:ext cx="3418284" cy="4446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9CC1">
              <a:alpha val="90000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Drug Formulary Checks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Advance Directives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Lab Results into HER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Patient List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Patient Reminders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Timely Electronic Access to HIT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Patient Specific Education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Medication Reconciliation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Summary of Care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Immunization Registries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Submit Lab Results to Public Health Agencies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>
              <a:solidFill>
                <a:schemeClr val="bg2">
                  <a:lumMod val="75000"/>
                </a:schemeClr>
              </a:solidFill>
            </a:rPr>
            <a:t>Syndromic</a:t>
          </a: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 Surveillance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896879" y="583349"/>
        <a:ext cx="3418284" cy="44469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5" rIns="92130" bIns="46065" numCol="1" anchor="t" anchorCtr="0" compatLnSpc="1">
            <a:prstTxWarp prst="textNoShape">
              <a:avLst/>
            </a:prstTxWarp>
          </a:bodyPr>
          <a:lstStyle>
            <a:lvl1pPr defTabSz="9218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5" rIns="92130" bIns="46065" numCol="1" anchor="t" anchorCtr="0" compatLnSpc="1">
            <a:prstTxWarp prst="textNoShape">
              <a:avLst/>
            </a:prstTxWarp>
          </a:bodyPr>
          <a:lstStyle>
            <a:lvl1pPr algn="r" defTabSz="9218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1888" y="693738"/>
            <a:ext cx="4619625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389438"/>
            <a:ext cx="55086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5" rIns="92130" bIns="46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8"/>
            <a:ext cx="2982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5" rIns="92130" bIns="46065" numCol="1" anchor="b" anchorCtr="0" compatLnSpc="1">
            <a:prstTxWarp prst="textNoShape">
              <a:avLst/>
            </a:prstTxWarp>
          </a:bodyPr>
          <a:lstStyle>
            <a:lvl1pPr defTabSz="9218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777288"/>
            <a:ext cx="2982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5" rIns="92130" bIns="46065" numCol="1" anchor="b" anchorCtr="0" compatLnSpc="1">
            <a:prstTxWarp prst="textNoShape">
              <a:avLst/>
            </a:prstTxWarp>
          </a:bodyPr>
          <a:lstStyle>
            <a:lvl1pPr algn="r" defTabSz="921875">
              <a:defRPr sz="1200">
                <a:cs typeface="+mn-cs"/>
              </a:defRPr>
            </a:lvl1pPr>
          </a:lstStyle>
          <a:p>
            <a:pPr>
              <a:defRPr/>
            </a:pPr>
            <a:fld id="{EEAC5C3D-9B36-42AB-88C9-26EE59A0D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F37F0D41-75EE-44B8-ACED-E6BC19069167}" type="slidenum">
              <a:rPr lang="en-US" smtClean="0">
                <a:cs typeface="Arial" charset="0"/>
              </a:rPr>
              <a:pPr defTabSz="920750"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ARRA requirements:</a:t>
            </a:r>
          </a:p>
          <a:p>
            <a:pPr eaLnBrk="1" hangingPunct="1"/>
            <a:r>
              <a:rPr lang="en-US" smtClean="0"/>
              <a:t>Use of a certified EHR</a:t>
            </a:r>
          </a:p>
          <a:p>
            <a:pPr eaLnBrk="1" hangingPunct="1"/>
            <a:r>
              <a:rPr lang="en-US" smtClean="0"/>
              <a:t>Information exchange</a:t>
            </a:r>
          </a:p>
          <a:p>
            <a:pPr eaLnBrk="1" hangingPunct="1"/>
            <a:r>
              <a:rPr lang="en-US" smtClean="0"/>
              <a:t>Quality Reporting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1088AD17-56EC-4A70-AA32-6A33661721A1}" type="slidenum">
              <a:rPr lang="en-US" smtClean="0">
                <a:cs typeface="Arial" charset="0"/>
              </a:rPr>
              <a:pPr defTabSz="920750"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Based on 2008 priorities to focus performance improvement efforts, developed by National Priorities Partnership, convened by National Quality Forum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7EA06D44-1E3E-4C95-A90C-899441EFB5F2}" type="slidenum">
              <a:rPr lang="en-US" smtClean="0">
                <a:cs typeface="Arial" charset="0"/>
              </a:rPr>
              <a:pPr defTabSz="920750"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900" smtClean="0"/>
              <a:t>Product selection</a:t>
            </a:r>
          </a:p>
          <a:p>
            <a:pPr lvl="1" eaLnBrk="1" hangingPunct="1"/>
            <a:r>
              <a:rPr lang="en-US" sz="900" smtClean="0"/>
              <a:t>Implementation</a:t>
            </a:r>
          </a:p>
          <a:p>
            <a:pPr lvl="1" eaLnBrk="1" hangingPunct="1"/>
            <a:r>
              <a:rPr lang="en-US" sz="900" smtClean="0"/>
              <a:t>Upgrade</a:t>
            </a:r>
          </a:p>
          <a:p>
            <a:pPr lvl="1" eaLnBrk="1" hangingPunct="1"/>
            <a:r>
              <a:rPr lang="en-US" sz="900" smtClean="0"/>
              <a:t>Workflow redesign</a:t>
            </a:r>
          </a:p>
          <a:p>
            <a:pPr lvl="1" eaLnBrk="1" hangingPunct="1"/>
            <a:r>
              <a:rPr lang="en-US" sz="900" smtClean="0"/>
              <a:t>Connection with local information exchanges</a:t>
            </a:r>
          </a:p>
          <a:p>
            <a:pPr lvl="1" eaLnBrk="1" hangingPunct="1"/>
            <a:r>
              <a:rPr lang="en-US" sz="900" smtClean="0"/>
              <a:t> Sharing of best practices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6B7BAE44-BE12-4F7E-B535-23F38A48FC9C}" type="slidenum">
              <a:rPr lang="en-US" smtClean="0">
                <a:cs typeface="Arial" charset="0"/>
              </a:rPr>
              <a:pPr defTabSz="920750"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Facilitate and expand the secure, electronic movement of health information using nationally recognized standards</a:t>
            </a:r>
          </a:p>
          <a:p>
            <a:pPr eaLnBrk="1" hangingPunct="1">
              <a:lnSpc>
                <a:spcPct val="106000"/>
              </a:lnSpc>
              <a:spcBef>
                <a:spcPct val="80000"/>
              </a:spcBef>
              <a:buClr>
                <a:schemeClr val="tx1"/>
              </a:buClr>
              <a:buFont typeface="Wingdings 2" pitchFamily="18" charset="2"/>
              <a:buNone/>
            </a:pPr>
            <a:r>
              <a:rPr lang="en-US" smtClean="0"/>
              <a:t>long-term goal of nationwide HIE and interoperability </a:t>
            </a:r>
          </a:p>
          <a:p>
            <a:pPr eaLnBrk="1" hangingPunct="1"/>
            <a:r>
              <a:rPr lang="en-US" smtClean="0"/>
              <a:t>Cooperative agreements focus on </a:t>
            </a:r>
          </a:p>
          <a:p>
            <a:pPr eaLnBrk="1" hangingPunct="1">
              <a:buFontTx/>
              <a:buChar char="-"/>
            </a:pPr>
            <a:r>
              <a:rPr lang="en-US" smtClean="0"/>
              <a:t>developing the statewide policy,</a:t>
            </a:r>
          </a:p>
          <a:p>
            <a:pPr eaLnBrk="1" hangingPunct="1">
              <a:buFontTx/>
              <a:buChar char="-"/>
            </a:pPr>
            <a:r>
              <a:rPr lang="en-US" smtClean="0"/>
              <a:t>governance, </a:t>
            </a:r>
          </a:p>
          <a:p>
            <a:pPr eaLnBrk="1" hangingPunct="1">
              <a:buFontTx/>
              <a:buChar char="-"/>
            </a:pPr>
            <a:r>
              <a:rPr lang="en-US" smtClean="0"/>
              <a:t>technical infrastructure and </a:t>
            </a:r>
          </a:p>
          <a:p>
            <a:pPr eaLnBrk="1" hangingPunct="1">
              <a:buFontTx/>
              <a:buChar char="-"/>
            </a:pPr>
            <a:r>
              <a:rPr lang="en-US" smtClean="0"/>
              <a:t>business practices needed to support the delivery of HIE services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F59D652C-B424-4E7B-9E86-9A6D9F43DD64}" type="slidenum">
              <a:rPr lang="en-US" smtClean="0">
                <a:cs typeface="Arial" charset="0"/>
              </a:rPr>
              <a:pPr defTabSz="920750"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70 community colleges- 103 sites- ADD EXPECTED # of GRADS</a:t>
            </a:r>
          </a:p>
          <a:p>
            <a:pPr eaLnBrk="1" hangingPunct="1"/>
            <a:r>
              <a:rPr lang="en-US" smtClean="0"/>
              <a:t>UBT- expected # of grads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3F067CD0-CA29-454C-84F1-BAAB3EE60406}" type="slidenum">
              <a:rPr lang="en-US" smtClean="0">
                <a:cs typeface="Arial" charset="0"/>
              </a:rPr>
              <a:pPr defTabSz="920750"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90E049AE-F3EE-4B07-BA88-85EDA6065107}" type="slidenum">
              <a:rPr lang="en-US" smtClean="0">
                <a:cs typeface="Arial" charset="0"/>
              </a:rPr>
              <a:pPr defTabSz="920750"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$220 M awarded to 15 communities in May 2010</a:t>
            </a:r>
          </a:p>
          <a:p>
            <a:pPr eaLnBrk="1" hangingPunct="1"/>
            <a:r>
              <a:rPr lang="en-US" smtClean="0"/>
              <a:t>2 More awards expected in late 2010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23980E6B-B17F-4A18-B36C-31BEE5F7F12B}" type="slidenum">
              <a:rPr lang="en-US" smtClean="0">
                <a:cs typeface="Arial" charset="0"/>
              </a:rPr>
              <a:pPr defTabSz="920750"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5314950"/>
            <a:ext cx="4621213" cy="3467100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905000"/>
            <a:ext cx="7696200" cy="1524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4495800"/>
            <a:ext cx="4953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A5002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274A0"/>
        </a:buClr>
        <a:buChar char="•"/>
        <a:defRPr sz="28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274A0"/>
        </a:buClr>
        <a:buChar char="–"/>
        <a:defRPr sz="2400">
          <a:solidFill>
            <a:srgbClr val="5F5F5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274A0"/>
        </a:buClr>
        <a:buChar char="•"/>
        <a:defRPr sz="2200">
          <a:solidFill>
            <a:srgbClr val="5F5F5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274A0"/>
        </a:buClr>
        <a:buChar char="–"/>
        <a:defRPr>
          <a:solidFill>
            <a:srgbClr val="5F5F5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274A0"/>
        </a:buClr>
        <a:buChar char="»"/>
        <a:defRPr>
          <a:solidFill>
            <a:srgbClr val="5F5F5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274A0"/>
        </a:buClr>
        <a:buChar char="»"/>
        <a:defRPr>
          <a:solidFill>
            <a:srgbClr val="5F5F5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274A0"/>
        </a:buClr>
        <a:buChar char="»"/>
        <a:defRPr>
          <a:solidFill>
            <a:srgbClr val="5F5F5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274A0"/>
        </a:buClr>
        <a:buChar char="»"/>
        <a:defRPr>
          <a:solidFill>
            <a:srgbClr val="5F5F5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274A0"/>
        </a:buClr>
        <a:buChar char="»"/>
        <a:defRPr>
          <a:solidFill>
            <a:srgbClr val="5F5F5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imgres?imgurl=http://www.heatingoil.com/wp-content/uploads/2010/01/recoverygov.jpg&amp;imgrefurl=http://www.heatingoil.com/blog/after-slow-start-federal-weatherization-program-speeds-up126/&amp;usg=__npG-pwh0css9S3Q_T4VjSHKqJBg=&amp;h=951&amp;w=952&amp;sz=254&amp;hl=en&amp;start=1&amp;tbnid=gCIKAkPbG-zTFM:&amp;tbnh=148&amp;tbnw=148&amp;prev=/images?q=recovery+gov&amp;um=1&amp;hl=en&amp;sa=N&amp;tbs=isch:1&amp;um=1&amp;itbs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133600"/>
            <a:ext cx="76962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ONC’s </a:t>
            </a:r>
            <a:r>
              <a:rPr lang="en-US" sz="3200" dirty="0"/>
              <a:t>Programs &amp; Policies To Achieve </a:t>
            </a:r>
            <a:r>
              <a:rPr lang="en-US" sz="3200" dirty="0" smtClean="0"/>
              <a:t>Widespread and Meaningful </a:t>
            </a:r>
            <a:r>
              <a:rPr lang="en-US" sz="3200" dirty="0"/>
              <a:t>Use of Health Information Technology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2390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Melinda </a:t>
            </a:r>
            <a:r>
              <a:rPr lang="en-US" dirty="0" err="1" smtClean="0"/>
              <a:t>Beeuwkes</a:t>
            </a:r>
            <a:r>
              <a:rPr lang="en-US" dirty="0" smtClean="0"/>
              <a:t> Buntin, Ph.D.</a:t>
            </a:r>
          </a:p>
          <a:p>
            <a:pPr eaLnBrk="1" hangingPunct="1">
              <a:defRPr/>
            </a:pPr>
            <a:r>
              <a:rPr lang="en-US" dirty="0" smtClean="0"/>
              <a:t>for</a:t>
            </a:r>
          </a:p>
          <a:p>
            <a:pPr eaLnBrk="1" hangingPunct="1">
              <a:defRPr/>
            </a:pPr>
            <a:r>
              <a:rPr lang="en-US" dirty="0" smtClean="0"/>
              <a:t>Yael </a:t>
            </a:r>
            <a:r>
              <a:rPr lang="en-US" dirty="0"/>
              <a:t>Harris, </a:t>
            </a:r>
            <a:r>
              <a:rPr lang="en-US" dirty="0" smtClean="0"/>
              <a:t>Ph.D., M.H.S.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Office of the National Coordinator </a:t>
            </a:r>
            <a:br>
              <a:rPr lang="en-US" dirty="0"/>
            </a:br>
            <a:r>
              <a:rPr lang="en-US" dirty="0"/>
              <a:t>for Health Information Technology (ONC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August 17,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170738" y="6619875"/>
            <a:ext cx="1897062" cy="238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7642BF9-3D15-43EE-9D7A-58111D880A0A}" type="slidenum">
              <a:rPr lang="en-US"/>
              <a:pPr/>
              <a:t>10</a:t>
            </a:fld>
            <a:endParaRPr lang="en-US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626225"/>
            <a:ext cx="1617663" cy="217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8CD8746-6C7C-422E-8B58-C2D44B8D5EBF}" type="datetime1">
              <a:rPr lang="en-US"/>
              <a:pPr/>
              <a:t>9/8/2010</a:t>
            </a:fld>
            <a:endParaRPr lang="en-US"/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gray">
          <a:xfrm>
            <a:off x="3417888" y="1371600"/>
            <a:ext cx="5497512" cy="665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>
              <a:lnSpc>
                <a:spcPct val="106000"/>
              </a:lnSpc>
              <a:spcBef>
                <a:spcPct val="80000"/>
              </a:spcBef>
              <a:buClr>
                <a:schemeClr val="tx1"/>
              </a:buClr>
              <a:buFont typeface="Wingdings 2" pitchFamily="18" charset="2"/>
              <a:buChar char="¡"/>
            </a:pPr>
            <a:endParaRPr lang="en-US" sz="140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gray">
          <a:xfrm>
            <a:off x="3417888" y="3221038"/>
            <a:ext cx="5497512" cy="665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>
              <a:lnSpc>
                <a:spcPct val="106000"/>
              </a:lnSpc>
              <a:spcBef>
                <a:spcPct val="80000"/>
              </a:spcBef>
              <a:buClr>
                <a:schemeClr val="tx1"/>
              </a:buClr>
              <a:buFont typeface="Wingdings 2" pitchFamily="18" charset="2"/>
              <a:buNone/>
            </a:pPr>
            <a:r>
              <a:rPr lang="en-US" sz="1400"/>
              <a:t> </a:t>
            </a:r>
          </a:p>
        </p:txBody>
      </p:sp>
      <p:sp>
        <p:nvSpPr>
          <p:cNvPr id="12295" name="Rectangle 12"/>
          <p:cNvSpPr>
            <a:spLocks noChangeArrowheads="1"/>
          </p:cNvSpPr>
          <p:nvPr/>
        </p:nvSpPr>
        <p:spPr bwMode="gray">
          <a:xfrm>
            <a:off x="3417888" y="4973638"/>
            <a:ext cx="5497512" cy="665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>
              <a:lnSpc>
                <a:spcPct val="106000"/>
              </a:lnSpc>
              <a:spcBef>
                <a:spcPct val="80000"/>
              </a:spcBef>
              <a:buClr>
                <a:schemeClr val="tx1"/>
              </a:buClr>
              <a:buFont typeface="Wingdings 2" pitchFamily="18" charset="2"/>
              <a:buChar char="¡"/>
            </a:pPr>
            <a:endParaRPr lang="en-US" sz="1400"/>
          </a:p>
        </p:txBody>
      </p:sp>
      <p:sp>
        <p:nvSpPr>
          <p:cNvPr id="12296" name="Title 3"/>
          <p:cNvSpPr>
            <a:spLocks noGrp="1"/>
          </p:cNvSpPr>
          <p:nvPr>
            <p:ph type="title" idx="4294967295"/>
          </p:nvPr>
        </p:nvSpPr>
        <p:spPr>
          <a:xfrm>
            <a:off x="127000" y="427038"/>
            <a:ext cx="9017000" cy="715962"/>
          </a:xfrm>
        </p:spPr>
        <p:txBody>
          <a:bodyPr/>
          <a:lstStyle/>
          <a:p>
            <a:pPr algn="ctr" eaLnBrk="1" hangingPunct="1"/>
            <a:r>
              <a:rPr lang="en-US" smtClean="0"/>
              <a:t>State Health Information Exchange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170738" y="6619875"/>
            <a:ext cx="1897062" cy="238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11EBD39-2126-4D7F-9799-C4581353CF57}" type="slidenum">
              <a:rPr lang="en-US"/>
              <a:pPr/>
              <a:t>11</a:t>
            </a:fld>
            <a:endParaRPr lang="en-US"/>
          </a:p>
        </p:txBody>
      </p:sp>
      <p:sp>
        <p:nvSpPr>
          <p:cNvPr id="13315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626225"/>
            <a:ext cx="1617663" cy="217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B93C8D0-20A2-4156-9E92-A09F3AF9DB28}" type="datetime1">
              <a:rPr lang="en-US"/>
              <a:pPr/>
              <a:t>9/8/2010</a:t>
            </a:fld>
            <a:endParaRPr 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$84M to support training of 50,000+ new health IT professionals</a:t>
            </a:r>
          </a:p>
        </p:txBody>
      </p:sp>
      <p:sp>
        <p:nvSpPr>
          <p:cNvPr id="13317" name="Oval 4"/>
          <p:cNvSpPr>
            <a:spLocks noChangeArrowheads="1"/>
          </p:cNvSpPr>
          <p:nvPr/>
        </p:nvSpPr>
        <p:spPr bwMode="auto">
          <a:xfrm>
            <a:off x="1138238" y="2498725"/>
            <a:ext cx="2986087" cy="150495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Health IT Workforce Development</a:t>
            </a:r>
          </a:p>
        </p:txBody>
      </p:sp>
      <p:graphicFrame>
        <p:nvGraphicFramePr>
          <p:cNvPr id="28" name="Diagram 27"/>
          <p:cNvGraphicFramePr/>
          <p:nvPr/>
        </p:nvGraphicFramePr>
        <p:xfrm>
          <a:off x="15240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170738" y="6619875"/>
            <a:ext cx="1897062" cy="238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5F95712-1FA5-45DF-82C7-DDC1D00025EC}" type="slidenum">
              <a:rPr lang="en-US"/>
              <a:pPr/>
              <a:t>12</a:t>
            </a:fld>
            <a:endParaRPr lang="en-US"/>
          </a:p>
        </p:txBody>
      </p:sp>
      <p:sp>
        <p:nvSpPr>
          <p:cNvPr id="14339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626225"/>
            <a:ext cx="1617663" cy="217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D0A1687-075F-4D81-953D-5970E1F1CDCC}" type="datetime1">
              <a:rPr lang="en-US"/>
              <a:pPr/>
              <a:t>9/8/2010</a:t>
            </a:fld>
            <a:endParaRPr lang="en-US"/>
          </a:p>
        </p:txBody>
      </p:sp>
      <p:pic>
        <p:nvPicPr>
          <p:cNvPr id="3211279" name="Picture 15" descr="MC900239045[1]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86525" y="1905000"/>
            <a:ext cx="2657475" cy="2443162"/>
          </a:xfrm>
          <a:prstGeom prst="rect">
            <a:avLst/>
          </a:prstGeom>
          <a:noFill/>
        </p:spPr>
      </p:pic>
      <p:sp>
        <p:nvSpPr>
          <p:cNvPr id="32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1143000"/>
            <a:ext cx="6227762" cy="5410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9E0000"/>
                </a:solidFill>
              </a:rPr>
              <a:t>Vision:</a:t>
            </a:r>
            <a:endParaRPr lang="en-US" sz="2000" dirty="0">
              <a:solidFill>
                <a:srgbClr val="9E0000"/>
              </a:solidFill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Guide the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way to a transformed health care system through demonstration communities showing how health IT-enabled quality and cost improvements are achievable, sustainable, and replicable all across the country.</a:t>
            </a:r>
          </a:p>
          <a:p>
            <a:pPr eaLnBrk="1" hangingPunct="1">
              <a:buFontTx/>
              <a:buNone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000" dirty="0">
                <a:solidFill>
                  <a:srgbClr val="9E0000"/>
                </a:solidFill>
              </a:rPr>
              <a:t>Goals:</a:t>
            </a:r>
          </a:p>
          <a:p>
            <a:pPr eaLnBrk="1" hangingPunct="1">
              <a:spcBef>
                <a:spcPts val="1175"/>
              </a:spcBef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Use health IT to bring together core health care stakeholders at the community level </a:t>
            </a:r>
          </a:p>
          <a:p>
            <a:pPr eaLnBrk="1" hangingPunct="1">
              <a:spcBef>
                <a:spcPts val="1175"/>
              </a:spcBef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Show how health IT can support breakthrough advancements in health care quality, efficiency, and in population health</a:t>
            </a: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15963"/>
          </a:xfrm>
        </p:spPr>
        <p:txBody>
          <a:bodyPr/>
          <a:lstStyle/>
          <a:p>
            <a:pPr eaLnBrk="1" hangingPunct="1"/>
            <a:r>
              <a:rPr lang="en-US" smtClean="0"/>
              <a:t>Beacon Communities</a:t>
            </a:r>
            <a:r>
              <a:rPr lang="en-US" b="0" smtClean="0"/>
              <a:t/>
            </a:r>
            <a:br>
              <a:rPr lang="en-US" b="0" smtClean="0"/>
            </a:br>
            <a:endParaRPr lang="en-US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eaconindiana.com/images/Beacon-Graphic=Vertical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76800" y="152400"/>
            <a:ext cx="1905000" cy="1353807"/>
          </a:xfrm>
          <a:prstGeom prst="rect">
            <a:avLst/>
          </a:prstGeom>
          <a:noFill/>
        </p:spPr>
      </p:pic>
      <p:sp>
        <p:nvSpPr>
          <p:cNvPr id="1536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170738" y="6619875"/>
            <a:ext cx="1897062" cy="238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206020A-0EC4-4D8F-BD77-D076543C9F85}" type="slidenum">
              <a:rPr lang="en-US"/>
              <a:pPr/>
              <a:t>13</a:t>
            </a:fld>
            <a:endParaRPr lang="en-US"/>
          </a:p>
        </p:txBody>
      </p:sp>
      <p:sp>
        <p:nvSpPr>
          <p:cNvPr id="15364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626225"/>
            <a:ext cx="1617663" cy="217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886C702-4287-4D59-B208-AC84D501C820}" type="datetime1">
              <a:rPr lang="en-US"/>
              <a:pPr/>
              <a:t>9/8/2010</a:t>
            </a:fld>
            <a:endParaRPr lang="en-US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6" name="Picture 5" descr="HITECH_layer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63" y="1127125"/>
            <a:ext cx="695483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ITECH_USAmap_Beacon_v1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524000"/>
            <a:ext cx="6070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itle 20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Beacon Communities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8438"/>
            <a:ext cx="8534400" cy="639762"/>
          </a:xfrm>
        </p:spPr>
        <p:txBody>
          <a:bodyPr/>
          <a:lstStyle/>
          <a:p>
            <a:pPr eaLnBrk="1" hangingPunct="1"/>
            <a:r>
              <a:rPr lang="en-US" sz="2800" smtClean="0"/>
              <a:t>Health IT is Foundational for Health Reform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8382000" y="6400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2393357-DBAE-422E-8DAA-FB10F633DD23}" type="slidenum">
              <a:rPr lang="en-US"/>
              <a:pPr>
                <a:spcBef>
                  <a:spcPct val="50000"/>
                </a:spcBef>
              </a:pPr>
              <a:t>14</a:t>
            </a:fld>
            <a:endParaRPr lang="en-US"/>
          </a:p>
        </p:txBody>
      </p:sp>
      <p:sp>
        <p:nvSpPr>
          <p:cNvPr id="8196" name="AutoShape 12"/>
          <p:cNvSpPr>
            <a:spLocks noChangeArrowheads="1"/>
          </p:cNvSpPr>
          <p:nvPr/>
        </p:nvSpPr>
        <p:spPr bwMode="auto">
          <a:xfrm>
            <a:off x="1600200" y="995363"/>
            <a:ext cx="5791200" cy="167640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3181350" y="1524000"/>
            <a:ext cx="268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cs typeface="+mn-cs"/>
              </a:rPr>
              <a:t>Sustainable </a:t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  <a:cs typeface="+mn-cs"/>
              </a:rPr>
            </a:br>
            <a:r>
              <a:rPr lang="en-US" b="1" dirty="0">
                <a:solidFill>
                  <a:schemeClr val="bg2">
                    <a:lumMod val="50000"/>
                  </a:schemeClr>
                </a:solidFill>
                <a:cs typeface="+mn-cs"/>
              </a:rPr>
              <a:t>quality &amp; efficiency improvements</a:t>
            </a:r>
            <a:endParaRPr lang="en-US" sz="1400" dirty="0">
              <a:solidFill>
                <a:schemeClr val="bg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8199" name="Rectangle 52"/>
          <p:cNvSpPr>
            <a:spLocks noChangeArrowheads="1"/>
          </p:cNvSpPr>
          <p:nvPr/>
        </p:nvSpPr>
        <p:spPr bwMode="auto">
          <a:xfrm>
            <a:off x="2000250" y="2667000"/>
            <a:ext cx="1363663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16391" name="Text Box 53"/>
          <p:cNvSpPr txBox="1">
            <a:spLocks noChangeArrowheads="1"/>
          </p:cNvSpPr>
          <p:nvPr/>
        </p:nvSpPr>
        <p:spPr bwMode="auto">
          <a:xfrm>
            <a:off x="1885950" y="2743200"/>
            <a:ext cx="157956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u="sng"/>
              <a:t>Care delivery innovations</a:t>
            </a:r>
          </a:p>
        </p:txBody>
      </p:sp>
      <p:sp>
        <p:nvSpPr>
          <p:cNvPr id="16392" name="Text Box 54"/>
          <p:cNvSpPr txBox="1">
            <a:spLocks noChangeArrowheads="1"/>
          </p:cNvSpPr>
          <p:nvPr/>
        </p:nvSpPr>
        <p:spPr bwMode="auto">
          <a:xfrm>
            <a:off x="1914525" y="3316288"/>
            <a:ext cx="1677988" cy="938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000"/>
              <a:t> Decision support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000"/>
              <a:t> Rx management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000"/>
              <a:t> Care coordination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000"/>
              <a:t> Discharge planning</a:t>
            </a:r>
          </a:p>
        </p:txBody>
      </p:sp>
      <p:sp>
        <p:nvSpPr>
          <p:cNvPr id="8202" name="Rectangle 55"/>
          <p:cNvSpPr>
            <a:spLocks noChangeArrowheads="1"/>
          </p:cNvSpPr>
          <p:nvPr/>
        </p:nvSpPr>
        <p:spPr bwMode="auto">
          <a:xfrm>
            <a:off x="3886200" y="2667000"/>
            <a:ext cx="1447800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16394" name="Text Box 56"/>
          <p:cNvSpPr txBox="1">
            <a:spLocks noChangeArrowheads="1"/>
          </p:cNvSpPr>
          <p:nvPr/>
        </p:nvSpPr>
        <p:spPr bwMode="auto">
          <a:xfrm>
            <a:off x="3857625" y="2765425"/>
            <a:ext cx="157956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u="sng"/>
              <a:t>Measurement &amp;      Provider Feedback</a:t>
            </a:r>
          </a:p>
        </p:txBody>
      </p:sp>
      <p:sp>
        <p:nvSpPr>
          <p:cNvPr id="16395" name="Text Box 57"/>
          <p:cNvSpPr txBox="1">
            <a:spLocks noChangeArrowheads="1"/>
          </p:cNvSpPr>
          <p:nvPr/>
        </p:nvSpPr>
        <p:spPr bwMode="auto">
          <a:xfrm>
            <a:off x="4110038" y="3276600"/>
            <a:ext cx="100647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000"/>
              <a:t> Quality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000"/>
              <a:t> Efficiency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000"/>
              <a:t> Pop. health</a:t>
            </a:r>
          </a:p>
        </p:txBody>
      </p:sp>
      <p:sp>
        <p:nvSpPr>
          <p:cNvPr id="8205" name="Rectangle 58"/>
          <p:cNvSpPr>
            <a:spLocks noChangeArrowheads="1"/>
          </p:cNvSpPr>
          <p:nvPr/>
        </p:nvSpPr>
        <p:spPr bwMode="auto">
          <a:xfrm>
            <a:off x="5867400" y="2667000"/>
            <a:ext cx="1219200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16397" name="Text Box 59"/>
          <p:cNvSpPr txBox="1">
            <a:spLocks noChangeArrowheads="1"/>
          </p:cNvSpPr>
          <p:nvPr/>
        </p:nvSpPr>
        <p:spPr bwMode="auto">
          <a:xfrm>
            <a:off x="5715000" y="2743200"/>
            <a:ext cx="13430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u="sng"/>
              <a:t>Payment Reform</a:t>
            </a:r>
          </a:p>
        </p:txBody>
      </p:sp>
      <p:sp>
        <p:nvSpPr>
          <p:cNvPr id="16398" name="Text Box 60"/>
          <p:cNvSpPr txBox="1">
            <a:spLocks noChangeArrowheads="1"/>
          </p:cNvSpPr>
          <p:nvPr/>
        </p:nvSpPr>
        <p:spPr bwMode="auto">
          <a:xfrm>
            <a:off x="5899150" y="3313113"/>
            <a:ext cx="142716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000"/>
              <a:t> Reforms to make improvements in efficiency/quality sustainable</a:t>
            </a:r>
          </a:p>
        </p:txBody>
      </p:sp>
      <p:sp>
        <p:nvSpPr>
          <p:cNvPr id="16399" name="AutoShape 18"/>
          <p:cNvSpPr>
            <a:spLocks noChangeArrowheads="1"/>
          </p:cNvSpPr>
          <p:nvPr/>
        </p:nvSpPr>
        <p:spPr bwMode="auto">
          <a:xfrm rot="10800000">
            <a:off x="7086600" y="3505200"/>
            <a:ext cx="671513" cy="1452563"/>
          </a:xfrm>
          <a:prstGeom prst="curvedRightArrow">
            <a:avLst>
              <a:gd name="adj1" fmla="val 32497"/>
              <a:gd name="adj2" fmla="val 64984"/>
              <a:gd name="adj3" fmla="val 33333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AutoShape 19"/>
          <p:cNvSpPr>
            <a:spLocks noChangeArrowheads="1"/>
          </p:cNvSpPr>
          <p:nvPr/>
        </p:nvSpPr>
        <p:spPr bwMode="auto">
          <a:xfrm rot="10800000" flipH="1">
            <a:off x="1295400" y="3581400"/>
            <a:ext cx="671513" cy="1452563"/>
          </a:xfrm>
          <a:prstGeom prst="curvedRightArrow">
            <a:avLst>
              <a:gd name="adj1" fmla="val 32497"/>
              <a:gd name="adj2" fmla="val 64984"/>
              <a:gd name="adj3" fmla="val 33333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20"/>
          <p:cNvSpPr>
            <a:spLocks noChangeShapeType="1"/>
          </p:cNvSpPr>
          <p:nvPr/>
        </p:nvSpPr>
        <p:spPr bwMode="auto">
          <a:xfrm>
            <a:off x="3352800" y="2971800"/>
            <a:ext cx="533400" cy="0"/>
          </a:xfrm>
          <a:prstGeom prst="line">
            <a:avLst/>
          </a:prstGeom>
          <a:noFill/>
          <a:ln w="1778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21"/>
          <p:cNvSpPr>
            <a:spLocks noChangeShapeType="1"/>
          </p:cNvSpPr>
          <p:nvPr/>
        </p:nvSpPr>
        <p:spPr bwMode="auto">
          <a:xfrm>
            <a:off x="5334000" y="2971800"/>
            <a:ext cx="533400" cy="0"/>
          </a:xfrm>
          <a:prstGeom prst="line">
            <a:avLst/>
          </a:prstGeom>
          <a:noFill/>
          <a:ln w="1778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03" name="Group 8"/>
          <p:cNvGrpSpPr>
            <a:grpSpLocks/>
          </p:cNvGrpSpPr>
          <p:nvPr/>
        </p:nvGrpSpPr>
        <p:grpSpPr bwMode="auto">
          <a:xfrm>
            <a:off x="1828800" y="4486275"/>
            <a:ext cx="5410200" cy="1004888"/>
            <a:chOff x="816" y="2496"/>
            <a:chExt cx="3312" cy="432"/>
          </a:xfrm>
        </p:grpSpPr>
        <p:sp>
          <p:nvSpPr>
            <p:cNvPr id="8212" name="Rectangle 6"/>
            <p:cNvSpPr>
              <a:spLocks noChangeArrowheads="1"/>
            </p:cNvSpPr>
            <p:nvPr/>
          </p:nvSpPr>
          <p:spPr bwMode="auto">
            <a:xfrm>
              <a:off x="816" y="2496"/>
              <a:ext cx="3312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8213" name="Text Box 7"/>
            <p:cNvSpPr txBox="1">
              <a:spLocks noChangeArrowheads="1"/>
            </p:cNvSpPr>
            <p:nvPr/>
          </p:nvSpPr>
          <p:spPr bwMode="auto">
            <a:xfrm>
              <a:off x="1104" y="2566"/>
              <a:ext cx="2832" cy="2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Foundation of Health IT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Electronic Health Records and Information Exchange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170738" y="6619875"/>
            <a:ext cx="1897062" cy="238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551B621-3719-4253-9363-31A41630820E}" type="slidenum">
              <a:rPr lang="en-US"/>
              <a:pPr/>
              <a:t>15</a:t>
            </a:fld>
            <a:endParaRPr lang="en-US"/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626225"/>
            <a:ext cx="1617663" cy="217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98D35C7-034E-4FAF-B1FC-F5708F90C430}" type="datetime1">
              <a:rPr lang="en-US"/>
              <a:pPr/>
              <a:t>9/8/2010</a:t>
            </a:fld>
            <a:endParaRPr lang="en-US"/>
          </a:p>
        </p:txBody>
      </p:sp>
      <p:sp>
        <p:nvSpPr>
          <p:cNvPr id="1333250" name="Text Box 2"/>
          <p:cNvSpPr txBox="1">
            <a:spLocks noChangeArrowheads="1"/>
          </p:cNvSpPr>
          <p:nvPr/>
        </p:nvSpPr>
        <p:spPr bwMode="auto">
          <a:xfrm>
            <a:off x="1066800" y="2041525"/>
            <a:ext cx="7196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latin typeface="Verdana" pitchFamily="34" charset="0"/>
                <a:cs typeface="+mn-cs"/>
              </a:rPr>
              <a:t>Thank you!</a:t>
            </a:r>
            <a:endParaRPr lang="en-US" sz="4000" b="1" dirty="0">
              <a:latin typeface="Verdana" pitchFamily="34" charset="0"/>
              <a:cs typeface="+mn-cs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43000" y="3429000"/>
            <a:ext cx="7162800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9E0000"/>
                </a:solidFill>
              </a:rPr>
              <a:t>Melinda.Buntin@hhs.gov</a:t>
            </a:r>
          </a:p>
          <a:p>
            <a:endParaRPr lang="en-US" sz="3200">
              <a:solidFill>
                <a:srgbClr val="9E0000"/>
              </a:solidFill>
            </a:endParaRPr>
          </a:p>
          <a:p>
            <a:r>
              <a:rPr lang="en-US" sz="3200">
                <a:solidFill>
                  <a:srgbClr val="9E0000"/>
                </a:solidFill>
              </a:rPr>
              <a:t>healthit.hhs.gov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6103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6243CDB-C6CE-4C94-A574-3065BDBE41EE}" type="datetime1">
              <a:rPr lang="en-US"/>
              <a:pPr/>
              <a:t>9/8/2010</a:t>
            </a:fld>
            <a:endParaRPr lang="en-US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6103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EB7F63F-3F11-4E19-AB30-739D641450D3}" type="slidenum">
              <a:rPr lang="en-US"/>
              <a:pPr/>
              <a:t>2</a:t>
            </a:fld>
            <a:endParaRPr lang="en-US"/>
          </a:p>
        </p:txBody>
      </p:sp>
      <p:sp>
        <p:nvSpPr>
          <p:cNvPr id="33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752600"/>
            <a:ext cx="7610475" cy="3871913"/>
          </a:xfrm>
        </p:spPr>
        <p:txBody>
          <a:bodyPr/>
          <a:lstStyle/>
          <a:p>
            <a:pPr eaLnBrk="1" hangingPunct="1">
              <a:defRPr/>
            </a:pP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Meaningful Use: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219200" y="1295400"/>
          <a:ext cx="66294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6103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FFBFF24-8551-4EB9-ACE8-65CE30754C59}" type="datetime1">
              <a:rPr lang="en-US"/>
              <a:pPr/>
              <a:t>9/8/2010</a:t>
            </a:fld>
            <a:endParaRPr lang="en-US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6103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9534B0A-DA18-4C93-99F0-F749E2221D08}" type="slidenum">
              <a:rPr lang="en-US"/>
              <a:pPr/>
              <a:t>3</a:t>
            </a:fld>
            <a:endParaRPr lang="en-US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B09E4D-4EAD-46F9-A63C-E2523AB5451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11621" name="Content Placeholder 2"/>
          <p:cNvSpPr>
            <a:spLocks/>
          </p:cNvSpPr>
          <p:nvPr/>
        </p:nvSpPr>
        <p:spPr bwMode="auto">
          <a:xfrm>
            <a:off x="533400" y="1274763"/>
            <a:ext cx="8610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0482" name="Picture 2" descr="http://blogs.cornell.edu/city/files/2009/11/pati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00200"/>
            <a:ext cx="3429000" cy="2674938"/>
          </a:xfrm>
          <a:prstGeom prst="rect">
            <a:avLst/>
          </a:prstGeom>
          <a:noFill/>
          <a:ln>
            <a:solidFill>
              <a:srgbClr val="4B9C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Diagram 8"/>
          <p:cNvGraphicFramePr/>
          <p:nvPr/>
        </p:nvGraphicFramePr>
        <p:xfrm>
          <a:off x="381000" y="3810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/>
        </p:nvGraphicFramePr>
        <p:xfrm>
          <a:off x="685800" y="990600"/>
          <a:ext cx="71628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6103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1A55225-C2F6-4168-A805-635B66CDCD06}" type="datetime1">
              <a:rPr lang="en-US"/>
              <a:pPr/>
              <a:t>9/8/2010</a:t>
            </a:fld>
            <a:endParaRPr 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6103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EF0741E-2BE5-4186-B1DB-D6F758BA7A1F}" type="slidenum">
              <a:rPr lang="en-US"/>
              <a:pPr/>
              <a:t>5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HIT – Enabled Health Reform</a:t>
            </a:r>
            <a:br>
              <a:rPr lang="en-US" smtClean="0"/>
            </a:br>
            <a:r>
              <a:rPr lang="en-US" smtClean="0"/>
              <a:t>Achieving Meaningful Use</a:t>
            </a:r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1676400" y="39624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9E0000"/>
                </a:solidFill>
              </a:rPr>
              <a:t>2011</a:t>
            </a:r>
          </a:p>
        </p:txBody>
      </p:sp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3657600" y="302895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9E0000"/>
                </a:solidFill>
              </a:rPr>
              <a:t>2013</a:t>
            </a:r>
          </a:p>
        </p:txBody>
      </p:sp>
      <p:sp>
        <p:nvSpPr>
          <p:cNvPr id="7176" name="TextBox 12"/>
          <p:cNvSpPr txBox="1">
            <a:spLocks noChangeArrowheads="1"/>
          </p:cNvSpPr>
          <p:nvPr/>
        </p:nvSpPr>
        <p:spPr bwMode="auto">
          <a:xfrm>
            <a:off x="5791200" y="23622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9E0000"/>
                </a:solidFill>
              </a:rPr>
              <a:t>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Features of 2011 Definition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1066800" y="1219200"/>
          <a:ext cx="6781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Full Sets of 2011 Definition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533400" y="1143000"/>
          <a:ext cx="731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/>
          <p:cNvSpPr/>
          <p:nvPr/>
        </p:nvSpPr>
        <p:spPr>
          <a:xfrm>
            <a:off x="7086600" y="5791200"/>
            <a:ext cx="1905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381000" y="6400800"/>
            <a:ext cx="8305800" cy="1588"/>
          </a:xfrm>
          <a:prstGeom prst="straightConnector1">
            <a:avLst/>
          </a:prstGeom>
          <a:ln w="22225" cap="rnd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381000" y="5943600"/>
            <a:ext cx="8305800" cy="1588"/>
          </a:xfrm>
          <a:prstGeom prst="straightConnector1">
            <a:avLst/>
          </a:prstGeom>
          <a:ln w="22225" cap="rnd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4"/>
          <p:cNvSpPr/>
          <p:nvPr/>
        </p:nvSpPr>
        <p:spPr>
          <a:xfrm>
            <a:off x="5970106" y="4499947"/>
            <a:ext cx="1756931" cy="129125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4925" tIns="34925" rIns="34925" bIns="34925" spcCol="1270" anchor="ctr"/>
          <a:lstStyle/>
          <a:p>
            <a:pPr algn="ctr" defTabSz="2444750">
              <a:lnSpc>
                <a:spcPct val="90000"/>
              </a:lnSpc>
              <a:spcAft>
                <a:spcPct val="35000"/>
              </a:spcAft>
              <a:defRPr/>
            </a:pPr>
            <a:endParaRPr lang="en-US" sz="5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Rounded Rectangle 4"/>
          <p:cNvSpPr/>
          <p:nvPr/>
        </p:nvSpPr>
        <p:spPr>
          <a:xfrm>
            <a:off x="6781800" y="1716574"/>
            <a:ext cx="2171931" cy="135778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41376" tIns="341376" rIns="341376" bIns="341376" spcCol="1270" anchor="ctr"/>
          <a:lstStyle/>
          <a:p>
            <a:pPr algn="ctr" defTabSz="2133600">
              <a:lnSpc>
                <a:spcPct val="90000"/>
              </a:lnSpc>
              <a:spcAft>
                <a:spcPct val="35000"/>
              </a:spcAft>
              <a:defRPr/>
            </a:pPr>
            <a:endParaRPr lang="en-US" sz="4800"/>
          </a:p>
        </p:txBody>
      </p:sp>
      <p:sp>
        <p:nvSpPr>
          <p:cNvPr id="73" name="Rounded Rectangle 4"/>
          <p:cNvSpPr/>
          <p:nvPr/>
        </p:nvSpPr>
        <p:spPr>
          <a:xfrm>
            <a:off x="550408" y="4336749"/>
            <a:ext cx="2235269" cy="46475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4925" tIns="34925" rIns="34925" bIns="34925" spcCol="1270" anchor="ctr"/>
          <a:lstStyle/>
          <a:p>
            <a:pPr algn="ctr" defTabSz="2444750">
              <a:lnSpc>
                <a:spcPct val="90000"/>
              </a:lnSpc>
              <a:spcAft>
                <a:spcPct val="35000"/>
              </a:spcAft>
              <a:defRPr/>
            </a:pPr>
            <a:endParaRPr lang="en-US" sz="5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9" name="Rounded Rectangle 4"/>
          <p:cNvSpPr/>
          <p:nvPr/>
        </p:nvSpPr>
        <p:spPr>
          <a:xfrm>
            <a:off x="490922" y="4861283"/>
            <a:ext cx="2235269" cy="81769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4925" tIns="34925" rIns="34925" bIns="34925" spcCol="1270" anchor="ctr"/>
          <a:lstStyle/>
          <a:p>
            <a:pPr algn="ctr" defTabSz="2444750">
              <a:lnSpc>
                <a:spcPct val="90000"/>
              </a:lnSpc>
              <a:spcAft>
                <a:spcPct val="35000"/>
              </a:spcAft>
              <a:defRPr/>
            </a:pPr>
            <a:endParaRPr lang="en-US" sz="5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657600" y="1295400"/>
            <a:ext cx="1981200" cy="67914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Adoption of EHR’s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657600" y="2514600"/>
            <a:ext cx="1981200" cy="679143"/>
          </a:xfrm>
          <a:prstGeom prst="roundRect">
            <a:avLst>
              <a:gd name="adj" fmla="val 10000"/>
            </a:avLst>
          </a:prstGeom>
          <a:solidFill>
            <a:srgbClr val="4B9CC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Meaningful Use of EHR’s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3657600" y="4154974"/>
            <a:ext cx="1981200" cy="831543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2">
            <a:schemeClr val="lt1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Exchange of Health Information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276600" y="5791200"/>
            <a:ext cx="3352800" cy="381000"/>
          </a:xfrm>
          <a:prstGeom prst="roundRect">
            <a:avLst>
              <a:gd name="adj" fmla="val 10000"/>
            </a:avLst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Research to Enhance Health IT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3276600" y="6248400"/>
            <a:ext cx="3352800" cy="381000"/>
          </a:xfrm>
          <a:prstGeom prst="roundRect">
            <a:avLst>
              <a:gd name="adj" fmla="val 10000"/>
            </a:avLst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Beacon Community Program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381000" y="838200"/>
            <a:ext cx="2667000" cy="68580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Regional Extension Centers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381000" y="1676400"/>
            <a:ext cx="2667000" cy="68580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Workforce </a:t>
            </a:r>
          </a:p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Training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381000" y="2514600"/>
            <a:ext cx="2667000" cy="685800"/>
          </a:xfrm>
          <a:prstGeom prst="roundRect">
            <a:avLst>
              <a:gd name="adj" fmla="val 10000"/>
            </a:avLst>
          </a:prstGeom>
          <a:solidFill>
            <a:srgbClr val="4B9CC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Medicare and Medicaid Incentives and Penalties</a:t>
            </a:r>
          </a:p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381000" y="5069374"/>
            <a:ext cx="2667000" cy="68580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Privacy and Security Framework</a:t>
            </a:r>
          </a:p>
        </p:txBody>
      </p:sp>
      <p:sp>
        <p:nvSpPr>
          <p:cNvPr id="118" name="Rounded Rectangle 4"/>
          <p:cNvSpPr/>
          <p:nvPr/>
        </p:nvSpPr>
        <p:spPr>
          <a:xfrm>
            <a:off x="381000" y="3392974"/>
            <a:ext cx="2667000" cy="68580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State Grants for Health Information Exchange 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381000" y="4231175"/>
            <a:ext cx="2667000" cy="685799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Standards and Certification Framework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6172200" y="1905000"/>
            <a:ext cx="2667000" cy="2743200"/>
          </a:xfrm>
          <a:prstGeom prst="roundRect">
            <a:avLst>
              <a:gd name="adj" fmla="val 10000"/>
            </a:avLst>
          </a:prstGeom>
          <a:solidFill>
            <a:srgbClr val="4B9CC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Improved Individual and Population Health Outcomes</a:t>
            </a:r>
          </a:p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Increased Transparency and Efficiency</a:t>
            </a:r>
          </a:p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Improved Ability to Study an Improve Care Delivery</a:t>
            </a:r>
          </a:p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3048000" y="2819400"/>
            <a:ext cx="609600" cy="1588"/>
          </a:xfrm>
          <a:prstGeom prst="straightConnector1">
            <a:avLst/>
          </a:prstGeom>
          <a:ln w="22225" cap="rnd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5638800" y="2819400"/>
            <a:ext cx="533400" cy="1588"/>
          </a:xfrm>
          <a:prstGeom prst="straightConnector1">
            <a:avLst/>
          </a:prstGeom>
          <a:ln w="22225" cap="rnd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048000" y="1143000"/>
            <a:ext cx="228600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2819400" y="1600200"/>
            <a:ext cx="914400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3048000" y="2057400"/>
            <a:ext cx="228600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3276600" y="1600200"/>
            <a:ext cx="381000" cy="1588"/>
          </a:xfrm>
          <a:prstGeom prst="straightConnector1">
            <a:avLst/>
          </a:prstGeom>
          <a:ln w="22225" cap="rnd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048000" y="3621088"/>
            <a:ext cx="228600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2819400" y="4078288"/>
            <a:ext cx="914400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048000" y="4535488"/>
            <a:ext cx="228600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3276600" y="4535488"/>
            <a:ext cx="381000" cy="1587"/>
          </a:xfrm>
          <a:prstGeom prst="straightConnector1">
            <a:avLst/>
          </a:prstGeom>
          <a:ln w="22225" cap="rnd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>
            <a:off x="2819400" y="4992688"/>
            <a:ext cx="914400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3048000" y="5449888"/>
            <a:ext cx="228600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1" name="Picture 2" descr="http://t2.gstatic.com/images?q=tbn:gCIKAkPbG-zTFM:http://www.heatingoil.com/wp-content/uploads/2010/01/recoveryg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Title 2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pPr eaLnBrk="1" hangingPunct="1"/>
            <a:r>
              <a:rPr lang="en-US" smtClean="0"/>
              <a:t>Process to Achieve Meaningful Use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Regional Extension Centers (RECs)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6103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82D1FFD-0B7A-4D6C-BB82-0BBE48F47038}" type="datetime1">
              <a:rPr lang="en-US"/>
              <a:pPr/>
              <a:t>9/8/2010</a:t>
            </a:fld>
            <a:endParaRPr lang="en-US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6103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EBA81AF-603F-4865-A4B2-05EF2B089E3D}" type="slidenum">
              <a:rPr lang="en-US"/>
              <a:pPr/>
              <a:t>9</a:t>
            </a:fld>
            <a:endParaRPr lang="en-US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3312645" name="Content Placeholder 2"/>
          <p:cNvSpPr>
            <a:spLocks/>
          </p:cNvSpPr>
          <p:nvPr/>
        </p:nvSpPr>
        <p:spPr bwMode="auto">
          <a:xfrm>
            <a:off x="349250" y="1266825"/>
            <a:ext cx="4437063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B9CC1"/>
              </a:buClr>
              <a:buFontTx/>
              <a:buChar char="•"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60 Centers covering 98% of U.S. providers</a:t>
            </a:r>
          </a:p>
          <a:p>
            <a:pPr marL="342900" indent="-342900">
              <a:spcBef>
                <a:spcPct val="20000"/>
              </a:spcBef>
              <a:buClr>
                <a:srgbClr val="4B9CC1"/>
              </a:buClr>
              <a:buFontTx/>
              <a:buChar char="•"/>
              <a:defRPr/>
            </a:pPr>
            <a:endParaRPr lang="en-US" sz="2000" b="1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4B9CC1"/>
              </a:buClr>
              <a:buFontTx/>
              <a:buChar char="•"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Focus on small, primary care practices and critical access hospitals</a:t>
            </a:r>
          </a:p>
          <a:p>
            <a:pPr marL="342900" indent="-342900">
              <a:spcBef>
                <a:spcPct val="20000"/>
              </a:spcBef>
              <a:buClr>
                <a:srgbClr val="4B9CC1"/>
              </a:buClr>
              <a:buFontTx/>
              <a:buChar char="•"/>
              <a:defRPr/>
            </a:pPr>
            <a:endParaRPr lang="en-US" sz="2000" b="1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4B9CC1"/>
              </a:buClr>
              <a:buFontTx/>
              <a:buChar char="•"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Register and support 100,000 providers to help them achieve meaningful use</a:t>
            </a:r>
          </a:p>
          <a:p>
            <a:pPr marL="342900" indent="-342900">
              <a:spcBef>
                <a:spcPct val="20000"/>
              </a:spcBef>
              <a:buClr>
                <a:srgbClr val="4B9CC1"/>
              </a:buClr>
              <a:buFontTx/>
              <a:buChar char="•"/>
              <a:defRPr/>
            </a:pPr>
            <a:endParaRPr lang="en-US" sz="2000" b="1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4B9CC1"/>
              </a:buClr>
              <a:buFontTx/>
              <a:buChar char="•"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Provide direct, individualized, onsite technical assistance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180D34-7915-43AC-B704-C9866DCE319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314" name="Picture 2" descr="http://www.azhec.org/BinaryData/images/system/Resize_73092156_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828800"/>
            <a:ext cx="2558943" cy="2647950"/>
          </a:xfrm>
          <a:prstGeom prst="rect">
            <a:avLst/>
          </a:prstGeom>
          <a:noFill/>
          <a:ln>
            <a:solidFill>
              <a:srgbClr val="4B9C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4143</TotalTime>
  <Words>668</Words>
  <Application>Microsoft Office PowerPoint</Application>
  <PresentationFormat>On-screen Show (4:3)</PresentationFormat>
  <Paragraphs>190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1_Default Design</vt:lpstr>
      <vt:lpstr> ONC’s Programs &amp; Policies To Achieve Widespread and Meaningful Use of Health Information Technology   </vt:lpstr>
      <vt:lpstr>Meaningful Use:</vt:lpstr>
      <vt:lpstr>Slide 3</vt:lpstr>
      <vt:lpstr>Slide 4</vt:lpstr>
      <vt:lpstr>HIT – Enabled Health Reform Achieving Meaningful Use</vt:lpstr>
      <vt:lpstr>Key Features of 2011 Definition</vt:lpstr>
      <vt:lpstr>Full Sets of 2011 Definition</vt:lpstr>
      <vt:lpstr>Process to Achieve Meaningful Use</vt:lpstr>
      <vt:lpstr>Regional Extension Centers (RECs)</vt:lpstr>
      <vt:lpstr>State Health Information Exchange Program</vt:lpstr>
      <vt:lpstr>Health IT Workforce Development</vt:lpstr>
      <vt:lpstr>Beacon Communities </vt:lpstr>
      <vt:lpstr>Beacon Communities</vt:lpstr>
      <vt:lpstr>Health IT is Foundational for Health Reform</vt:lpstr>
      <vt:lpstr>Slide 15</vt:lpstr>
    </vt:vector>
  </TitlesOfParts>
  <Company>Ogilvy Public Relations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FKH Clients</dc:title>
  <dc:creator>rainvillen</dc:creator>
  <cp:lastModifiedBy>hku4</cp:lastModifiedBy>
  <cp:revision>202</cp:revision>
  <dcterms:created xsi:type="dcterms:W3CDTF">2009-08-12T21:59:38Z</dcterms:created>
  <dcterms:modified xsi:type="dcterms:W3CDTF">2010-09-08T15:47:55Z</dcterms:modified>
</cp:coreProperties>
</file>