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89" r:id="rId3"/>
    <p:sldId id="290" r:id="rId4"/>
    <p:sldId id="272" r:id="rId5"/>
    <p:sldId id="267" r:id="rId6"/>
    <p:sldId id="292" r:id="rId7"/>
    <p:sldId id="286" r:id="rId8"/>
    <p:sldId id="285" r:id="rId9"/>
    <p:sldId id="295" r:id="rId10"/>
    <p:sldId id="296" r:id="rId11"/>
    <p:sldId id="291" r:id="rId12"/>
    <p:sldId id="293" r:id="rId13"/>
    <p:sldId id="282" r:id="rId14"/>
  </p:sldIdLst>
  <p:sldSz cx="10287000" cy="6858000" type="35mm"/>
  <p:notesSz cx="9296400" cy="7010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izQuadrata B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9FE"/>
    <a:srgbClr val="5F0E6C"/>
    <a:srgbClr val="3B0943"/>
    <a:srgbClr val="2D0733"/>
    <a:srgbClr val="E5B1A7"/>
    <a:srgbClr val="4D4D4D"/>
    <a:srgbClr val="9CE2F0"/>
    <a:srgbClr val="BA56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5" autoAdjust="0"/>
    <p:restoredTop sz="94678" autoAdjust="0"/>
  </p:normalViewPr>
  <p:slideViewPr>
    <p:cSldViewPr snapToGrid="0">
      <p:cViewPr>
        <p:scale>
          <a:sx n="66" d="100"/>
          <a:sy n="66" d="100"/>
        </p:scale>
        <p:origin x="-114" y="-13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2807" cy="34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6" tIns="46398" rIns="92796" bIns="46398" numCol="1" anchor="t" anchorCtr="0" compatLnSpc="1">
            <a:prstTxWarp prst="textNoShape">
              <a:avLst/>
            </a:prstTxWarp>
          </a:bodyPr>
          <a:lstStyle>
            <a:lvl1pPr algn="l" defTabSz="927642">
              <a:defRPr sz="1200"/>
            </a:lvl1pPr>
          </a:lstStyle>
          <a:p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13594" y="0"/>
            <a:ext cx="3982807" cy="34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6" tIns="46398" rIns="92796" bIns="46398" numCol="1" anchor="t" anchorCtr="0" compatLnSpc="1">
            <a:prstTxWarp prst="textNoShape">
              <a:avLst/>
            </a:prstTxWarp>
          </a:bodyPr>
          <a:lstStyle>
            <a:lvl1pPr algn="r" defTabSz="927642">
              <a:defRPr sz="1200"/>
            </a:lvl1pPr>
          </a:lstStyle>
          <a:p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2107"/>
            <a:ext cx="3982807" cy="34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6" tIns="46398" rIns="92796" bIns="46398" numCol="1" anchor="b" anchorCtr="0" compatLnSpc="1">
            <a:prstTxWarp prst="textNoShape">
              <a:avLst/>
            </a:prstTxWarp>
          </a:bodyPr>
          <a:lstStyle>
            <a:lvl1pPr algn="l" defTabSz="927642">
              <a:defRPr sz="1200"/>
            </a:lvl1pPr>
          </a:lstStyle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13594" y="6662107"/>
            <a:ext cx="3982807" cy="34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6" tIns="46398" rIns="92796" bIns="46398" numCol="1" anchor="b" anchorCtr="0" compatLnSpc="1">
            <a:prstTxWarp prst="textNoShape">
              <a:avLst/>
            </a:prstTxWarp>
          </a:bodyPr>
          <a:lstStyle>
            <a:lvl1pPr algn="r" defTabSz="927642">
              <a:defRPr sz="1200"/>
            </a:lvl1pPr>
          </a:lstStyle>
          <a:p>
            <a:fld id="{C3654E2A-5A9E-4C88-93EB-F16595CE7F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481" cy="37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algn="l" defTabSz="921277">
              <a:defRPr sz="1200">
                <a:latin typeface="Swis721 BT" pitchFamily="34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49920" y="0"/>
            <a:ext cx="4046481" cy="37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algn="r" defTabSz="921277">
              <a:defRPr sz="1200">
                <a:latin typeface="Swis721 BT" pitchFamily="34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6525" y="538163"/>
            <a:ext cx="3944938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3438" y="3330259"/>
            <a:ext cx="6889524" cy="3166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26"/>
            <a:ext cx="4046481" cy="37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b" anchorCtr="0" compatLnSpc="1">
            <a:prstTxWarp prst="textNoShape">
              <a:avLst/>
            </a:prstTxWarp>
          </a:bodyPr>
          <a:lstStyle>
            <a:lvl1pPr algn="l" defTabSz="921277">
              <a:defRPr sz="1200">
                <a:latin typeface="Swis721 BT" pitchFamily="34" charset="0"/>
              </a:defRPr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49920" y="6658926"/>
            <a:ext cx="4046481" cy="37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b" anchorCtr="0" compatLnSpc="1">
            <a:prstTxWarp prst="textNoShape">
              <a:avLst/>
            </a:prstTxWarp>
          </a:bodyPr>
          <a:lstStyle>
            <a:lvl1pPr algn="r" defTabSz="921277">
              <a:defRPr sz="1200">
                <a:latin typeface="Swis721 BT" pitchFamily="34" charset="0"/>
              </a:defRPr>
            </a:lvl1pPr>
          </a:lstStyle>
          <a:p>
            <a:fld id="{90279E82-95B1-48DA-8326-829AAB8DF9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07DBA-5E1E-4E91-BD3B-554AA3E2962C}" type="slidenum">
              <a:rPr lang="en-US"/>
              <a:pPr/>
              <a:t>13</a:t>
            </a:fld>
            <a:endParaRPr lang="en-US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4938" y="538163"/>
            <a:ext cx="3946525" cy="2630487"/>
          </a:xfrm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15" name="Picture 283" descr="new_cdc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5238" y="5360988"/>
            <a:ext cx="1385887" cy="954087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1525" y="1371600"/>
            <a:ext cx="8743950" cy="1143000"/>
          </a:xfrm>
        </p:spPr>
        <p:txBody>
          <a:bodyPr/>
          <a:lstStyle>
            <a:lvl1pPr>
              <a:defRPr sz="4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8025" y="3238500"/>
            <a:ext cx="8872538" cy="685800"/>
          </a:xfrm>
        </p:spPr>
        <p:txBody>
          <a:bodyPr anchor="ctr"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1247775" y="4691063"/>
            <a:ext cx="78152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900" b="1">
                <a:solidFill>
                  <a:schemeClr val="accent1"/>
                </a:solidFill>
                <a:latin typeface="Swis721 BT" pitchFamily="34" charset="0"/>
              </a:rPr>
              <a:t>Centers for Disease Control and Prevention</a:t>
            </a:r>
          </a:p>
        </p:txBody>
      </p:sp>
      <p:pic>
        <p:nvPicPr>
          <p:cNvPr id="18600" name="Picture 168" descr="nchs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5365750"/>
            <a:ext cx="954088" cy="950913"/>
          </a:xfrm>
          <a:prstGeom prst="rect">
            <a:avLst/>
          </a:prstGeom>
          <a:noFill/>
        </p:spPr>
      </p:pic>
      <p:sp>
        <p:nvSpPr>
          <p:cNvPr id="18601" name="Line 169"/>
          <p:cNvSpPr>
            <a:spLocks noChangeShapeType="1"/>
          </p:cNvSpPr>
          <p:nvPr/>
        </p:nvSpPr>
        <p:spPr bwMode="auto">
          <a:xfrm>
            <a:off x="1346200" y="5232400"/>
            <a:ext cx="76057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247650"/>
            <a:ext cx="2185987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247650"/>
            <a:ext cx="640556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0925" y="1695450"/>
            <a:ext cx="40163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95450"/>
            <a:ext cx="40179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E2AE8"/>
            </a:gs>
            <a:gs pos="100000">
              <a:srgbClr val="3E2AE8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247650"/>
            <a:ext cx="87439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0925" y="1695450"/>
            <a:ext cx="81867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Swis721 BT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125000"/>
        <a:buChar char="•"/>
        <a:defRPr sz="3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25000"/>
        <a:buChar char="•"/>
        <a:defRPr sz="3200">
          <a:solidFill>
            <a:schemeClr val="accent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accent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accent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eath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mailto:RNAnderson@cdc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ChangeArrowheads="1"/>
          </p:cNvSpPr>
          <p:nvPr/>
        </p:nvSpPr>
        <p:spPr bwMode="auto">
          <a:xfrm>
            <a:off x="771525" y="1371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500" b="1">
              <a:latin typeface="Swis721 BT" pitchFamily="34" charset="0"/>
            </a:endParaRPr>
          </a:p>
        </p:txBody>
      </p:sp>
      <p:sp>
        <p:nvSpPr>
          <p:cNvPr id="104485" name="Text Box 1061"/>
          <p:cNvSpPr txBox="1">
            <a:spLocks noChangeArrowheads="1"/>
          </p:cNvSpPr>
          <p:nvPr/>
        </p:nvSpPr>
        <p:spPr bwMode="auto">
          <a:xfrm>
            <a:off x="2709863" y="4910138"/>
            <a:ext cx="59594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200" b="1">
                <a:solidFill>
                  <a:schemeClr val="accent1"/>
                </a:solidFill>
                <a:latin typeface="Swis721 BT" pitchFamily="34" charset="0"/>
              </a:rPr>
              <a:t>Centers for Disease Control and Prevention</a:t>
            </a:r>
          </a:p>
          <a:p>
            <a:pPr algn="l">
              <a:lnSpc>
                <a:spcPct val="90000"/>
              </a:lnSpc>
            </a:pPr>
            <a:r>
              <a:rPr lang="en-US" sz="2200" b="1">
                <a:solidFill>
                  <a:schemeClr val="accent1"/>
                </a:solidFill>
                <a:latin typeface="Swis721 BT" pitchFamily="34" charset="0"/>
              </a:rPr>
              <a:t>National Center for Health Statistics</a:t>
            </a:r>
          </a:p>
        </p:txBody>
      </p:sp>
      <p:grpSp>
        <p:nvGrpSpPr>
          <p:cNvPr id="104512" name="Group 1088"/>
          <p:cNvGrpSpPr>
            <a:grpSpLocks/>
          </p:cNvGrpSpPr>
          <p:nvPr/>
        </p:nvGrpSpPr>
        <p:grpSpPr bwMode="auto">
          <a:xfrm>
            <a:off x="1176338" y="5924550"/>
            <a:ext cx="3162300" cy="138113"/>
            <a:chOff x="226" y="1710"/>
            <a:chExt cx="5989" cy="259"/>
          </a:xfrm>
        </p:grpSpPr>
        <p:sp>
          <p:nvSpPr>
            <p:cNvPr id="104506" name="Freeform 1082"/>
            <p:cNvSpPr>
              <a:spLocks noEditPoints="1"/>
            </p:cNvSpPr>
            <p:nvPr/>
          </p:nvSpPr>
          <p:spPr bwMode="auto">
            <a:xfrm>
              <a:off x="226" y="1739"/>
              <a:ext cx="1316" cy="230"/>
            </a:xfrm>
            <a:custGeom>
              <a:avLst/>
              <a:gdLst/>
              <a:ahLst/>
              <a:cxnLst>
                <a:cxn ang="0">
                  <a:pos x="556" y="180"/>
                </a:cxn>
                <a:cxn ang="0">
                  <a:pos x="377" y="140"/>
                </a:cxn>
                <a:cxn ang="0">
                  <a:pos x="232" y="164"/>
                </a:cxn>
                <a:cxn ang="0">
                  <a:pos x="205" y="223"/>
                </a:cxn>
                <a:cxn ang="0">
                  <a:pos x="376" y="260"/>
                </a:cxn>
                <a:cxn ang="0">
                  <a:pos x="596" y="300"/>
                </a:cxn>
                <a:cxn ang="0">
                  <a:pos x="670" y="364"/>
                </a:cxn>
                <a:cxn ang="0">
                  <a:pos x="692" y="463"/>
                </a:cxn>
                <a:cxn ang="0">
                  <a:pos x="649" y="567"/>
                </a:cxn>
                <a:cxn ang="0">
                  <a:pos x="540" y="639"/>
                </a:cxn>
                <a:cxn ang="0">
                  <a:pos x="244" y="661"/>
                </a:cxn>
                <a:cxn ang="0">
                  <a:pos x="25" y="621"/>
                </a:cxn>
                <a:cxn ang="0">
                  <a:pos x="101" y="459"/>
                </a:cxn>
                <a:cxn ang="0">
                  <a:pos x="223" y="531"/>
                </a:cxn>
                <a:cxn ang="0">
                  <a:pos x="431" y="543"/>
                </a:cxn>
                <a:cxn ang="0">
                  <a:pos x="520" y="487"/>
                </a:cxn>
                <a:cxn ang="0">
                  <a:pos x="478" y="420"/>
                </a:cxn>
                <a:cxn ang="0">
                  <a:pos x="328" y="397"/>
                </a:cxn>
                <a:cxn ang="0">
                  <a:pos x="92" y="336"/>
                </a:cxn>
                <a:cxn ang="0">
                  <a:pos x="40" y="258"/>
                </a:cxn>
                <a:cxn ang="0">
                  <a:pos x="48" y="157"/>
                </a:cxn>
                <a:cxn ang="0">
                  <a:pos x="121" y="75"/>
                </a:cxn>
                <a:cxn ang="0">
                  <a:pos x="345" y="21"/>
                </a:cxn>
                <a:cxn ang="0">
                  <a:pos x="600" y="66"/>
                </a:cxn>
                <a:cxn ang="0">
                  <a:pos x="1025" y="422"/>
                </a:cxn>
                <a:cxn ang="0">
                  <a:pos x="1313" y="627"/>
                </a:cxn>
                <a:cxn ang="0">
                  <a:pos x="958" y="606"/>
                </a:cxn>
                <a:cxn ang="0">
                  <a:pos x="983" y="644"/>
                </a:cxn>
                <a:cxn ang="0">
                  <a:pos x="815" y="582"/>
                </a:cxn>
                <a:cxn ang="0">
                  <a:pos x="999" y="59"/>
                </a:cxn>
                <a:cxn ang="0">
                  <a:pos x="1291" y="49"/>
                </a:cxn>
                <a:cxn ang="0">
                  <a:pos x="1285" y="92"/>
                </a:cxn>
                <a:cxn ang="0">
                  <a:pos x="1511" y="639"/>
                </a:cxn>
                <a:cxn ang="0">
                  <a:pos x="1660" y="634"/>
                </a:cxn>
                <a:cxn ang="0">
                  <a:pos x="1655" y="56"/>
                </a:cxn>
                <a:cxn ang="0">
                  <a:pos x="2245" y="22"/>
                </a:cxn>
                <a:cxn ang="0">
                  <a:pos x="2241" y="185"/>
                </a:cxn>
                <a:cxn ang="0">
                  <a:pos x="2109" y="283"/>
                </a:cxn>
                <a:cxn ang="0">
                  <a:pos x="2119" y="438"/>
                </a:cxn>
                <a:cxn ang="0">
                  <a:pos x="1844" y="624"/>
                </a:cxn>
                <a:cxn ang="0">
                  <a:pos x="3008" y="512"/>
                </a:cxn>
                <a:cxn ang="0">
                  <a:pos x="3035" y="691"/>
                </a:cxn>
                <a:cxn ang="0">
                  <a:pos x="2431" y="644"/>
                </a:cxn>
                <a:cxn ang="0">
                  <a:pos x="2461" y="75"/>
                </a:cxn>
                <a:cxn ang="0">
                  <a:pos x="3009" y="31"/>
                </a:cxn>
                <a:cxn ang="0">
                  <a:pos x="3035" y="210"/>
                </a:cxn>
                <a:cxn ang="0">
                  <a:pos x="2639" y="268"/>
                </a:cxn>
                <a:cxn ang="0">
                  <a:pos x="2910" y="239"/>
                </a:cxn>
                <a:cxn ang="0">
                  <a:pos x="2857" y="405"/>
                </a:cxn>
                <a:cxn ang="0">
                  <a:pos x="3283" y="629"/>
                </a:cxn>
                <a:cxn ang="0">
                  <a:pos x="3272" y="53"/>
                </a:cxn>
                <a:cxn ang="0">
                  <a:pos x="3842" y="61"/>
                </a:cxn>
                <a:cxn ang="0">
                  <a:pos x="3918" y="129"/>
                </a:cxn>
                <a:cxn ang="0">
                  <a:pos x="3940" y="266"/>
                </a:cxn>
                <a:cxn ang="0">
                  <a:pos x="3852" y="396"/>
                </a:cxn>
                <a:cxn ang="0">
                  <a:pos x="3922" y="633"/>
                </a:cxn>
                <a:cxn ang="0">
                  <a:pos x="3714" y="630"/>
                </a:cxn>
                <a:cxn ang="0">
                  <a:pos x="3464" y="429"/>
                </a:cxn>
                <a:cxn ang="0">
                  <a:pos x="3496" y="661"/>
                </a:cxn>
                <a:cxn ang="0">
                  <a:pos x="3707" y="292"/>
                </a:cxn>
                <a:cxn ang="0">
                  <a:pos x="3758" y="229"/>
                </a:cxn>
                <a:cxn ang="0">
                  <a:pos x="3709" y="167"/>
                </a:cxn>
              </a:cxnLst>
              <a:rect l="0" t="0" r="r" b="b"/>
              <a:pathLst>
                <a:path w="3948" h="691">
                  <a:moveTo>
                    <a:pt x="579" y="226"/>
                  </a:moveTo>
                  <a:lnTo>
                    <a:pt x="581" y="221"/>
                  </a:lnTo>
                  <a:lnTo>
                    <a:pt x="582" y="217"/>
                  </a:lnTo>
                  <a:lnTo>
                    <a:pt x="583" y="213"/>
                  </a:lnTo>
                  <a:lnTo>
                    <a:pt x="583" y="210"/>
                  </a:lnTo>
                  <a:lnTo>
                    <a:pt x="582" y="204"/>
                  </a:lnTo>
                  <a:lnTo>
                    <a:pt x="578" y="198"/>
                  </a:lnTo>
                  <a:lnTo>
                    <a:pt x="573" y="191"/>
                  </a:lnTo>
                  <a:lnTo>
                    <a:pt x="565" y="185"/>
                  </a:lnTo>
                  <a:lnTo>
                    <a:pt x="556" y="180"/>
                  </a:lnTo>
                  <a:lnTo>
                    <a:pt x="544" y="174"/>
                  </a:lnTo>
                  <a:lnTo>
                    <a:pt x="529" y="169"/>
                  </a:lnTo>
                  <a:lnTo>
                    <a:pt x="512" y="163"/>
                  </a:lnTo>
                  <a:lnTo>
                    <a:pt x="494" y="157"/>
                  </a:lnTo>
                  <a:lnTo>
                    <a:pt x="476" y="153"/>
                  </a:lnTo>
                  <a:lnTo>
                    <a:pt x="457" y="149"/>
                  </a:lnTo>
                  <a:lnTo>
                    <a:pt x="438" y="146"/>
                  </a:lnTo>
                  <a:lnTo>
                    <a:pt x="419" y="144"/>
                  </a:lnTo>
                  <a:lnTo>
                    <a:pt x="398" y="142"/>
                  </a:lnTo>
                  <a:lnTo>
                    <a:pt x="377" y="140"/>
                  </a:lnTo>
                  <a:lnTo>
                    <a:pt x="356" y="140"/>
                  </a:lnTo>
                  <a:lnTo>
                    <a:pt x="339" y="140"/>
                  </a:lnTo>
                  <a:lnTo>
                    <a:pt x="322" y="142"/>
                  </a:lnTo>
                  <a:lnTo>
                    <a:pt x="307" y="143"/>
                  </a:lnTo>
                  <a:lnTo>
                    <a:pt x="292" y="145"/>
                  </a:lnTo>
                  <a:lnTo>
                    <a:pt x="278" y="148"/>
                  </a:lnTo>
                  <a:lnTo>
                    <a:pt x="265" y="151"/>
                  </a:lnTo>
                  <a:lnTo>
                    <a:pt x="254" y="155"/>
                  </a:lnTo>
                  <a:lnTo>
                    <a:pt x="243" y="160"/>
                  </a:lnTo>
                  <a:lnTo>
                    <a:pt x="232" y="164"/>
                  </a:lnTo>
                  <a:lnTo>
                    <a:pt x="223" y="170"/>
                  </a:lnTo>
                  <a:lnTo>
                    <a:pt x="216" y="175"/>
                  </a:lnTo>
                  <a:lnTo>
                    <a:pt x="210" y="181"/>
                  </a:lnTo>
                  <a:lnTo>
                    <a:pt x="205" y="186"/>
                  </a:lnTo>
                  <a:lnTo>
                    <a:pt x="202" y="193"/>
                  </a:lnTo>
                  <a:lnTo>
                    <a:pt x="200" y="201"/>
                  </a:lnTo>
                  <a:lnTo>
                    <a:pt x="200" y="208"/>
                  </a:lnTo>
                  <a:lnTo>
                    <a:pt x="200" y="213"/>
                  </a:lnTo>
                  <a:lnTo>
                    <a:pt x="202" y="218"/>
                  </a:lnTo>
                  <a:lnTo>
                    <a:pt x="205" y="223"/>
                  </a:lnTo>
                  <a:lnTo>
                    <a:pt x="210" y="228"/>
                  </a:lnTo>
                  <a:lnTo>
                    <a:pt x="216" y="231"/>
                  </a:lnTo>
                  <a:lnTo>
                    <a:pt x="222" y="236"/>
                  </a:lnTo>
                  <a:lnTo>
                    <a:pt x="231" y="239"/>
                  </a:lnTo>
                  <a:lnTo>
                    <a:pt x="240" y="243"/>
                  </a:lnTo>
                  <a:lnTo>
                    <a:pt x="264" y="249"/>
                  </a:lnTo>
                  <a:lnTo>
                    <a:pt x="292" y="254"/>
                  </a:lnTo>
                  <a:lnTo>
                    <a:pt x="326" y="257"/>
                  </a:lnTo>
                  <a:lnTo>
                    <a:pt x="364" y="259"/>
                  </a:lnTo>
                  <a:lnTo>
                    <a:pt x="376" y="260"/>
                  </a:lnTo>
                  <a:lnTo>
                    <a:pt x="387" y="260"/>
                  </a:lnTo>
                  <a:lnTo>
                    <a:pt x="396" y="262"/>
                  </a:lnTo>
                  <a:lnTo>
                    <a:pt x="404" y="262"/>
                  </a:lnTo>
                  <a:lnTo>
                    <a:pt x="440" y="264"/>
                  </a:lnTo>
                  <a:lnTo>
                    <a:pt x="475" y="268"/>
                  </a:lnTo>
                  <a:lnTo>
                    <a:pt x="506" y="273"/>
                  </a:lnTo>
                  <a:lnTo>
                    <a:pt x="536" y="280"/>
                  </a:lnTo>
                  <a:lnTo>
                    <a:pt x="561" y="286"/>
                  </a:lnTo>
                  <a:lnTo>
                    <a:pt x="585" y="295"/>
                  </a:lnTo>
                  <a:lnTo>
                    <a:pt x="596" y="300"/>
                  </a:lnTo>
                  <a:lnTo>
                    <a:pt x="606" y="304"/>
                  </a:lnTo>
                  <a:lnTo>
                    <a:pt x="615" y="310"/>
                  </a:lnTo>
                  <a:lnTo>
                    <a:pt x="624" y="315"/>
                  </a:lnTo>
                  <a:lnTo>
                    <a:pt x="632" y="321"/>
                  </a:lnTo>
                  <a:lnTo>
                    <a:pt x="640" y="327"/>
                  </a:lnTo>
                  <a:lnTo>
                    <a:pt x="647" y="333"/>
                  </a:lnTo>
                  <a:lnTo>
                    <a:pt x="654" y="340"/>
                  </a:lnTo>
                  <a:lnTo>
                    <a:pt x="660" y="348"/>
                  </a:lnTo>
                  <a:lnTo>
                    <a:pt x="666" y="356"/>
                  </a:lnTo>
                  <a:lnTo>
                    <a:pt x="670" y="364"/>
                  </a:lnTo>
                  <a:lnTo>
                    <a:pt x="675" y="371"/>
                  </a:lnTo>
                  <a:lnTo>
                    <a:pt x="679" y="380"/>
                  </a:lnTo>
                  <a:lnTo>
                    <a:pt x="683" y="389"/>
                  </a:lnTo>
                  <a:lnTo>
                    <a:pt x="685" y="398"/>
                  </a:lnTo>
                  <a:lnTo>
                    <a:pt x="687" y="408"/>
                  </a:lnTo>
                  <a:lnTo>
                    <a:pt x="689" y="419"/>
                  </a:lnTo>
                  <a:lnTo>
                    <a:pt x="691" y="430"/>
                  </a:lnTo>
                  <a:lnTo>
                    <a:pt x="692" y="440"/>
                  </a:lnTo>
                  <a:lnTo>
                    <a:pt x="692" y="451"/>
                  </a:lnTo>
                  <a:lnTo>
                    <a:pt x="692" y="463"/>
                  </a:lnTo>
                  <a:lnTo>
                    <a:pt x="691" y="475"/>
                  </a:lnTo>
                  <a:lnTo>
                    <a:pt x="688" y="486"/>
                  </a:lnTo>
                  <a:lnTo>
                    <a:pt x="686" y="497"/>
                  </a:lnTo>
                  <a:lnTo>
                    <a:pt x="683" y="508"/>
                  </a:lnTo>
                  <a:lnTo>
                    <a:pt x="679" y="518"/>
                  </a:lnTo>
                  <a:lnTo>
                    <a:pt x="675" y="528"/>
                  </a:lnTo>
                  <a:lnTo>
                    <a:pt x="669" y="539"/>
                  </a:lnTo>
                  <a:lnTo>
                    <a:pt x="664" y="547"/>
                  </a:lnTo>
                  <a:lnTo>
                    <a:pt x="657" y="558"/>
                  </a:lnTo>
                  <a:lnTo>
                    <a:pt x="649" y="567"/>
                  </a:lnTo>
                  <a:lnTo>
                    <a:pt x="641" y="576"/>
                  </a:lnTo>
                  <a:lnTo>
                    <a:pt x="633" y="583"/>
                  </a:lnTo>
                  <a:lnTo>
                    <a:pt x="623" y="592"/>
                  </a:lnTo>
                  <a:lnTo>
                    <a:pt x="613" y="600"/>
                  </a:lnTo>
                  <a:lnTo>
                    <a:pt x="602" y="608"/>
                  </a:lnTo>
                  <a:lnTo>
                    <a:pt x="591" y="615"/>
                  </a:lnTo>
                  <a:lnTo>
                    <a:pt x="579" y="621"/>
                  </a:lnTo>
                  <a:lnTo>
                    <a:pt x="567" y="628"/>
                  </a:lnTo>
                  <a:lnTo>
                    <a:pt x="554" y="634"/>
                  </a:lnTo>
                  <a:lnTo>
                    <a:pt x="540" y="639"/>
                  </a:lnTo>
                  <a:lnTo>
                    <a:pt x="527" y="645"/>
                  </a:lnTo>
                  <a:lnTo>
                    <a:pt x="513" y="650"/>
                  </a:lnTo>
                  <a:lnTo>
                    <a:pt x="499" y="653"/>
                  </a:lnTo>
                  <a:lnTo>
                    <a:pt x="468" y="660"/>
                  </a:lnTo>
                  <a:lnTo>
                    <a:pt x="436" y="664"/>
                  </a:lnTo>
                  <a:lnTo>
                    <a:pt x="402" y="667"/>
                  </a:lnTo>
                  <a:lnTo>
                    <a:pt x="366" y="669"/>
                  </a:lnTo>
                  <a:lnTo>
                    <a:pt x="325" y="667"/>
                  </a:lnTo>
                  <a:lnTo>
                    <a:pt x="284" y="665"/>
                  </a:lnTo>
                  <a:lnTo>
                    <a:pt x="244" y="661"/>
                  </a:lnTo>
                  <a:lnTo>
                    <a:pt x="205" y="655"/>
                  </a:lnTo>
                  <a:lnTo>
                    <a:pt x="167" y="648"/>
                  </a:lnTo>
                  <a:lnTo>
                    <a:pt x="130" y="639"/>
                  </a:lnTo>
                  <a:lnTo>
                    <a:pt x="94" y="629"/>
                  </a:lnTo>
                  <a:lnTo>
                    <a:pt x="58" y="618"/>
                  </a:lnTo>
                  <a:lnTo>
                    <a:pt x="46" y="614"/>
                  </a:lnTo>
                  <a:lnTo>
                    <a:pt x="39" y="613"/>
                  </a:lnTo>
                  <a:lnTo>
                    <a:pt x="35" y="613"/>
                  </a:lnTo>
                  <a:lnTo>
                    <a:pt x="30" y="616"/>
                  </a:lnTo>
                  <a:lnTo>
                    <a:pt x="25" y="621"/>
                  </a:lnTo>
                  <a:lnTo>
                    <a:pt x="16" y="632"/>
                  </a:lnTo>
                  <a:lnTo>
                    <a:pt x="0" y="624"/>
                  </a:lnTo>
                  <a:lnTo>
                    <a:pt x="88" y="432"/>
                  </a:lnTo>
                  <a:lnTo>
                    <a:pt x="103" y="440"/>
                  </a:lnTo>
                  <a:lnTo>
                    <a:pt x="102" y="442"/>
                  </a:lnTo>
                  <a:lnTo>
                    <a:pt x="101" y="444"/>
                  </a:lnTo>
                  <a:lnTo>
                    <a:pt x="100" y="447"/>
                  </a:lnTo>
                  <a:lnTo>
                    <a:pt x="100" y="450"/>
                  </a:lnTo>
                  <a:lnTo>
                    <a:pt x="100" y="454"/>
                  </a:lnTo>
                  <a:lnTo>
                    <a:pt x="101" y="459"/>
                  </a:lnTo>
                  <a:lnTo>
                    <a:pt x="102" y="463"/>
                  </a:lnTo>
                  <a:lnTo>
                    <a:pt x="104" y="468"/>
                  </a:lnTo>
                  <a:lnTo>
                    <a:pt x="111" y="477"/>
                  </a:lnTo>
                  <a:lnTo>
                    <a:pt x="120" y="485"/>
                  </a:lnTo>
                  <a:lnTo>
                    <a:pt x="131" y="493"/>
                  </a:lnTo>
                  <a:lnTo>
                    <a:pt x="146" y="502"/>
                  </a:lnTo>
                  <a:lnTo>
                    <a:pt x="162" y="509"/>
                  </a:lnTo>
                  <a:lnTo>
                    <a:pt x="181" y="517"/>
                  </a:lnTo>
                  <a:lnTo>
                    <a:pt x="202" y="524"/>
                  </a:lnTo>
                  <a:lnTo>
                    <a:pt x="223" y="531"/>
                  </a:lnTo>
                  <a:lnTo>
                    <a:pt x="246" y="536"/>
                  </a:lnTo>
                  <a:lnTo>
                    <a:pt x="268" y="541"/>
                  </a:lnTo>
                  <a:lnTo>
                    <a:pt x="292" y="544"/>
                  </a:lnTo>
                  <a:lnTo>
                    <a:pt x="316" y="546"/>
                  </a:lnTo>
                  <a:lnTo>
                    <a:pt x="341" y="547"/>
                  </a:lnTo>
                  <a:lnTo>
                    <a:pt x="366" y="547"/>
                  </a:lnTo>
                  <a:lnTo>
                    <a:pt x="384" y="547"/>
                  </a:lnTo>
                  <a:lnTo>
                    <a:pt x="401" y="546"/>
                  </a:lnTo>
                  <a:lnTo>
                    <a:pt x="417" y="545"/>
                  </a:lnTo>
                  <a:lnTo>
                    <a:pt x="431" y="543"/>
                  </a:lnTo>
                  <a:lnTo>
                    <a:pt x="445" y="540"/>
                  </a:lnTo>
                  <a:lnTo>
                    <a:pt x="458" y="536"/>
                  </a:lnTo>
                  <a:lnTo>
                    <a:pt x="469" y="532"/>
                  </a:lnTo>
                  <a:lnTo>
                    <a:pt x="481" y="527"/>
                  </a:lnTo>
                  <a:lnTo>
                    <a:pt x="491" y="522"/>
                  </a:lnTo>
                  <a:lnTo>
                    <a:pt x="499" y="515"/>
                  </a:lnTo>
                  <a:lnTo>
                    <a:pt x="506" y="509"/>
                  </a:lnTo>
                  <a:lnTo>
                    <a:pt x="512" y="503"/>
                  </a:lnTo>
                  <a:lnTo>
                    <a:pt x="517" y="495"/>
                  </a:lnTo>
                  <a:lnTo>
                    <a:pt x="520" y="487"/>
                  </a:lnTo>
                  <a:lnTo>
                    <a:pt x="522" y="479"/>
                  </a:lnTo>
                  <a:lnTo>
                    <a:pt x="522" y="470"/>
                  </a:lnTo>
                  <a:lnTo>
                    <a:pt x="522" y="462"/>
                  </a:lnTo>
                  <a:lnTo>
                    <a:pt x="520" y="454"/>
                  </a:lnTo>
                  <a:lnTo>
                    <a:pt x="517" y="448"/>
                  </a:lnTo>
                  <a:lnTo>
                    <a:pt x="512" y="441"/>
                  </a:lnTo>
                  <a:lnTo>
                    <a:pt x="505" y="435"/>
                  </a:lnTo>
                  <a:lnTo>
                    <a:pt x="497" y="430"/>
                  </a:lnTo>
                  <a:lnTo>
                    <a:pt x="488" y="424"/>
                  </a:lnTo>
                  <a:lnTo>
                    <a:pt x="478" y="420"/>
                  </a:lnTo>
                  <a:lnTo>
                    <a:pt x="467" y="415"/>
                  </a:lnTo>
                  <a:lnTo>
                    <a:pt x="454" y="412"/>
                  </a:lnTo>
                  <a:lnTo>
                    <a:pt x="440" y="408"/>
                  </a:lnTo>
                  <a:lnTo>
                    <a:pt x="424" y="405"/>
                  </a:lnTo>
                  <a:lnTo>
                    <a:pt x="408" y="403"/>
                  </a:lnTo>
                  <a:lnTo>
                    <a:pt x="389" y="401"/>
                  </a:lnTo>
                  <a:lnTo>
                    <a:pt x="368" y="399"/>
                  </a:lnTo>
                  <a:lnTo>
                    <a:pt x="348" y="398"/>
                  </a:lnTo>
                  <a:lnTo>
                    <a:pt x="336" y="397"/>
                  </a:lnTo>
                  <a:lnTo>
                    <a:pt x="328" y="397"/>
                  </a:lnTo>
                  <a:lnTo>
                    <a:pt x="292" y="395"/>
                  </a:lnTo>
                  <a:lnTo>
                    <a:pt x="259" y="392"/>
                  </a:lnTo>
                  <a:lnTo>
                    <a:pt x="228" y="387"/>
                  </a:lnTo>
                  <a:lnTo>
                    <a:pt x="200" y="382"/>
                  </a:lnTo>
                  <a:lnTo>
                    <a:pt x="174" y="375"/>
                  </a:lnTo>
                  <a:lnTo>
                    <a:pt x="149" y="367"/>
                  </a:lnTo>
                  <a:lnTo>
                    <a:pt x="128" y="358"/>
                  </a:lnTo>
                  <a:lnTo>
                    <a:pt x="109" y="348"/>
                  </a:lnTo>
                  <a:lnTo>
                    <a:pt x="100" y="342"/>
                  </a:lnTo>
                  <a:lnTo>
                    <a:pt x="92" y="336"/>
                  </a:lnTo>
                  <a:lnTo>
                    <a:pt x="84" y="330"/>
                  </a:lnTo>
                  <a:lnTo>
                    <a:pt x="77" y="323"/>
                  </a:lnTo>
                  <a:lnTo>
                    <a:pt x="71" y="315"/>
                  </a:lnTo>
                  <a:lnTo>
                    <a:pt x="65" y="309"/>
                  </a:lnTo>
                  <a:lnTo>
                    <a:pt x="60" y="301"/>
                  </a:lnTo>
                  <a:lnTo>
                    <a:pt x="55" y="293"/>
                  </a:lnTo>
                  <a:lnTo>
                    <a:pt x="51" y="285"/>
                  </a:lnTo>
                  <a:lnTo>
                    <a:pt x="47" y="276"/>
                  </a:lnTo>
                  <a:lnTo>
                    <a:pt x="44" y="267"/>
                  </a:lnTo>
                  <a:lnTo>
                    <a:pt x="40" y="258"/>
                  </a:lnTo>
                  <a:lnTo>
                    <a:pt x="39" y="249"/>
                  </a:lnTo>
                  <a:lnTo>
                    <a:pt x="37" y="239"/>
                  </a:lnTo>
                  <a:lnTo>
                    <a:pt x="37" y="229"/>
                  </a:lnTo>
                  <a:lnTo>
                    <a:pt x="36" y="218"/>
                  </a:lnTo>
                  <a:lnTo>
                    <a:pt x="37" y="208"/>
                  </a:lnTo>
                  <a:lnTo>
                    <a:pt x="38" y="197"/>
                  </a:lnTo>
                  <a:lnTo>
                    <a:pt x="39" y="186"/>
                  </a:lnTo>
                  <a:lnTo>
                    <a:pt x="42" y="176"/>
                  </a:lnTo>
                  <a:lnTo>
                    <a:pt x="45" y="166"/>
                  </a:lnTo>
                  <a:lnTo>
                    <a:pt x="48" y="157"/>
                  </a:lnTo>
                  <a:lnTo>
                    <a:pt x="53" y="147"/>
                  </a:lnTo>
                  <a:lnTo>
                    <a:pt x="57" y="138"/>
                  </a:lnTo>
                  <a:lnTo>
                    <a:pt x="63" y="130"/>
                  </a:lnTo>
                  <a:lnTo>
                    <a:pt x="70" y="121"/>
                  </a:lnTo>
                  <a:lnTo>
                    <a:pt x="76" y="112"/>
                  </a:lnTo>
                  <a:lnTo>
                    <a:pt x="84" y="105"/>
                  </a:lnTo>
                  <a:lnTo>
                    <a:pt x="92" y="97"/>
                  </a:lnTo>
                  <a:lnTo>
                    <a:pt x="101" y="90"/>
                  </a:lnTo>
                  <a:lnTo>
                    <a:pt x="111" y="82"/>
                  </a:lnTo>
                  <a:lnTo>
                    <a:pt x="121" y="75"/>
                  </a:lnTo>
                  <a:lnTo>
                    <a:pt x="131" y="69"/>
                  </a:lnTo>
                  <a:lnTo>
                    <a:pt x="143" y="62"/>
                  </a:lnTo>
                  <a:lnTo>
                    <a:pt x="155" y="56"/>
                  </a:lnTo>
                  <a:lnTo>
                    <a:pt x="167" y="51"/>
                  </a:lnTo>
                  <a:lnTo>
                    <a:pt x="192" y="42"/>
                  </a:lnTo>
                  <a:lnTo>
                    <a:pt x="219" y="34"/>
                  </a:lnTo>
                  <a:lnTo>
                    <a:pt x="248" y="28"/>
                  </a:lnTo>
                  <a:lnTo>
                    <a:pt x="278" y="24"/>
                  </a:lnTo>
                  <a:lnTo>
                    <a:pt x="311" y="22"/>
                  </a:lnTo>
                  <a:lnTo>
                    <a:pt x="345" y="21"/>
                  </a:lnTo>
                  <a:lnTo>
                    <a:pt x="366" y="21"/>
                  </a:lnTo>
                  <a:lnTo>
                    <a:pt x="389" y="22"/>
                  </a:lnTo>
                  <a:lnTo>
                    <a:pt x="411" y="24"/>
                  </a:lnTo>
                  <a:lnTo>
                    <a:pt x="433" y="27"/>
                  </a:lnTo>
                  <a:lnTo>
                    <a:pt x="456" y="31"/>
                  </a:lnTo>
                  <a:lnTo>
                    <a:pt x="479" y="35"/>
                  </a:lnTo>
                  <a:lnTo>
                    <a:pt x="503" y="41"/>
                  </a:lnTo>
                  <a:lnTo>
                    <a:pt x="527" y="46"/>
                  </a:lnTo>
                  <a:lnTo>
                    <a:pt x="568" y="59"/>
                  </a:lnTo>
                  <a:lnTo>
                    <a:pt x="600" y="66"/>
                  </a:lnTo>
                  <a:lnTo>
                    <a:pt x="619" y="71"/>
                  </a:lnTo>
                  <a:lnTo>
                    <a:pt x="628" y="73"/>
                  </a:lnTo>
                  <a:lnTo>
                    <a:pt x="638" y="72"/>
                  </a:lnTo>
                  <a:lnTo>
                    <a:pt x="646" y="70"/>
                  </a:lnTo>
                  <a:lnTo>
                    <a:pt x="651" y="65"/>
                  </a:lnTo>
                  <a:lnTo>
                    <a:pt x="656" y="58"/>
                  </a:lnTo>
                  <a:lnTo>
                    <a:pt x="672" y="65"/>
                  </a:lnTo>
                  <a:lnTo>
                    <a:pt x="594" y="234"/>
                  </a:lnTo>
                  <a:lnTo>
                    <a:pt x="579" y="226"/>
                  </a:lnTo>
                  <a:close/>
                  <a:moveTo>
                    <a:pt x="1025" y="422"/>
                  </a:moveTo>
                  <a:lnTo>
                    <a:pt x="1236" y="422"/>
                  </a:lnTo>
                  <a:lnTo>
                    <a:pt x="1127" y="145"/>
                  </a:lnTo>
                  <a:lnTo>
                    <a:pt x="1025" y="422"/>
                  </a:lnTo>
                  <a:close/>
                  <a:moveTo>
                    <a:pt x="1290" y="661"/>
                  </a:moveTo>
                  <a:lnTo>
                    <a:pt x="1290" y="644"/>
                  </a:lnTo>
                  <a:lnTo>
                    <a:pt x="1300" y="641"/>
                  </a:lnTo>
                  <a:lnTo>
                    <a:pt x="1307" y="636"/>
                  </a:lnTo>
                  <a:lnTo>
                    <a:pt x="1310" y="634"/>
                  </a:lnTo>
                  <a:lnTo>
                    <a:pt x="1312" y="630"/>
                  </a:lnTo>
                  <a:lnTo>
                    <a:pt x="1313" y="627"/>
                  </a:lnTo>
                  <a:lnTo>
                    <a:pt x="1313" y="623"/>
                  </a:lnTo>
                  <a:lnTo>
                    <a:pt x="1313" y="618"/>
                  </a:lnTo>
                  <a:lnTo>
                    <a:pt x="1312" y="613"/>
                  </a:lnTo>
                  <a:lnTo>
                    <a:pt x="1309" y="605"/>
                  </a:lnTo>
                  <a:lnTo>
                    <a:pt x="1306" y="595"/>
                  </a:lnTo>
                  <a:lnTo>
                    <a:pt x="1280" y="527"/>
                  </a:lnTo>
                  <a:lnTo>
                    <a:pt x="988" y="527"/>
                  </a:lnTo>
                  <a:lnTo>
                    <a:pt x="962" y="595"/>
                  </a:lnTo>
                  <a:lnTo>
                    <a:pt x="960" y="600"/>
                  </a:lnTo>
                  <a:lnTo>
                    <a:pt x="958" y="606"/>
                  </a:lnTo>
                  <a:lnTo>
                    <a:pt x="957" y="610"/>
                  </a:lnTo>
                  <a:lnTo>
                    <a:pt x="957" y="616"/>
                  </a:lnTo>
                  <a:lnTo>
                    <a:pt x="958" y="620"/>
                  </a:lnTo>
                  <a:lnTo>
                    <a:pt x="959" y="626"/>
                  </a:lnTo>
                  <a:lnTo>
                    <a:pt x="960" y="630"/>
                  </a:lnTo>
                  <a:lnTo>
                    <a:pt x="963" y="634"/>
                  </a:lnTo>
                  <a:lnTo>
                    <a:pt x="967" y="637"/>
                  </a:lnTo>
                  <a:lnTo>
                    <a:pt x="971" y="639"/>
                  </a:lnTo>
                  <a:lnTo>
                    <a:pt x="976" y="642"/>
                  </a:lnTo>
                  <a:lnTo>
                    <a:pt x="983" y="644"/>
                  </a:lnTo>
                  <a:lnTo>
                    <a:pt x="983" y="661"/>
                  </a:lnTo>
                  <a:lnTo>
                    <a:pt x="768" y="661"/>
                  </a:lnTo>
                  <a:lnTo>
                    <a:pt x="768" y="644"/>
                  </a:lnTo>
                  <a:lnTo>
                    <a:pt x="775" y="639"/>
                  </a:lnTo>
                  <a:lnTo>
                    <a:pt x="783" y="633"/>
                  </a:lnTo>
                  <a:lnTo>
                    <a:pt x="789" y="626"/>
                  </a:lnTo>
                  <a:lnTo>
                    <a:pt x="796" y="617"/>
                  </a:lnTo>
                  <a:lnTo>
                    <a:pt x="803" y="607"/>
                  </a:lnTo>
                  <a:lnTo>
                    <a:pt x="810" y="595"/>
                  </a:lnTo>
                  <a:lnTo>
                    <a:pt x="815" y="582"/>
                  </a:lnTo>
                  <a:lnTo>
                    <a:pt x="821" y="568"/>
                  </a:lnTo>
                  <a:lnTo>
                    <a:pt x="822" y="562"/>
                  </a:lnTo>
                  <a:lnTo>
                    <a:pt x="824" y="558"/>
                  </a:lnTo>
                  <a:lnTo>
                    <a:pt x="989" y="105"/>
                  </a:lnTo>
                  <a:lnTo>
                    <a:pt x="994" y="92"/>
                  </a:lnTo>
                  <a:lnTo>
                    <a:pt x="997" y="81"/>
                  </a:lnTo>
                  <a:lnTo>
                    <a:pt x="999" y="73"/>
                  </a:lnTo>
                  <a:lnTo>
                    <a:pt x="1001" y="68"/>
                  </a:lnTo>
                  <a:lnTo>
                    <a:pt x="1001" y="63"/>
                  </a:lnTo>
                  <a:lnTo>
                    <a:pt x="999" y="59"/>
                  </a:lnTo>
                  <a:lnTo>
                    <a:pt x="998" y="56"/>
                  </a:lnTo>
                  <a:lnTo>
                    <a:pt x="996" y="53"/>
                  </a:lnTo>
                  <a:lnTo>
                    <a:pt x="994" y="52"/>
                  </a:lnTo>
                  <a:lnTo>
                    <a:pt x="990" y="50"/>
                  </a:lnTo>
                  <a:lnTo>
                    <a:pt x="987" y="49"/>
                  </a:lnTo>
                  <a:lnTo>
                    <a:pt x="983" y="47"/>
                  </a:lnTo>
                  <a:lnTo>
                    <a:pt x="983" y="32"/>
                  </a:lnTo>
                  <a:lnTo>
                    <a:pt x="1296" y="32"/>
                  </a:lnTo>
                  <a:lnTo>
                    <a:pt x="1296" y="47"/>
                  </a:lnTo>
                  <a:lnTo>
                    <a:pt x="1291" y="49"/>
                  </a:lnTo>
                  <a:lnTo>
                    <a:pt x="1288" y="50"/>
                  </a:lnTo>
                  <a:lnTo>
                    <a:pt x="1285" y="52"/>
                  </a:lnTo>
                  <a:lnTo>
                    <a:pt x="1282" y="53"/>
                  </a:lnTo>
                  <a:lnTo>
                    <a:pt x="1280" y="56"/>
                  </a:lnTo>
                  <a:lnTo>
                    <a:pt x="1279" y="59"/>
                  </a:lnTo>
                  <a:lnTo>
                    <a:pt x="1278" y="63"/>
                  </a:lnTo>
                  <a:lnTo>
                    <a:pt x="1278" y="68"/>
                  </a:lnTo>
                  <a:lnTo>
                    <a:pt x="1279" y="72"/>
                  </a:lnTo>
                  <a:lnTo>
                    <a:pt x="1281" y="81"/>
                  </a:lnTo>
                  <a:lnTo>
                    <a:pt x="1285" y="92"/>
                  </a:lnTo>
                  <a:lnTo>
                    <a:pt x="1289" y="105"/>
                  </a:lnTo>
                  <a:lnTo>
                    <a:pt x="1490" y="609"/>
                  </a:lnTo>
                  <a:lnTo>
                    <a:pt x="1490" y="610"/>
                  </a:lnTo>
                  <a:lnTo>
                    <a:pt x="1490" y="611"/>
                  </a:lnTo>
                  <a:lnTo>
                    <a:pt x="1492" y="617"/>
                  </a:lnTo>
                  <a:lnTo>
                    <a:pt x="1496" y="623"/>
                  </a:lnTo>
                  <a:lnTo>
                    <a:pt x="1499" y="628"/>
                  </a:lnTo>
                  <a:lnTo>
                    <a:pt x="1502" y="633"/>
                  </a:lnTo>
                  <a:lnTo>
                    <a:pt x="1507" y="636"/>
                  </a:lnTo>
                  <a:lnTo>
                    <a:pt x="1511" y="639"/>
                  </a:lnTo>
                  <a:lnTo>
                    <a:pt x="1516" y="642"/>
                  </a:lnTo>
                  <a:lnTo>
                    <a:pt x="1520" y="644"/>
                  </a:lnTo>
                  <a:lnTo>
                    <a:pt x="1520" y="661"/>
                  </a:lnTo>
                  <a:lnTo>
                    <a:pt x="1290" y="661"/>
                  </a:lnTo>
                  <a:close/>
                  <a:moveTo>
                    <a:pt x="1635" y="661"/>
                  </a:moveTo>
                  <a:lnTo>
                    <a:pt x="1635" y="644"/>
                  </a:lnTo>
                  <a:lnTo>
                    <a:pt x="1644" y="642"/>
                  </a:lnTo>
                  <a:lnTo>
                    <a:pt x="1651" y="639"/>
                  </a:lnTo>
                  <a:lnTo>
                    <a:pt x="1655" y="637"/>
                  </a:lnTo>
                  <a:lnTo>
                    <a:pt x="1660" y="634"/>
                  </a:lnTo>
                  <a:lnTo>
                    <a:pt x="1662" y="629"/>
                  </a:lnTo>
                  <a:lnTo>
                    <a:pt x="1663" y="625"/>
                  </a:lnTo>
                  <a:lnTo>
                    <a:pt x="1664" y="618"/>
                  </a:lnTo>
                  <a:lnTo>
                    <a:pt x="1665" y="609"/>
                  </a:lnTo>
                  <a:lnTo>
                    <a:pt x="1665" y="83"/>
                  </a:lnTo>
                  <a:lnTo>
                    <a:pt x="1664" y="75"/>
                  </a:lnTo>
                  <a:lnTo>
                    <a:pt x="1663" y="69"/>
                  </a:lnTo>
                  <a:lnTo>
                    <a:pt x="1662" y="63"/>
                  </a:lnTo>
                  <a:lnTo>
                    <a:pt x="1660" y="59"/>
                  </a:lnTo>
                  <a:lnTo>
                    <a:pt x="1655" y="56"/>
                  </a:lnTo>
                  <a:lnTo>
                    <a:pt x="1651" y="53"/>
                  </a:lnTo>
                  <a:lnTo>
                    <a:pt x="1644" y="51"/>
                  </a:lnTo>
                  <a:lnTo>
                    <a:pt x="1635" y="47"/>
                  </a:lnTo>
                  <a:lnTo>
                    <a:pt x="1635" y="32"/>
                  </a:lnTo>
                  <a:lnTo>
                    <a:pt x="2218" y="32"/>
                  </a:lnTo>
                  <a:lnTo>
                    <a:pt x="2226" y="31"/>
                  </a:lnTo>
                  <a:lnTo>
                    <a:pt x="2232" y="31"/>
                  </a:lnTo>
                  <a:lnTo>
                    <a:pt x="2238" y="28"/>
                  </a:lnTo>
                  <a:lnTo>
                    <a:pt x="2243" y="26"/>
                  </a:lnTo>
                  <a:lnTo>
                    <a:pt x="2245" y="22"/>
                  </a:lnTo>
                  <a:lnTo>
                    <a:pt x="2248" y="16"/>
                  </a:lnTo>
                  <a:lnTo>
                    <a:pt x="2251" y="9"/>
                  </a:lnTo>
                  <a:lnTo>
                    <a:pt x="2254" y="0"/>
                  </a:lnTo>
                  <a:lnTo>
                    <a:pt x="2269" y="0"/>
                  </a:lnTo>
                  <a:lnTo>
                    <a:pt x="2269" y="210"/>
                  </a:lnTo>
                  <a:lnTo>
                    <a:pt x="2254" y="210"/>
                  </a:lnTo>
                  <a:lnTo>
                    <a:pt x="2250" y="201"/>
                  </a:lnTo>
                  <a:lnTo>
                    <a:pt x="2248" y="194"/>
                  </a:lnTo>
                  <a:lnTo>
                    <a:pt x="2245" y="189"/>
                  </a:lnTo>
                  <a:lnTo>
                    <a:pt x="2241" y="185"/>
                  </a:lnTo>
                  <a:lnTo>
                    <a:pt x="2238" y="183"/>
                  </a:lnTo>
                  <a:lnTo>
                    <a:pt x="2232" y="182"/>
                  </a:lnTo>
                  <a:lnTo>
                    <a:pt x="2226" y="181"/>
                  </a:lnTo>
                  <a:lnTo>
                    <a:pt x="2218" y="181"/>
                  </a:lnTo>
                  <a:lnTo>
                    <a:pt x="1843" y="181"/>
                  </a:lnTo>
                  <a:lnTo>
                    <a:pt x="1843" y="287"/>
                  </a:lnTo>
                  <a:lnTo>
                    <a:pt x="2089" y="287"/>
                  </a:lnTo>
                  <a:lnTo>
                    <a:pt x="2097" y="286"/>
                  </a:lnTo>
                  <a:lnTo>
                    <a:pt x="2103" y="285"/>
                  </a:lnTo>
                  <a:lnTo>
                    <a:pt x="2109" y="283"/>
                  </a:lnTo>
                  <a:lnTo>
                    <a:pt x="2113" y="281"/>
                  </a:lnTo>
                  <a:lnTo>
                    <a:pt x="2117" y="277"/>
                  </a:lnTo>
                  <a:lnTo>
                    <a:pt x="2120" y="272"/>
                  </a:lnTo>
                  <a:lnTo>
                    <a:pt x="2122" y="265"/>
                  </a:lnTo>
                  <a:lnTo>
                    <a:pt x="2125" y="257"/>
                  </a:lnTo>
                  <a:lnTo>
                    <a:pt x="2141" y="257"/>
                  </a:lnTo>
                  <a:lnTo>
                    <a:pt x="2141" y="452"/>
                  </a:lnTo>
                  <a:lnTo>
                    <a:pt x="2125" y="452"/>
                  </a:lnTo>
                  <a:lnTo>
                    <a:pt x="2122" y="444"/>
                  </a:lnTo>
                  <a:lnTo>
                    <a:pt x="2119" y="438"/>
                  </a:lnTo>
                  <a:lnTo>
                    <a:pt x="2117" y="432"/>
                  </a:lnTo>
                  <a:lnTo>
                    <a:pt x="2113" y="429"/>
                  </a:lnTo>
                  <a:lnTo>
                    <a:pt x="2109" y="425"/>
                  </a:lnTo>
                  <a:lnTo>
                    <a:pt x="2103" y="424"/>
                  </a:lnTo>
                  <a:lnTo>
                    <a:pt x="2097" y="423"/>
                  </a:lnTo>
                  <a:lnTo>
                    <a:pt x="2089" y="422"/>
                  </a:lnTo>
                  <a:lnTo>
                    <a:pt x="1843" y="422"/>
                  </a:lnTo>
                  <a:lnTo>
                    <a:pt x="1843" y="609"/>
                  </a:lnTo>
                  <a:lnTo>
                    <a:pt x="1843" y="617"/>
                  </a:lnTo>
                  <a:lnTo>
                    <a:pt x="1844" y="624"/>
                  </a:lnTo>
                  <a:lnTo>
                    <a:pt x="1846" y="629"/>
                  </a:lnTo>
                  <a:lnTo>
                    <a:pt x="1848" y="633"/>
                  </a:lnTo>
                  <a:lnTo>
                    <a:pt x="1852" y="636"/>
                  </a:lnTo>
                  <a:lnTo>
                    <a:pt x="1857" y="639"/>
                  </a:lnTo>
                  <a:lnTo>
                    <a:pt x="1865" y="642"/>
                  </a:lnTo>
                  <a:lnTo>
                    <a:pt x="1873" y="644"/>
                  </a:lnTo>
                  <a:lnTo>
                    <a:pt x="1873" y="661"/>
                  </a:lnTo>
                  <a:lnTo>
                    <a:pt x="1635" y="661"/>
                  </a:lnTo>
                  <a:close/>
                  <a:moveTo>
                    <a:pt x="3000" y="513"/>
                  </a:moveTo>
                  <a:lnTo>
                    <a:pt x="3008" y="512"/>
                  </a:lnTo>
                  <a:lnTo>
                    <a:pt x="3015" y="512"/>
                  </a:lnTo>
                  <a:lnTo>
                    <a:pt x="3020" y="509"/>
                  </a:lnTo>
                  <a:lnTo>
                    <a:pt x="3024" y="507"/>
                  </a:lnTo>
                  <a:lnTo>
                    <a:pt x="3027" y="504"/>
                  </a:lnTo>
                  <a:lnTo>
                    <a:pt x="3030" y="498"/>
                  </a:lnTo>
                  <a:lnTo>
                    <a:pt x="3033" y="491"/>
                  </a:lnTo>
                  <a:lnTo>
                    <a:pt x="3035" y="482"/>
                  </a:lnTo>
                  <a:lnTo>
                    <a:pt x="3052" y="482"/>
                  </a:lnTo>
                  <a:lnTo>
                    <a:pt x="3052" y="691"/>
                  </a:lnTo>
                  <a:lnTo>
                    <a:pt x="3035" y="691"/>
                  </a:lnTo>
                  <a:lnTo>
                    <a:pt x="3033" y="682"/>
                  </a:lnTo>
                  <a:lnTo>
                    <a:pt x="3030" y="675"/>
                  </a:lnTo>
                  <a:lnTo>
                    <a:pt x="3027" y="671"/>
                  </a:lnTo>
                  <a:lnTo>
                    <a:pt x="3024" y="666"/>
                  </a:lnTo>
                  <a:lnTo>
                    <a:pt x="3021" y="664"/>
                  </a:lnTo>
                  <a:lnTo>
                    <a:pt x="3015" y="663"/>
                  </a:lnTo>
                  <a:lnTo>
                    <a:pt x="3008" y="662"/>
                  </a:lnTo>
                  <a:lnTo>
                    <a:pt x="3000" y="661"/>
                  </a:lnTo>
                  <a:lnTo>
                    <a:pt x="2431" y="661"/>
                  </a:lnTo>
                  <a:lnTo>
                    <a:pt x="2431" y="644"/>
                  </a:lnTo>
                  <a:lnTo>
                    <a:pt x="2440" y="642"/>
                  </a:lnTo>
                  <a:lnTo>
                    <a:pt x="2447" y="639"/>
                  </a:lnTo>
                  <a:lnTo>
                    <a:pt x="2452" y="637"/>
                  </a:lnTo>
                  <a:lnTo>
                    <a:pt x="2456" y="634"/>
                  </a:lnTo>
                  <a:lnTo>
                    <a:pt x="2458" y="629"/>
                  </a:lnTo>
                  <a:lnTo>
                    <a:pt x="2460" y="625"/>
                  </a:lnTo>
                  <a:lnTo>
                    <a:pt x="2461" y="618"/>
                  </a:lnTo>
                  <a:lnTo>
                    <a:pt x="2461" y="609"/>
                  </a:lnTo>
                  <a:lnTo>
                    <a:pt x="2461" y="83"/>
                  </a:lnTo>
                  <a:lnTo>
                    <a:pt x="2461" y="75"/>
                  </a:lnTo>
                  <a:lnTo>
                    <a:pt x="2460" y="69"/>
                  </a:lnTo>
                  <a:lnTo>
                    <a:pt x="2458" y="63"/>
                  </a:lnTo>
                  <a:lnTo>
                    <a:pt x="2456" y="59"/>
                  </a:lnTo>
                  <a:lnTo>
                    <a:pt x="2452" y="56"/>
                  </a:lnTo>
                  <a:lnTo>
                    <a:pt x="2447" y="53"/>
                  </a:lnTo>
                  <a:lnTo>
                    <a:pt x="2440" y="51"/>
                  </a:lnTo>
                  <a:lnTo>
                    <a:pt x="2431" y="47"/>
                  </a:lnTo>
                  <a:lnTo>
                    <a:pt x="2431" y="32"/>
                  </a:lnTo>
                  <a:lnTo>
                    <a:pt x="3002" y="32"/>
                  </a:lnTo>
                  <a:lnTo>
                    <a:pt x="3009" y="31"/>
                  </a:lnTo>
                  <a:lnTo>
                    <a:pt x="3016" y="29"/>
                  </a:lnTo>
                  <a:lnTo>
                    <a:pt x="3021" y="28"/>
                  </a:lnTo>
                  <a:lnTo>
                    <a:pt x="3025" y="25"/>
                  </a:lnTo>
                  <a:lnTo>
                    <a:pt x="3029" y="22"/>
                  </a:lnTo>
                  <a:lnTo>
                    <a:pt x="3031" y="16"/>
                  </a:lnTo>
                  <a:lnTo>
                    <a:pt x="3033" y="9"/>
                  </a:lnTo>
                  <a:lnTo>
                    <a:pt x="3035" y="0"/>
                  </a:lnTo>
                  <a:lnTo>
                    <a:pt x="3052" y="0"/>
                  </a:lnTo>
                  <a:lnTo>
                    <a:pt x="3052" y="210"/>
                  </a:lnTo>
                  <a:lnTo>
                    <a:pt x="3035" y="210"/>
                  </a:lnTo>
                  <a:lnTo>
                    <a:pt x="3033" y="201"/>
                  </a:lnTo>
                  <a:lnTo>
                    <a:pt x="3031" y="194"/>
                  </a:lnTo>
                  <a:lnTo>
                    <a:pt x="3027" y="190"/>
                  </a:lnTo>
                  <a:lnTo>
                    <a:pt x="3024" y="185"/>
                  </a:lnTo>
                  <a:lnTo>
                    <a:pt x="3021" y="183"/>
                  </a:lnTo>
                  <a:lnTo>
                    <a:pt x="3015" y="182"/>
                  </a:lnTo>
                  <a:lnTo>
                    <a:pt x="3009" y="181"/>
                  </a:lnTo>
                  <a:lnTo>
                    <a:pt x="3002" y="181"/>
                  </a:lnTo>
                  <a:lnTo>
                    <a:pt x="2639" y="181"/>
                  </a:lnTo>
                  <a:lnTo>
                    <a:pt x="2639" y="268"/>
                  </a:lnTo>
                  <a:lnTo>
                    <a:pt x="2857" y="268"/>
                  </a:lnTo>
                  <a:lnTo>
                    <a:pt x="2865" y="268"/>
                  </a:lnTo>
                  <a:lnTo>
                    <a:pt x="2871" y="267"/>
                  </a:lnTo>
                  <a:lnTo>
                    <a:pt x="2876" y="266"/>
                  </a:lnTo>
                  <a:lnTo>
                    <a:pt x="2880" y="263"/>
                  </a:lnTo>
                  <a:lnTo>
                    <a:pt x="2884" y="259"/>
                  </a:lnTo>
                  <a:lnTo>
                    <a:pt x="2887" y="254"/>
                  </a:lnTo>
                  <a:lnTo>
                    <a:pt x="2889" y="247"/>
                  </a:lnTo>
                  <a:lnTo>
                    <a:pt x="2893" y="239"/>
                  </a:lnTo>
                  <a:lnTo>
                    <a:pt x="2910" y="239"/>
                  </a:lnTo>
                  <a:lnTo>
                    <a:pt x="2910" y="434"/>
                  </a:lnTo>
                  <a:lnTo>
                    <a:pt x="2893" y="434"/>
                  </a:lnTo>
                  <a:lnTo>
                    <a:pt x="2889" y="426"/>
                  </a:lnTo>
                  <a:lnTo>
                    <a:pt x="2886" y="419"/>
                  </a:lnTo>
                  <a:lnTo>
                    <a:pt x="2884" y="414"/>
                  </a:lnTo>
                  <a:lnTo>
                    <a:pt x="2880" y="411"/>
                  </a:lnTo>
                  <a:lnTo>
                    <a:pt x="2876" y="407"/>
                  </a:lnTo>
                  <a:lnTo>
                    <a:pt x="2870" y="406"/>
                  </a:lnTo>
                  <a:lnTo>
                    <a:pt x="2865" y="405"/>
                  </a:lnTo>
                  <a:lnTo>
                    <a:pt x="2857" y="405"/>
                  </a:lnTo>
                  <a:lnTo>
                    <a:pt x="2639" y="405"/>
                  </a:lnTo>
                  <a:lnTo>
                    <a:pt x="2639" y="513"/>
                  </a:lnTo>
                  <a:lnTo>
                    <a:pt x="3000" y="513"/>
                  </a:lnTo>
                  <a:close/>
                  <a:moveTo>
                    <a:pt x="3257" y="661"/>
                  </a:moveTo>
                  <a:lnTo>
                    <a:pt x="3257" y="644"/>
                  </a:lnTo>
                  <a:lnTo>
                    <a:pt x="3266" y="642"/>
                  </a:lnTo>
                  <a:lnTo>
                    <a:pt x="3272" y="639"/>
                  </a:lnTo>
                  <a:lnTo>
                    <a:pt x="3277" y="637"/>
                  </a:lnTo>
                  <a:lnTo>
                    <a:pt x="3281" y="634"/>
                  </a:lnTo>
                  <a:lnTo>
                    <a:pt x="3283" y="629"/>
                  </a:lnTo>
                  <a:lnTo>
                    <a:pt x="3285" y="625"/>
                  </a:lnTo>
                  <a:lnTo>
                    <a:pt x="3286" y="618"/>
                  </a:lnTo>
                  <a:lnTo>
                    <a:pt x="3287" y="609"/>
                  </a:lnTo>
                  <a:lnTo>
                    <a:pt x="3287" y="83"/>
                  </a:lnTo>
                  <a:lnTo>
                    <a:pt x="3286" y="75"/>
                  </a:lnTo>
                  <a:lnTo>
                    <a:pt x="3285" y="69"/>
                  </a:lnTo>
                  <a:lnTo>
                    <a:pt x="3283" y="63"/>
                  </a:lnTo>
                  <a:lnTo>
                    <a:pt x="3281" y="59"/>
                  </a:lnTo>
                  <a:lnTo>
                    <a:pt x="3277" y="56"/>
                  </a:lnTo>
                  <a:lnTo>
                    <a:pt x="3272" y="53"/>
                  </a:lnTo>
                  <a:lnTo>
                    <a:pt x="3266" y="51"/>
                  </a:lnTo>
                  <a:lnTo>
                    <a:pt x="3257" y="47"/>
                  </a:lnTo>
                  <a:lnTo>
                    <a:pt x="3257" y="32"/>
                  </a:lnTo>
                  <a:lnTo>
                    <a:pt x="3694" y="32"/>
                  </a:lnTo>
                  <a:lnTo>
                    <a:pt x="3724" y="33"/>
                  </a:lnTo>
                  <a:lnTo>
                    <a:pt x="3751" y="35"/>
                  </a:lnTo>
                  <a:lnTo>
                    <a:pt x="3775" y="38"/>
                  </a:lnTo>
                  <a:lnTo>
                    <a:pt x="3799" y="44"/>
                  </a:lnTo>
                  <a:lnTo>
                    <a:pt x="3821" y="52"/>
                  </a:lnTo>
                  <a:lnTo>
                    <a:pt x="3842" y="61"/>
                  </a:lnTo>
                  <a:lnTo>
                    <a:pt x="3852" y="66"/>
                  </a:lnTo>
                  <a:lnTo>
                    <a:pt x="3861" y="72"/>
                  </a:lnTo>
                  <a:lnTo>
                    <a:pt x="3870" y="78"/>
                  </a:lnTo>
                  <a:lnTo>
                    <a:pt x="3878" y="84"/>
                  </a:lnTo>
                  <a:lnTo>
                    <a:pt x="3885" y="91"/>
                  </a:lnTo>
                  <a:lnTo>
                    <a:pt x="3893" y="98"/>
                  </a:lnTo>
                  <a:lnTo>
                    <a:pt x="3900" y="105"/>
                  </a:lnTo>
                  <a:lnTo>
                    <a:pt x="3907" y="112"/>
                  </a:lnTo>
                  <a:lnTo>
                    <a:pt x="3912" y="120"/>
                  </a:lnTo>
                  <a:lnTo>
                    <a:pt x="3918" y="129"/>
                  </a:lnTo>
                  <a:lnTo>
                    <a:pt x="3922" y="138"/>
                  </a:lnTo>
                  <a:lnTo>
                    <a:pt x="3927" y="147"/>
                  </a:lnTo>
                  <a:lnTo>
                    <a:pt x="3930" y="156"/>
                  </a:lnTo>
                  <a:lnTo>
                    <a:pt x="3934" y="166"/>
                  </a:lnTo>
                  <a:lnTo>
                    <a:pt x="3937" y="176"/>
                  </a:lnTo>
                  <a:lnTo>
                    <a:pt x="3939" y="186"/>
                  </a:lnTo>
                  <a:lnTo>
                    <a:pt x="3943" y="208"/>
                  </a:lnTo>
                  <a:lnTo>
                    <a:pt x="3943" y="230"/>
                  </a:lnTo>
                  <a:lnTo>
                    <a:pt x="3943" y="248"/>
                  </a:lnTo>
                  <a:lnTo>
                    <a:pt x="3940" y="266"/>
                  </a:lnTo>
                  <a:lnTo>
                    <a:pt x="3937" y="282"/>
                  </a:lnTo>
                  <a:lnTo>
                    <a:pt x="3933" y="297"/>
                  </a:lnTo>
                  <a:lnTo>
                    <a:pt x="3927" y="313"/>
                  </a:lnTo>
                  <a:lnTo>
                    <a:pt x="3920" y="328"/>
                  </a:lnTo>
                  <a:lnTo>
                    <a:pt x="3912" y="341"/>
                  </a:lnTo>
                  <a:lnTo>
                    <a:pt x="3902" y="354"/>
                  </a:lnTo>
                  <a:lnTo>
                    <a:pt x="3892" y="366"/>
                  </a:lnTo>
                  <a:lnTo>
                    <a:pt x="3880" y="377"/>
                  </a:lnTo>
                  <a:lnTo>
                    <a:pt x="3866" y="387"/>
                  </a:lnTo>
                  <a:lnTo>
                    <a:pt x="3852" y="396"/>
                  </a:lnTo>
                  <a:lnTo>
                    <a:pt x="3836" y="405"/>
                  </a:lnTo>
                  <a:lnTo>
                    <a:pt x="3819" y="413"/>
                  </a:lnTo>
                  <a:lnTo>
                    <a:pt x="3801" y="420"/>
                  </a:lnTo>
                  <a:lnTo>
                    <a:pt x="3781" y="426"/>
                  </a:lnTo>
                  <a:lnTo>
                    <a:pt x="3875" y="573"/>
                  </a:lnTo>
                  <a:lnTo>
                    <a:pt x="3886" y="592"/>
                  </a:lnTo>
                  <a:lnTo>
                    <a:pt x="3898" y="607"/>
                  </a:lnTo>
                  <a:lnTo>
                    <a:pt x="3907" y="619"/>
                  </a:lnTo>
                  <a:lnTo>
                    <a:pt x="3915" y="627"/>
                  </a:lnTo>
                  <a:lnTo>
                    <a:pt x="3922" y="633"/>
                  </a:lnTo>
                  <a:lnTo>
                    <a:pt x="3930" y="638"/>
                  </a:lnTo>
                  <a:lnTo>
                    <a:pt x="3939" y="642"/>
                  </a:lnTo>
                  <a:lnTo>
                    <a:pt x="3948" y="644"/>
                  </a:lnTo>
                  <a:lnTo>
                    <a:pt x="3948" y="661"/>
                  </a:lnTo>
                  <a:lnTo>
                    <a:pt x="3694" y="661"/>
                  </a:lnTo>
                  <a:lnTo>
                    <a:pt x="3696" y="644"/>
                  </a:lnTo>
                  <a:lnTo>
                    <a:pt x="3703" y="641"/>
                  </a:lnTo>
                  <a:lnTo>
                    <a:pt x="3710" y="636"/>
                  </a:lnTo>
                  <a:lnTo>
                    <a:pt x="3712" y="634"/>
                  </a:lnTo>
                  <a:lnTo>
                    <a:pt x="3714" y="630"/>
                  </a:lnTo>
                  <a:lnTo>
                    <a:pt x="3715" y="628"/>
                  </a:lnTo>
                  <a:lnTo>
                    <a:pt x="3715" y="624"/>
                  </a:lnTo>
                  <a:lnTo>
                    <a:pt x="3715" y="619"/>
                  </a:lnTo>
                  <a:lnTo>
                    <a:pt x="3712" y="614"/>
                  </a:lnTo>
                  <a:lnTo>
                    <a:pt x="3709" y="608"/>
                  </a:lnTo>
                  <a:lnTo>
                    <a:pt x="3703" y="600"/>
                  </a:lnTo>
                  <a:lnTo>
                    <a:pt x="3700" y="595"/>
                  </a:lnTo>
                  <a:lnTo>
                    <a:pt x="3697" y="590"/>
                  </a:lnTo>
                  <a:lnTo>
                    <a:pt x="3593" y="429"/>
                  </a:lnTo>
                  <a:lnTo>
                    <a:pt x="3464" y="429"/>
                  </a:lnTo>
                  <a:lnTo>
                    <a:pt x="3464" y="609"/>
                  </a:lnTo>
                  <a:lnTo>
                    <a:pt x="3464" y="617"/>
                  </a:lnTo>
                  <a:lnTo>
                    <a:pt x="3465" y="624"/>
                  </a:lnTo>
                  <a:lnTo>
                    <a:pt x="3468" y="629"/>
                  </a:lnTo>
                  <a:lnTo>
                    <a:pt x="3470" y="633"/>
                  </a:lnTo>
                  <a:lnTo>
                    <a:pt x="3473" y="636"/>
                  </a:lnTo>
                  <a:lnTo>
                    <a:pt x="3479" y="639"/>
                  </a:lnTo>
                  <a:lnTo>
                    <a:pt x="3487" y="642"/>
                  </a:lnTo>
                  <a:lnTo>
                    <a:pt x="3496" y="644"/>
                  </a:lnTo>
                  <a:lnTo>
                    <a:pt x="3496" y="661"/>
                  </a:lnTo>
                  <a:lnTo>
                    <a:pt x="3257" y="661"/>
                  </a:lnTo>
                  <a:close/>
                  <a:moveTo>
                    <a:pt x="3464" y="158"/>
                  </a:moveTo>
                  <a:lnTo>
                    <a:pt x="3464" y="302"/>
                  </a:lnTo>
                  <a:lnTo>
                    <a:pt x="3619" y="302"/>
                  </a:lnTo>
                  <a:lnTo>
                    <a:pt x="3637" y="301"/>
                  </a:lnTo>
                  <a:lnTo>
                    <a:pt x="3653" y="301"/>
                  </a:lnTo>
                  <a:lnTo>
                    <a:pt x="3669" y="299"/>
                  </a:lnTo>
                  <a:lnTo>
                    <a:pt x="3682" y="297"/>
                  </a:lnTo>
                  <a:lnTo>
                    <a:pt x="3696" y="295"/>
                  </a:lnTo>
                  <a:lnTo>
                    <a:pt x="3707" y="292"/>
                  </a:lnTo>
                  <a:lnTo>
                    <a:pt x="3717" y="288"/>
                  </a:lnTo>
                  <a:lnTo>
                    <a:pt x="3726" y="284"/>
                  </a:lnTo>
                  <a:lnTo>
                    <a:pt x="3734" y="280"/>
                  </a:lnTo>
                  <a:lnTo>
                    <a:pt x="3739" y="274"/>
                  </a:lnTo>
                  <a:lnTo>
                    <a:pt x="3745" y="268"/>
                  </a:lnTo>
                  <a:lnTo>
                    <a:pt x="3751" y="262"/>
                  </a:lnTo>
                  <a:lnTo>
                    <a:pt x="3754" y="255"/>
                  </a:lnTo>
                  <a:lnTo>
                    <a:pt x="3756" y="247"/>
                  </a:lnTo>
                  <a:lnTo>
                    <a:pt x="3757" y="238"/>
                  </a:lnTo>
                  <a:lnTo>
                    <a:pt x="3758" y="229"/>
                  </a:lnTo>
                  <a:lnTo>
                    <a:pt x="3757" y="220"/>
                  </a:lnTo>
                  <a:lnTo>
                    <a:pt x="3756" y="211"/>
                  </a:lnTo>
                  <a:lnTo>
                    <a:pt x="3754" y="203"/>
                  </a:lnTo>
                  <a:lnTo>
                    <a:pt x="3751" y="197"/>
                  </a:lnTo>
                  <a:lnTo>
                    <a:pt x="3746" y="190"/>
                  </a:lnTo>
                  <a:lnTo>
                    <a:pt x="3741" y="184"/>
                  </a:lnTo>
                  <a:lnTo>
                    <a:pt x="3735" y="179"/>
                  </a:lnTo>
                  <a:lnTo>
                    <a:pt x="3727" y="174"/>
                  </a:lnTo>
                  <a:lnTo>
                    <a:pt x="3719" y="171"/>
                  </a:lnTo>
                  <a:lnTo>
                    <a:pt x="3709" y="167"/>
                  </a:lnTo>
                  <a:lnTo>
                    <a:pt x="3697" y="165"/>
                  </a:lnTo>
                  <a:lnTo>
                    <a:pt x="3684" y="163"/>
                  </a:lnTo>
                  <a:lnTo>
                    <a:pt x="3669" y="161"/>
                  </a:lnTo>
                  <a:lnTo>
                    <a:pt x="3652" y="160"/>
                  </a:lnTo>
                  <a:lnTo>
                    <a:pt x="3634" y="158"/>
                  </a:lnTo>
                  <a:lnTo>
                    <a:pt x="3615" y="158"/>
                  </a:lnTo>
                  <a:lnTo>
                    <a:pt x="3464" y="15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7" name="Freeform 1083"/>
            <p:cNvSpPr>
              <a:spLocks noEditPoints="1"/>
            </p:cNvSpPr>
            <p:nvPr/>
          </p:nvSpPr>
          <p:spPr bwMode="auto">
            <a:xfrm>
              <a:off x="1876" y="1738"/>
              <a:ext cx="2293" cy="230"/>
            </a:xfrm>
            <a:custGeom>
              <a:avLst/>
              <a:gdLst/>
              <a:ahLst/>
              <a:cxnLst>
                <a:cxn ang="0">
                  <a:pos x="29" y="74"/>
                </a:cxn>
                <a:cxn ang="0">
                  <a:pos x="222" y="53"/>
                </a:cxn>
                <a:cxn ang="0">
                  <a:pos x="517" y="63"/>
                </a:cxn>
                <a:cxn ang="0">
                  <a:pos x="704" y="58"/>
                </a:cxn>
                <a:cxn ang="0">
                  <a:pos x="719" y="641"/>
                </a:cxn>
                <a:cxn ang="0">
                  <a:pos x="520" y="609"/>
                </a:cxn>
                <a:cxn ang="0">
                  <a:pos x="239" y="660"/>
                </a:cxn>
                <a:cxn ang="0">
                  <a:pos x="1538" y="691"/>
                </a:cxn>
                <a:cxn ang="0">
                  <a:pos x="926" y="641"/>
                </a:cxn>
                <a:cxn ang="0">
                  <a:pos x="942" y="58"/>
                </a:cxn>
                <a:cxn ang="0">
                  <a:pos x="1517" y="16"/>
                </a:cxn>
                <a:cxn ang="0">
                  <a:pos x="1496" y="180"/>
                </a:cxn>
                <a:cxn ang="0">
                  <a:pos x="1379" y="239"/>
                </a:cxn>
                <a:cxn ang="0">
                  <a:pos x="1125" y="404"/>
                </a:cxn>
                <a:cxn ang="0">
                  <a:pos x="2210" y="630"/>
                </a:cxn>
                <a:cxn ang="0">
                  <a:pos x="1856" y="610"/>
                </a:cxn>
                <a:cxn ang="0">
                  <a:pos x="1666" y="644"/>
                </a:cxn>
                <a:cxn ang="0">
                  <a:pos x="1892" y="92"/>
                </a:cxn>
                <a:cxn ang="0">
                  <a:pos x="1881" y="31"/>
                </a:cxn>
                <a:cxn ang="0">
                  <a:pos x="2180" y="81"/>
                </a:cxn>
                <a:cxn ang="0">
                  <a:pos x="2414" y="641"/>
                </a:cxn>
                <a:cxn ang="0">
                  <a:pos x="3163" y="482"/>
                </a:cxn>
                <a:cxn ang="0">
                  <a:pos x="2533" y="660"/>
                </a:cxn>
                <a:cxn ang="0">
                  <a:pos x="2561" y="67"/>
                </a:cxn>
                <a:cxn ang="0">
                  <a:pos x="2751" y="56"/>
                </a:cxn>
                <a:cxn ang="0">
                  <a:pos x="3617" y="629"/>
                </a:cxn>
                <a:cxn ang="0">
                  <a:pos x="3428" y="631"/>
                </a:cxn>
                <a:cxn ang="0">
                  <a:pos x="3216" y="201"/>
                </a:cxn>
                <a:cxn ang="0">
                  <a:pos x="3237" y="30"/>
                </a:cxn>
                <a:cxn ang="0">
                  <a:pos x="3853" y="215"/>
                </a:cxn>
                <a:cxn ang="0">
                  <a:pos x="4019" y="644"/>
                </a:cxn>
                <a:cxn ang="0">
                  <a:pos x="4046" y="63"/>
                </a:cxn>
                <a:cxn ang="0">
                  <a:pos x="4232" y="58"/>
                </a:cxn>
                <a:cxn ang="0">
                  <a:pos x="4529" y="56"/>
                </a:cxn>
                <a:cxn ang="0">
                  <a:pos x="4719" y="67"/>
                </a:cxn>
                <a:cxn ang="0">
                  <a:pos x="4747" y="660"/>
                </a:cxn>
                <a:cxn ang="0">
                  <a:pos x="4227" y="402"/>
                </a:cxn>
                <a:cxn ang="0">
                  <a:pos x="4934" y="660"/>
                </a:cxn>
                <a:cxn ang="0">
                  <a:pos x="4963" y="67"/>
                </a:cxn>
                <a:cxn ang="0">
                  <a:pos x="5152" y="56"/>
                </a:cxn>
                <a:cxn ang="0">
                  <a:pos x="5158" y="638"/>
                </a:cxn>
                <a:cxn ang="0">
                  <a:pos x="5963" y="491"/>
                </a:cxn>
                <a:cxn ang="0">
                  <a:pos x="5930" y="660"/>
                </a:cxn>
                <a:cxn ang="0">
                  <a:pos x="5390" y="74"/>
                </a:cxn>
                <a:cxn ang="0">
                  <a:pos x="5950" y="27"/>
                </a:cxn>
                <a:cxn ang="0">
                  <a:pos x="5954" y="185"/>
                </a:cxn>
                <a:cxn ang="0">
                  <a:pos x="5813" y="259"/>
                </a:cxn>
                <a:cxn ang="0">
                  <a:pos x="5800" y="406"/>
                </a:cxn>
                <a:cxn ang="0">
                  <a:pos x="6213" y="629"/>
                </a:cxn>
                <a:cxn ang="0">
                  <a:pos x="6186" y="47"/>
                </a:cxn>
                <a:cxn ang="0">
                  <a:pos x="6807" y="83"/>
                </a:cxn>
                <a:cxn ang="0">
                  <a:pos x="6869" y="186"/>
                </a:cxn>
                <a:cxn ang="0">
                  <a:pos x="6810" y="376"/>
                </a:cxn>
                <a:cxn ang="0">
                  <a:pos x="6852" y="632"/>
                </a:cxn>
                <a:cxn ang="0">
                  <a:pos x="6644" y="623"/>
                </a:cxn>
                <a:cxn ang="0">
                  <a:pos x="6397" y="628"/>
                </a:cxn>
                <a:cxn ang="0">
                  <a:pos x="6583" y="299"/>
                </a:cxn>
                <a:cxn ang="0">
                  <a:pos x="6686" y="247"/>
                </a:cxn>
                <a:cxn ang="0">
                  <a:pos x="6639" y="167"/>
                </a:cxn>
              </a:cxnLst>
              <a:rect l="0" t="0" r="r" b="b"/>
              <a:pathLst>
                <a:path w="6877" h="691">
                  <a:moveTo>
                    <a:pt x="0" y="660"/>
                  </a:moveTo>
                  <a:lnTo>
                    <a:pt x="0" y="644"/>
                  </a:lnTo>
                  <a:lnTo>
                    <a:pt x="9" y="641"/>
                  </a:lnTo>
                  <a:lnTo>
                    <a:pt x="16" y="639"/>
                  </a:lnTo>
                  <a:lnTo>
                    <a:pt x="21" y="636"/>
                  </a:lnTo>
                  <a:lnTo>
                    <a:pt x="25" y="633"/>
                  </a:lnTo>
                  <a:lnTo>
                    <a:pt x="27" y="629"/>
                  </a:lnTo>
                  <a:lnTo>
                    <a:pt x="28" y="623"/>
                  </a:lnTo>
                  <a:lnTo>
                    <a:pt x="29" y="617"/>
                  </a:lnTo>
                  <a:lnTo>
                    <a:pt x="30" y="609"/>
                  </a:lnTo>
                  <a:lnTo>
                    <a:pt x="30" y="83"/>
                  </a:lnTo>
                  <a:lnTo>
                    <a:pt x="29" y="74"/>
                  </a:lnTo>
                  <a:lnTo>
                    <a:pt x="28" y="67"/>
                  </a:lnTo>
                  <a:lnTo>
                    <a:pt x="27" y="63"/>
                  </a:lnTo>
                  <a:lnTo>
                    <a:pt x="25" y="58"/>
                  </a:lnTo>
                  <a:lnTo>
                    <a:pt x="21" y="55"/>
                  </a:lnTo>
                  <a:lnTo>
                    <a:pt x="16" y="53"/>
                  </a:lnTo>
                  <a:lnTo>
                    <a:pt x="9" y="49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239" y="31"/>
                  </a:lnTo>
                  <a:lnTo>
                    <a:pt x="239" y="47"/>
                  </a:lnTo>
                  <a:lnTo>
                    <a:pt x="230" y="49"/>
                  </a:lnTo>
                  <a:lnTo>
                    <a:pt x="222" y="53"/>
                  </a:lnTo>
                  <a:lnTo>
                    <a:pt x="218" y="56"/>
                  </a:lnTo>
                  <a:lnTo>
                    <a:pt x="213" y="58"/>
                  </a:lnTo>
                  <a:lnTo>
                    <a:pt x="211" y="63"/>
                  </a:lnTo>
                  <a:lnTo>
                    <a:pt x="209" y="68"/>
                  </a:lnTo>
                  <a:lnTo>
                    <a:pt x="208" y="75"/>
                  </a:lnTo>
                  <a:lnTo>
                    <a:pt x="208" y="83"/>
                  </a:lnTo>
                  <a:lnTo>
                    <a:pt x="208" y="258"/>
                  </a:lnTo>
                  <a:lnTo>
                    <a:pt x="520" y="258"/>
                  </a:lnTo>
                  <a:lnTo>
                    <a:pt x="520" y="83"/>
                  </a:lnTo>
                  <a:lnTo>
                    <a:pt x="520" y="75"/>
                  </a:lnTo>
                  <a:lnTo>
                    <a:pt x="519" y="68"/>
                  </a:lnTo>
                  <a:lnTo>
                    <a:pt x="517" y="63"/>
                  </a:lnTo>
                  <a:lnTo>
                    <a:pt x="514" y="58"/>
                  </a:lnTo>
                  <a:lnTo>
                    <a:pt x="510" y="56"/>
                  </a:lnTo>
                  <a:lnTo>
                    <a:pt x="504" y="53"/>
                  </a:lnTo>
                  <a:lnTo>
                    <a:pt x="497" y="49"/>
                  </a:lnTo>
                  <a:lnTo>
                    <a:pt x="489" y="47"/>
                  </a:lnTo>
                  <a:lnTo>
                    <a:pt x="489" y="31"/>
                  </a:lnTo>
                  <a:lnTo>
                    <a:pt x="728" y="31"/>
                  </a:lnTo>
                  <a:lnTo>
                    <a:pt x="728" y="47"/>
                  </a:lnTo>
                  <a:lnTo>
                    <a:pt x="719" y="49"/>
                  </a:lnTo>
                  <a:lnTo>
                    <a:pt x="712" y="53"/>
                  </a:lnTo>
                  <a:lnTo>
                    <a:pt x="707" y="55"/>
                  </a:lnTo>
                  <a:lnTo>
                    <a:pt x="704" y="58"/>
                  </a:lnTo>
                  <a:lnTo>
                    <a:pt x="701" y="63"/>
                  </a:lnTo>
                  <a:lnTo>
                    <a:pt x="700" y="67"/>
                  </a:lnTo>
                  <a:lnTo>
                    <a:pt x="698" y="74"/>
                  </a:lnTo>
                  <a:lnTo>
                    <a:pt x="698" y="83"/>
                  </a:lnTo>
                  <a:lnTo>
                    <a:pt x="698" y="609"/>
                  </a:lnTo>
                  <a:lnTo>
                    <a:pt x="698" y="617"/>
                  </a:lnTo>
                  <a:lnTo>
                    <a:pt x="700" y="623"/>
                  </a:lnTo>
                  <a:lnTo>
                    <a:pt x="701" y="629"/>
                  </a:lnTo>
                  <a:lnTo>
                    <a:pt x="704" y="633"/>
                  </a:lnTo>
                  <a:lnTo>
                    <a:pt x="707" y="636"/>
                  </a:lnTo>
                  <a:lnTo>
                    <a:pt x="712" y="639"/>
                  </a:lnTo>
                  <a:lnTo>
                    <a:pt x="719" y="641"/>
                  </a:lnTo>
                  <a:lnTo>
                    <a:pt x="728" y="644"/>
                  </a:lnTo>
                  <a:lnTo>
                    <a:pt x="728" y="660"/>
                  </a:lnTo>
                  <a:lnTo>
                    <a:pt x="489" y="660"/>
                  </a:lnTo>
                  <a:lnTo>
                    <a:pt x="489" y="644"/>
                  </a:lnTo>
                  <a:lnTo>
                    <a:pt x="497" y="641"/>
                  </a:lnTo>
                  <a:lnTo>
                    <a:pt x="504" y="638"/>
                  </a:lnTo>
                  <a:lnTo>
                    <a:pt x="510" y="636"/>
                  </a:lnTo>
                  <a:lnTo>
                    <a:pt x="514" y="632"/>
                  </a:lnTo>
                  <a:lnTo>
                    <a:pt x="517" y="628"/>
                  </a:lnTo>
                  <a:lnTo>
                    <a:pt x="519" y="623"/>
                  </a:lnTo>
                  <a:lnTo>
                    <a:pt x="520" y="617"/>
                  </a:lnTo>
                  <a:lnTo>
                    <a:pt x="520" y="609"/>
                  </a:lnTo>
                  <a:lnTo>
                    <a:pt x="520" y="402"/>
                  </a:lnTo>
                  <a:lnTo>
                    <a:pt x="208" y="402"/>
                  </a:lnTo>
                  <a:lnTo>
                    <a:pt x="208" y="609"/>
                  </a:lnTo>
                  <a:lnTo>
                    <a:pt x="208" y="617"/>
                  </a:lnTo>
                  <a:lnTo>
                    <a:pt x="209" y="623"/>
                  </a:lnTo>
                  <a:lnTo>
                    <a:pt x="211" y="628"/>
                  </a:lnTo>
                  <a:lnTo>
                    <a:pt x="213" y="632"/>
                  </a:lnTo>
                  <a:lnTo>
                    <a:pt x="218" y="636"/>
                  </a:lnTo>
                  <a:lnTo>
                    <a:pt x="222" y="638"/>
                  </a:lnTo>
                  <a:lnTo>
                    <a:pt x="230" y="641"/>
                  </a:lnTo>
                  <a:lnTo>
                    <a:pt x="239" y="644"/>
                  </a:lnTo>
                  <a:lnTo>
                    <a:pt x="239" y="660"/>
                  </a:lnTo>
                  <a:lnTo>
                    <a:pt x="0" y="660"/>
                  </a:lnTo>
                  <a:close/>
                  <a:moveTo>
                    <a:pt x="1487" y="511"/>
                  </a:moveTo>
                  <a:lnTo>
                    <a:pt x="1495" y="511"/>
                  </a:lnTo>
                  <a:lnTo>
                    <a:pt x="1501" y="510"/>
                  </a:lnTo>
                  <a:lnTo>
                    <a:pt x="1506" y="509"/>
                  </a:lnTo>
                  <a:lnTo>
                    <a:pt x="1510" y="506"/>
                  </a:lnTo>
                  <a:lnTo>
                    <a:pt x="1514" y="502"/>
                  </a:lnTo>
                  <a:lnTo>
                    <a:pt x="1517" y="498"/>
                  </a:lnTo>
                  <a:lnTo>
                    <a:pt x="1519" y="491"/>
                  </a:lnTo>
                  <a:lnTo>
                    <a:pt x="1522" y="482"/>
                  </a:lnTo>
                  <a:lnTo>
                    <a:pt x="1538" y="482"/>
                  </a:lnTo>
                  <a:lnTo>
                    <a:pt x="1538" y="691"/>
                  </a:lnTo>
                  <a:lnTo>
                    <a:pt x="1522" y="691"/>
                  </a:lnTo>
                  <a:lnTo>
                    <a:pt x="1519" y="682"/>
                  </a:lnTo>
                  <a:lnTo>
                    <a:pt x="1517" y="675"/>
                  </a:lnTo>
                  <a:lnTo>
                    <a:pt x="1514" y="669"/>
                  </a:lnTo>
                  <a:lnTo>
                    <a:pt x="1510" y="666"/>
                  </a:lnTo>
                  <a:lnTo>
                    <a:pt x="1507" y="664"/>
                  </a:lnTo>
                  <a:lnTo>
                    <a:pt x="1501" y="661"/>
                  </a:lnTo>
                  <a:lnTo>
                    <a:pt x="1495" y="660"/>
                  </a:lnTo>
                  <a:lnTo>
                    <a:pt x="1487" y="660"/>
                  </a:lnTo>
                  <a:lnTo>
                    <a:pt x="917" y="660"/>
                  </a:lnTo>
                  <a:lnTo>
                    <a:pt x="917" y="644"/>
                  </a:lnTo>
                  <a:lnTo>
                    <a:pt x="926" y="641"/>
                  </a:lnTo>
                  <a:lnTo>
                    <a:pt x="933" y="639"/>
                  </a:lnTo>
                  <a:lnTo>
                    <a:pt x="939" y="636"/>
                  </a:lnTo>
                  <a:lnTo>
                    <a:pt x="942" y="633"/>
                  </a:lnTo>
                  <a:lnTo>
                    <a:pt x="944" y="629"/>
                  </a:lnTo>
                  <a:lnTo>
                    <a:pt x="947" y="623"/>
                  </a:lnTo>
                  <a:lnTo>
                    <a:pt x="948" y="617"/>
                  </a:lnTo>
                  <a:lnTo>
                    <a:pt x="948" y="609"/>
                  </a:lnTo>
                  <a:lnTo>
                    <a:pt x="948" y="83"/>
                  </a:lnTo>
                  <a:lnTo>
                    <a:pt x="948" y="74"/>
                  </a:lnTo>
                  <a:lnTo>
                    <a:pt x="947" y="67"/>
                  </a:lnTo>
                  <a:lnTo>
                    <a:pt x="944" y="63"/>
                  </a:lnTo>
                  <a:lnTo>
                    <a:pt x="942" y="58"/>
                  </a:lnTo>
                  <a:lnTo>
                    <a:pt x="939" y="55"/>
                  </a:lnTo>
                  <a:lnTo>
                    <a:pt x="933" y="53"/>
                  </a:lnTo>
                  <a:lnTo>
                    <a:pt x="926" y="49"/>
                  </a:lnTo>
                  <a:lnTo>
                    <a:pt x="917" y="47"/>
                  </a:lnTo>
                  <a:lnTo>
                    <a:pt x="917" y="31"/>
                  </a:lnTo>
                  <a:lnTo>
                    <a:pt x="1488" y="31"/>
                  </a:lnTo>
                  <a:lnTo>
                    <a:pt x="1496" y="30"/>
                  </a:lnTo>
                  <a:lnTo>
                    <a:pt x="1503" y="29"/>
                  </a:lnTo>
                  <a:lnTo>
                    <a:pt x="1508" y="27"/>
                  </a:lnTo>
                  <a:lnTo>
                    <a:pt x="1512" y="25"/>
                  </a:lnTo>
                  <a:lnTo>
                    <a:pt x="1515" y="21"/>
                  </a:lnTo>
                  <a:lnTo>
                    <a:pt x="1517" y="16"/>
                  </a:lnTo>
                  <a:lnTo>
                    <a:pt x="1519" y="9"/>
                  </a:lnTo>
                  <a:lnTo>
                    <a:pt x="1522" y="0"/>
                  </a:lnTo>
                  <a:lnTo>
                    <a:pt x="1538" y="0"/>
                  </a:lnTo>
                  <a:lnTo>
                    <a:pt x="1538" y="210"/>
                  </a:lnTo>
                  <a:lnTo>
                    <a:pt x="1522" y="210"/>
                  </a:lnTo>
                  <a:lnTo>
                    <a:pt x="1519" y="201"/>
                  </a:lnTo>
                  <a:lnTo>
                    <a:pt x="1517" y="194"/>
                  </a:lnTo>
                  <a:lnTo>
                    <a:pt x="1514" y="188"/>
                  </a:lnTo>
                  <a:lnTo>
                    <a:pt x="1512" y="185"/>
                  </a:lnTo>
                  <a:lnTo>
                    <a:pt x="1507" y="183"/>
                  </a:lnTo>
                  <a:lnTo>
                    <a:pt x="1503" y="180"/>
                  </a:lnTo>
                  <a:lnTo>
                    <a:pt x="1496" y="180"/>
                  </a:lnTo>
                  <a:lnTo>
                    <a:pt x="1488" y="179"/>
                  </a:lnTo>
                  <a:lnTo>
                    <a:pt x="1125" y="179"/>
                  </a:lnTo>
                  <a:lnTo>
                    <a:pt x="1125" y="268"/>
                  </a:lnTo>
                  <a:lnTo>
                    <a:pt x="1343" y="268"/>
                  </a:lnTo>
                  <a:lnTo>
                    <a:pt x="1351" y="268"/>
                  </a:lnTo>
                  <a:lnTo>
                    <a:pt x="1358" y="267"/>
                  </a:lnTo>
                  <a:lnTo>
                    <a:pt x="1363" y="265"/>
                  </a:lnTo>
                  <a:lnTo>
                    <a:pt x="1367" y="262"/>
                  </a:lnTo>
                  <a:lnTo>
                    <a:pt x="1370" y="259"/>
                  </a:lnTo>
                  <a:lnTo>
                    <a:pt x="1373" y="253"/>
                  </a:lnTo>
                  <a:lnTo>
                    <a:pt x="1377" y="247"/>
                  </a:lnTo>
                  <a:lnTo>
                    <a:pt x="1379" y="239"/>
                  </a:lnTo>
                  <a:lnTo>
                    <a:pt x="1396" y="239"/>
                  </a:lnTo>
                  <a:lnTo>
                    <a:pt x="1396" y="434"/>
                  </a:lnTo>
                  <a:lnTo>
                    <a:pt x="1379" y="434"/>
                  </a:lnTo>
                  <a:lnTo>
                    <a:pt x="1376" y="425"/>
                  </a:lnTo>
                  <a:lnTo>
                    <a:pt x="1373" y="418"/>
                  </a:lnTo>
                  <a:lnTo>
                    <a:pt x="1370" y="414"/>
                  </a:lnTo>
                  <a:lnTo>
                    <a:pt x="1367" y="409"/>
                  </a:lnTo>
                  <a:lnTo>
                    <a:pt x="1362" y="407"/>
                  </a:lnTo>
                  <a:lnTo>
                    <a:pt x="1357" y="406"/>
                  </a:lnTo>
                  <a:lnTo>
                    <a:pt x="1351" y="405"/>
                  </a:lnTo>
                  <a:lnTo>
                    <a:pt x="1343" y="404"/>
                  </a:lnTo>
                  <a:lnTo>
                    <a:pt x="1125" y="404"/>
                  </a:lnTo>
                  <a:lnTo>
                    <a:pt x="1125" y="511"/>
                  </a:lnTo>
                  <a:lnTo>
                    <a:pt x="1487" y="511"/>
                  </a:lnTo>
                  <a:close/>
                  <a:moveTo>
                    <a:pt x="1924" y="422"/>
                  </a:moveTo>
                  <a:lnTo>
                    <a:pt x="2136" y="422"/>
                  </a:lnTo>
                  <a:lnTo>
                    <a:pt x="2026" y="145"/>
                  </a:lnTo>
                  <a:lnTo>
                    <a:pt x="1924" y="422"/>
                  </a:lnTo>
                  <a:close/>
                  <a:moveTo>
                    <a:pt x="2189" y="660"/>
                  </a:moveTo>
                  <a:lnTo>
                    <a:pt x="2189" y="644"/>
                  </a:lnTo>
                  <a:lnTo>
                    <a:pt x="2199" y="640"/>
                  </a:lnTo>
                  <a:lnTo>
                    <a:pt x="2205" y="636"/>
                  </a:lnTo>
                  <a:lnTo>
                    <a:pt x="2209" y="633"/>
                  </a:lnTo>
                  <a:lnTo>
                    <a:pt x="2210" y="630"/>
                  </a:lnTo>
                  <a:lnTo>
                    <a:pt x="2211" y="626"/>
                  </a:lnTo>
                  <a:lnTo>
                    <a:pt x="2211" y="622"/>
                  </a:lnTo>
                  <a:lnTo>
                    <a:pt x="2211" y="618"/>
                  </a:lnTo>
                  <a:lnTo>
                    <a:pt x="2210" y="611"/>
                  </a:lnTo>
                  <a:lnTo>
                    <a:pt x="2208" y="604"/>
                  </a:lnTo>
                  <a:lnTo>
                    <a:pt x="2204" y="594"/>
                  </a:lnTo>
                  <a:lnTo>
                    <a:pt x="2179" y="527"/>
                  </a:lnTo>
                  <a:lnTo>
                    <a:pt x="1887" y="527"/>
                  </a:lnTo>
                  <a:lnTo>
                    <a:pt x="1861" y="594"/>
                  </a:lnTo>
                  <a:lnTo>
                    <a:pt x="1858" y="600"/>
                  </a:lnTo>
                  <a:lnTo>
                    <a:pt x="1856" y="605"/>
                  </a:lnTo>
                  <a:lnTo>
                    <a:pt x="1856" y="610"/>
                  </a:lnTo>
                  <a:lnTo>
                    <a:pt x="1855" y="614"/>
                  </a:lnTo>
                  <a:lnTo>
                    <a:pt x="1856" y="620"/>
                  </a:lnTo>
                  <a:lnTo>
                    <a:pt x="1857" y="624"/>
                  </a:lnTo>
                  <a:lnTo>
                    <a:pt x="1860" y="629"/>
                  </a:lnTo>
                  <a:lnTo>
                    <a:pt x="1862" y="633"/>
                  </a:lnTo>
                  <a:lnTo>
                    <a:pt x="1865" y="637"/>
                  </a:lnTo>
                  <a:lnTo>
                    <a:pt x="1870" y="639"/>
                  </a:lnTo>
                  <a:lnTo>
                    <a:pt x="1874" y="641"/>
                  </a:lnTo>
                  <a:lnTo>
                    <a:pt x="1881" y="644"/>
                  </a:lnTo>
                  <a:lnTo>
                    <a:pt x="1881" y="660"/>
                  </a:lnTo>
                  <a:lnTo>
                    <a:pt x="1666" y="660"/>
                  </a:lnTo>
                  <a:lnTo>
                    <a:pt x="1666" y="644"/>
                  </a:lnTo>
                  <a:lnTo>
                    <a:pt x="1674" y="639"/>
                  </a:lnTo>
                  <a:lnTo>
                    <a:pt x="1681" y="632"/>
                  </a:lnTo>
                  <a:lnTo>
                    <a:pt x="1688" y="626"/>
                  </a:lnTo>
                  <a:lnTo>
                    <a:pt x="1696" y="617"/>
                  </a:lnTo>
                  <a:lnTo>
                    <a:pt x="1701" y="605"/>
                  </a:lnTo>
                  <a:lnTo>
                    <a:pt x="1708" y="594"/>
                  </a:lnTo>
                  <a:lnTo>
                    <a:pt x="1714" y="581"/>
                  </a:lnTo>
                  <a:lnTo>
                    <a:pt x="1719" y="567"/>
                  </a:lnTo>
                  <a:lnTo>
                    <a:pt x="1721" y="562"/>
                  </a:lnTo>
                  <a:lnTo>
                    <a:pt x="1723" y="557"/>
                  </a:lnTo>
                  <a:lnTo>
                    <a:pt x="1889" y="104"/>
                  </a:lnTo>
                  <a:lnTo>
                    <a:pt x="1892" y="92"/>
                  </a:lnTo>
                  <a:lnTo>
                    <a:pt x="1897" y="81"/>
                  </a:lnTo>
                  <a:lnTo>
                    <a:pt x="1898" y="72"/>
                  </a:lnTo>
                  <a:lnTo>
                    <a:pt x="1899" y="66"/>
                  </a:lnTo>
                  <a:lnTo>
                    <a:pt x="1899" y="63"/>
                  </a:lnTo>
                  <a:lnTo>
                    <a:pt x="1898" y="58"/>
                  </a:lnTo>
                  <a:lnTo>
                    <a:pt x="1897" y="55"/>
                  </a:lnTo>
                  <a:lnTo>
                    <a:pt x="1894" y="53"/>
                  </a:lnTo>
                  <a:lnTo>
                    <a:pt x="1892" y="50"/>
                  </a:lnTo>
                  <a:lnTo>
                    <a:pt x="1889" y="49"/>
                  </a:lnTo>
                  <a:lnTo>
                    <a:pt x="1885" y="48"/>
                  </a:lnTo>
                  <a:lnTo>
                    <a:pt x="1881" y="47"/>
                  </a:lnTo>
                  <a:lnTo>
                    <a:pt x="1881" y="31"/>
                  </a:lnTo>
                  <a:lnTo>
                    <a:pt x="2194" y="31"/>
                  </a:lnTo>
                  <a:lnTo>
                    <a:pt x="2194" y="47"/>
                  </a:lnTo>
                  <a:lnTo>
                    <a:pt x="2190" y="48"/>
                  </a:lnTo>
                  <a:lnTo>
                    <a:pt x="2186" y="49"/>
                  </a:lnTo>
                  <a:lnTo>
                    <a:pt x="2183" y="50"/>
                  </a:lnTo>
                  <a:lnTo>
                    <a:pt x="2181" y="53"/>
                  </a:lnTo>
                  <a:lnTo>
                    <a:pt x="2179" y="55"/>
                  </a:lnTo>
                  <a:lnTo>
                    <a:pt x="2177" y="58"/>
                  </a:lnTo>
                  <a:lnTo>
                    <a:pt x="2176" y="63"/>
                  </a:lnTo>
                  <a:lnTo>
                    <a:pt x="2176" y="66"/>
                  </a:lnTo>
                  <a:lnTo>
                    <a:pt x="2177" y="72"/>
                  </a:lnTo>
                  <a:lnTo>
                    <a:pt x="2180" y="81"/>
                  </a:lnTo>
                  <a:lnTo>
                    <a:pt x="2183" y="92"/>
                  </a:lnTo>
                  <a:lnTo>
                    <a:pt x="2188" y="104"/>
                  </a:lnTo>
                  <a:lnTo>
                    <a:pt x="2389" y="609"/>
                  </a:lnTo>
                  <a:lnTo>
                    <a:pt x="2389" y="610"/>
                  </a:lnTo>
                  <a:lnTo>
                    <a:pt x="2389" y="611"/>
                  </a:lnTo>
                  <a:lnTo>
                    <a:pt x="2392" y="617"/>
                  </a:lnTo>
                  <a:lnTo>
                    <a:pt x="2394" y="622"/>
                  </a:lnTo>
                  <a:lnTo>
                    <a:pt x="2398" y="627"/>
                  </a:lnTo>
                  <a:lnTo>
                    <a:pt x="2401" y="631"/>
                  </a:lnTo>
                  <a:lnTo>
                    <a:pt x="2405" y="636"/>
                  </a:lnTo>
                  <a:lnTo>
                    <a:pt x="2410" y="639"/>
                  </a:lnTo>
                  <a:lnTo>
                    <a:pt x="2414" y="641"/>
                  </a:lnTo>
                  <a:lnTo>
                    <a:pt x="2419" y="644"/>
                  </a:lnTo>
                  <a:lnTo>
                    <a:pt x="2419" y="660"/>
                  </a:lnTo>
                  <a:lnTo>
                    <a:pt x="2189" y="660"/>
                  </a:lnTo>
                  <a:close/>
                  <a:moveTo>
                    <a:pt x="3130" y="511"/>
                  </a:moveTo>
                  <a:lnTo>
                    <a:pt x="3136" y="511"/>
                  </a:lnTo>
                  <a:lnTo>
                    <a:pt x="3143" y="510"/>
                  </a:lnTo>
                  <a:lnTo>
                    <a:pt x="3149" y="509"/>
                  </a:lnTo>
                  <a:lnTo>
                    <a:pt x="3152" y="506"/>
                  </a:lnTo>
                  <a:lnTo>
                    <a:pt x="3155" y="502"/>
                  </a:lnTo>
                  <a:lnTo>
                    <a:pt x="3159" y="498"/>
                  </a:lnTo>
                  <a:lnTo>
                    <a:pt x="3161" y="491"/>
                  </a:lnTo>
                  <a:lnTo>
                    <a:pt x="3163" y="482"/>
                  </a:lnTo>
                  <a:lnTo>
                    <a:pt x="3181" y="482"/>
                  </a:lnTo>
                  <a:lnTo>
                    <a:pt x="3181" y="691"/>
                  </a:lnTo>
                  <a:lnTo>
                    <a:pt x="3163" y="691"/>
                  </a:lnTo>
                  <a:lnTo>
                    <a:pt x="3161" y="682"/>
                  </a:lnTo>
                  <a:lnTo>
                    <a:pt x="3159" y="675"/>
                  </a:lnTo>
                  <a:lnTo>
                    <a:pt x="3155" y="669"/>
                  </a:lnTo>
                  <a:lnTo>
                    <a:pt x="3152" y="666"/>
                  </a:lnTo>
                  <a:lnTo>
                    <a:pt x="3149" y="664"/>
                  </a:lnTo>
                  <a:lnTo>
                    <a:pt x="3143" y="661"/>
                  </a:lnTo>
                  <a:lnTo>
                    <a:pt x="3138" y="660"/>
                  </a:lnTo>
                  <a:lnTo>
                    <a:pt x="3130" y="660"/>
                  </a:lnTo>
                  <a:lnTo>
                    <a:pt x="2533" y="660"/>
                  </a:lnTo>
                  <a:lnTo>
                    <a:pt x="2533" y="644"/>
                  </a:lnTo>
                  <a:lnTo>
                    <a:pt x="2542" y="641"/>
                  </a:lnTo>
                  <a:lnTo>
                    <a:pt x="2549" y="639"/>
                  </a:lnTo>
                  <a:lnTo>
                    <a:pt x="2554" y="636"/>
                  </a:lnTo>
                  <a:lnTo>
                    <a:pt x="2558" y="633"/>
                  </a:lnTo>
                  <a:lnTo>
                    <a:pt x="2560" y="629"/>
                  </a:lnTo>
                  <a:lnTo>
                    <a:pt x="2561" y="623"/>
                  </a:lnTo>
                  <a:lnTo>
                    <a:pt x="2563" y="617"/>
                  </a:lnTo>
                  <a:lnTo>
                    <a:pt x="2564" y="609"/>
                  </a:lnTo>
                  <a:lnTo>
                    <a:pt x="2564" y="83"/>
                  </a:lnTo>
                  <a:lnTo>
                    <a:pt x="2563" y="74"/>
                  </a:lnTo>
                  <a:lnTo>
                    <a:pt x="2561" y="67"/>
                  </a:lnTo>
                  <a:lnTo>
                    <a:pt x="2560" y="63"/>
                  </a:lnTo>
                  <a:lnTo>
                    <a:pt x="2558" y="58"/>
                  </a:lnTo>
                  <a:lnTo>
                    <a:pt x="2554" y="55"/>
                  </a:lnTo>
                  <a:lnTo>
                    <a:pt x="2549" y="53"/>
                  </a:lnTo>
                  <a:lnTo>
                    <a:pt x="2542" y="49"/>
                  </a:lnTo>
                  <a:lnTo>
                    <a:pt x="2533" y="47"/>
                  </a:lnTo>
                  <a:lnTo>
                    <a:pt x="2533" y="31"/>
                  </a:lnTo>
                  <a:lnTo>
                    <a:pt x="2773" y="31"/>
                  </a:lnTo>
                  <a:lnTo>
                    <a:pt x="2773" y="47"/>
                  </a:lnTo>
                  <a:lnTo>
                    <a:pt x="2764" y="49"/>
                  </a:lnTo>
                  <a:lnTo>
                    <a:pt x="2756" y="53"/>
                  </a:lnTo>
                  <a:lnTo>
                    <a:pt x="2751" y="56"/>
                  </a:lnTo>
                  <a:lnTo>
                    <a:pt x="2747" y="58"/>
                  </a:lnTo>
                  <a:lnTo>
                    <a:pt x="2744" y="63"/>
                  </a:lnTo>
                  <a:lnTo>
                    <a:pt x="2742" y="68"/>
                  </a:lnTo>
                  <a:lnTo>
                    <a:pt x="2741" y="75"/>
                  </a:lnTo>
                  <a:lnTo>
                    <a:pt x="2741" y="83"/>
                  </a:lnTo>
                  <a:lnTo>
                    <a:pt x="2741" y="511"/>
                  </a:lnTo>
                  <a:lnTo>
                    <a:pt x="3130" y="511"/>
                  </a:lnTo>
                  <a:close/>
                  <a:moveTo>
                    <a:pt x="3614" y="185"/>
                  </a:moveTo>
                  <a:lnTo>
                    <a:pt x="3614" y="609"/>
                  </a:lnTo>
                  <a:lnTo>
                    <a:pt x="3614" y="617"/>
                  </a:lnTo>
                  <a:lnTo>
                    <a:pt x="3615" y="623"/>
                  </a:lnTo>
                  <a:lnTo>
                    <a:pt x="3617" y="629"/>
                  </a:lnTo>
                  <a:lnTo>
                    <a:pt x="3619" y="633"/>
                  </a:lnTo>
                  <a:lnTo>
                    <a:pt x="3623" y="636"/>
                  </a:lnTo>
                  <a:lnTo>
                    <a:pt x="3628" y="639"/>
                  </a:lnTo>
                  <a:lnTo>
                    <a:pt x="3635" y="641"/>
                  </a:lnTo>
                  <a:lnTo>
                    <a:pt x="3643" y="644"/>
                  </a:lnTo>
                  <a:lnTo>
                    <a:pt x="3643" y="660"/>
                  </a:lnTo>
                  <a:lnTo>
                    <a:pt x="3405" y="660"/>
                  </a:lnTo>
                  <a:lnTo>
                    <a:pt x="3405" y="644"/>
                  </a:lnTo>
                  <a:lnTo>
                    <a:pt x="3413" y="641"/>
                  </a:lnTo>
                  <a:lnTo>
                    <a:pt x="3420" y="638"/>
                  </a:lnTo>
                  <a:lnTo>
                    <a:pt x="3425" y="636"/>
                  </a:lnTo>
                  <a:lnTo>
                    <a:pt x="3428" y="631"/>
                  </a:lnTo>
                  <a:lnTo>
                    <a:pt x="3431" y="628"/>
                  </a:lnTo>
                  <a:lnTo>
                    <a:pt x="3433" y="622"/>
                  </a:lnTo>
                  <a:lnTo>
                    <a:pt x="3434" y="617"/>
                  </a:lnTo>
                  <a:lnTo>
                    <a:pt x="3434" y="609"/>
                  </a:lnTo>
                  <a:lnTo>
                    <a:pt x="3434" y="185"/>
                  </a:lnTo>
                  <a:lnTo>
                    <a:pt x="3246" y="185"/>
                  </a:lnTo>
                  <a:lnTo>
                    <a:pt x="3239" y="186"/>
                  </a:lnTo>
                  <a:lnTo>
                    <a:pt x="3232" y="187"/>
                  </a:lnTo>
                  <a:lnTo>
                    <a:pt x="3226" y="188"/>
                  </a:lnTo>
                  <a:lnTo>
                    <a:pt x="3223" y="192"/>
                  </a:lnTo>
                  <a:lnTo>
                    <a:pt x="3219" y="195"/>
                  </a:lnTo>
                  <a:lnTo>
                    <a:pt x="3216" y="201"/>
                  </a:lnTo>
                  <a:lnTo>
                    <a:pt x="3213" y="207"/>
                  </a:lnTo>
                  <a:lnTo>
                    <a:pt x="3211" y="215"/>
                  </a:lnTo>
                  <a:lnTo>
                    <a:pt x="3195" y="215"/>
                  </a:lnTo>
                  <a:lnTo>
                    <a:pt x="3195" y="0"/>
                  </a:lnTo>
                  <a:lnTo>
                    <a:pt x="3211" y="0"/>
                  </a:lnTo>
                  <a:lnTo>
                    <a:pt x="3213" y="9"/>
                  </a:lnTo>
                  <a:lnTo>
                    <a:pt x="3216" y="16"/>
                  </a:lnTo>
                  <a:lnTo>
                    <a:pt x="3218" y="21"/>
                  </a:lnTo>
                  <a:lnTo>
                    <a:pt x="3222" y="25"/>
                  </a:lnTo>
                  <a:lnTo>
                    <a:pt x="3226" y="28"/>
                  </a:lnTo>
                  <a:lnTo>
                    <a:pt x="3232" y="29"/>
                  </a:lnTo>
                  <a:lnTo>
                    <a:pt x="3237" y="30"/>
                  </a:lnTo>
                  <a:lnTo>
                    <a:pt x="3246" y="31"/>
                  </a:lnTo>
                  <a:lnTo>
                    <a:pt x="3801" y="31"/>
                  </a:lnTo>
                  <a:lnTo>
                    <a:pt x="3809" y="30"/>
                  </a:lnTo>
                  <a:lnTo>
                    <a:pt x="3816" y="29"/>
                  </a:lnTo>
                  <a:lnTo>
                    <a:pt x="3821" y="28"/>
                  </a:lnTo>
                  <a:lnTo>
                    <a:pt x="3826" y="25"/>
                  </a:lnTo>
                  <a:lnTo>
                    <a:pt x="3828" y="21"/>
                  </a:lnTo>
                  <a:lnTo>
                    <a:pt x="3831" y="16"/>
                  </a:lnTo>
                  <a:lnTo>
                    <a:pt x="3834" y="9"/>
                  </a:lnTo>
                  <a:lnTo>
                    <a:pt x="3836" y="0"/>
                  </a:lnTo>
                  <a:lnTo>
                    <a:pt x="3853" y="0"/>
                  </a:lnTo>
                  <a:lnTo>
                    <a:pt x="3853" y="215"/>
                  </a:lnTo>
                  <a:lnTo>
                    <a:pt x="3836" y="215"/>
                  </a:lnTo>
                  <a:lnTo>
                    <a:pt x="3834" y="207"/>
                  </a:lnTo>
                  <a:lnTo>
                    <a:pt x="3831" y="201"/>
                  </a:lnTo>
                  <a:lnTo>
                    <a:pt x="3828" y="195"/>
                  </a:lnTo>
                  <a:lnTo>
                    <a:pt x="3825" y="192"/>
                  </a:lnTo>
                  <a:lnTo>
                    <a:pt x="3821" y="188"/>
                  </a:lnTo>
                  <a:lnTo>
                    <a:pt x="3816" y="187"/>
                  </a:lnTo>
                  <a:lnTo>
                    <a:pt x="3809" y="186"/>
                  </a:lnTo>
                  <a:lnTo>
                    <a:pt x="3801" y="185"/>
                  </a:lnTo>
                  <a:lnTo>
                    <a:pt x="3614" y="185"/>
                  </a:lnTo>
                  <a:close/>
                  <a:moveTo>
                    <a:pt x="4019" y="660"/>
                  </a:moveTo>
                  <a:lnTo>
                    <a:pt x="4019" y="644"/>
                  </a:lnTo>
                  <a:lnTo>
                    <a:pt x="4028" y="641"/>
                  </a:lnTo>
                  <a:lnTo>
                    <a:pt x="4035" y="639"/>
                  </a:lnTo>
                  <a:lnTo>
                    <a:pt x="4040" y="636"/>
                  </a:lnTo>
                  <a:lnTo>
                    <a:pt x="4044" y="633"/>
                  </a:lnTo>
                  <a:lnTo>
                    <a:pt x="4046" y="629"/>
                  </a:lnTo>
                  <a:lnTo>
                    <a:pt x="4048" y="623"/>
                  </a:lnTo>
                  <a:lnTo>
                    <a:pt x="4049" y="617"/>
                  </a:lnTo>
                  <a:lnTo>
                    <a:pt x="4049" y="609"/>
                  </a:lnTo>
                  <a:lnTo>
                    <a:pt x="4049" y="83"/>
                  </a:lnTo>
                  <a:lnTo>
                    <a:pt x="4049" y="74"/>
                  </a:lnTo>
                  <a:lnTo>
                    <a:pt x="4048" y="67"/>
                  </a:lnTo>
                  <a:lnTo>
                    <a:pt x="4046" y="63"/>
                  </a:lnTo>
                  <a:lnTo>
                    <a:pt x="4044" y="58"/>
                  </a:lnTo>
                  <a:lnTo>
                    <a:pt x="4040" y="55"/>
                  </a:lnTo>
                  <a:lnTo>
                    <a:pt x="4035" y="53"/>
                  </a:lnTo>
                  <a:lnTo>
                    <a:pt x="4028" y="49"/>
                  </a:lnTo>
                  <a:lnTo>
                    <a:pt x="4019" y="47"/>
                  </a:lnTo>
                  <a:lnTo>
                    <a:pt x="4019" y="31"/>
                  </a:lnTo>
                  <a:lnTo>
                    <a:pt x="4258" y="31"/>
                  </a:lnTo>
                  <a:lnTo>
                    <a:pt x="4258" y="47"/>
                  </a:lnTo>
                  <a:lnTo>
                    <a:pt x="4249" y="49"/>
                  </a:lnTo>
                  <a:lnTo>
                    <a:pt x="4242" y="53"/>
                  </a:lnTo>
                  <a:lnTo>
                    <a:pt x="4237" y="56"/>
                  </a:lnTo>
                  <a:lnTo>
                    <a:pt x="4232" y="58"/>
                  </a:lnTo>
                  <a:lnTo>
                    <a:pt x="4230" y="63"/>
                  </a:lnTo>
                  <a:lnTo>
                    <a:pt x="4228" y="68"/>
                  </a:lnTo>
                  <a:lnTo>
                    <a:pt x="4227" y="75"/>
                  </a:lnTo>
                  <a:lnTo>
                    <a:pt x="4227" y="83"/>
                  </a:lnTo>
                  <a:lnTo>
                    <a:pt x="4227" y="258"/>
                  </a:lnTo>
                  <a:lnTo>
                    <a:pt x="4539" y="258"/>
                  </a:lnTo>
                  <a:lnTo>
                    <a:pt x="4539" y="83"/>
                  </a:lnTo>
                  <a:lnTo>
                    <a:pt x="4539" y="75"/>
                  </a:lnTo>
                  <a:lnTo>
                    <a:pt x="4538" y="68"/>
                  </a:lnTo>
                  <a:lnTo>
                    <a:pt x="4536" y="63"/>
                  </a:lnTo>
                  <a:lnTo>
                    <a:pt x="4533" y="58"/>
                  </a:lnTo>
                  <a:lnTo>
                    <a:pt x="4529" y="56"/>
                  </a:lnTo>
                  <a:lnTo>
                    <a:pt x="4523" y="53"/>
                  </a:lnTo>
                  <a:lnTo>
                    <a:pt x="4516" y="49"/>
                  </a:lnTo>
                  <a:lnTo>
                    <a:pt x="4508" y="47"/>
                  </a:lnTo>
                  <a:lnTo>
                    <a:pt x="4508" y="31"/>
                  </a:lnTo>
                  <a:lnTo>
                    <a:pt x="4747" y="31"/>
                  </a:lnTo>
                  <a:lnTo>
                    <a:pt x="4747" y="47"/>
                  </a:lnTo>
                  <a:lnTo>
                    <a:pt x="4739" y="49"/>
                  </a:lnTo>
                  <a:lnTo>
                    <a:pt x="4732" y="53"/>
                  </a:lnTo>
                  <a:lnTo>
                    <a:pt x="4726" y="55"/>
                  </a:lnTo>
                  <a:lnTo>
                    <a:pt x="4723" y="58"/>
                  </a:lnTo>
                  <a:lnTo>
                    <a:pt x="4720" y="63"/>
                  </a:lnTo>
                  <a:lnTo>
                    <a:pt x="4719" y="67"/>
                  </a:lnTo>
                  <a:lnTo>
                    <a:pt x="4717" y="74"/>
                  </a:lnTo>
                  <a:lnTo>
                    <a:pt x="4717" y="83"/>
                  </a:lnTo>
                  <a:lnTo>
                    <a:pt x="4717" y="609"/>
                  </a:lnTo>
                  <a:lnTo>
                    <a:pt x="4717" y="617"/>
                  </a:lnTo>
                  <a:lnTo>
                    <a:pt x="4719" y="623"/>
                  </a:lnTo>
                  <a:lnTo>
                    <a:pt x="4720" y="629"/>
                  </a:lnTo>
                  <a:lnTo>
                    <a:pt x="4723" y="633"/>
                  </a:lnTo>
                  <a:lnTo>
                    <a:pt x="4726" y="636"/>
                  </a:lnTo>
                  <a:lnTo>
                    <a:pt x="4732" y="639"/>
                  </a:lnTo>
                  <a:lnTo>
                    <a:pt x="4739" y="641"/>
                  </a:lnTo>
                  <a:lnTo>
                    <a:pt x="4747" y="644"/>
                  </a:lnTo>
                  <a:lnTo>
                    <a:pt x="4747" y="660"/>
                  </a:lnTo>
                  <a:lnTo>
                    <a:pt x="4508" y="660"/>
                  </a:lnTo>
                  <a:lnTo>
                    <a:pt x="4508" y="644"/>
                  </a:lnTo>
                  <a:lnTo>
                    <a:pt x="4516" y="641"/>
                  </a:lnTo>
                  <a:lnTo>
                    <a:pt x="4523" y="638"/>
                  </a:lnTo>
                  <a:lnTo>
                    <a:pt x="4529" y="636"/>
                  </a:lnTo>
                  <a:lnTo>
                    <a:pt x="4533" y="632"/>
                  </a:lnTo>
                  <a:lnTo>
                    <a:pt x="4536" y="628"/>
                  </a:lnTo>
                  <a:lnTo>
                    <a:pt x="4538" y="623"/>
                  </a:lnTo>
                  <a:lnTo>
                    <a:pt x="4539" y="617"/>
                  </a:lnTo>
                  <a:lnTo>
                    <a:pt x="4539" y="609"/>
                  </a:lnTo>
                  <a:lnTo>
                    <a:pt x="4539" y="402"/>
                  </a:lnTo>
                  <a:lnTo>
                    <a:pt x="4227" y="402"/>
                  </a:lnTo>
                  <a:lnTo>
                    <a:pt x="4227" y="609"/>
                  </a:lnTo>
                  <a:lnTo>
                    <a:pt x="4227" y="617"/>
                  </a:lnTo>
                  <a:lnTo>
                    <a:pt x="4228" y="623"/>
                  </a:lnTo>
                  <a:lnTo>
                    <a:pt x="4230" y="628"/>
                  </a:lnTo>
                  <a:lnTo>
                    <a:pt x="4232" y="632"/>
                  </a:lnTo>
                  <a:lnTo>
                    <a:pt x="4237" y="636"/>
                  </a:lnTo>
                  <a:lnTo>
                    <a:pt x="4242" y="638"/>
                  </a:lnTo>
                  <a:lnTo>
                    <a:pt x="4249" y="641"/>
                  </a:lnTo>
                  <a:lnTo>
                    <a:pt x="4258" y="644"/>
                  </a:lnTo>
                  <a:lnTo>
                    <a:pt x="4258" y="660"/>
                  </a:lnTo>
                  <a:lnTo>
                    <a:pt x="4019" y="660"/>
                  </a:lnTo>
                  <a:close/>
                  <a:moveTo>
                    <a:pt x="4934" y="660"/>
                  </a:moveTo>
                  <a:lnTo>
                    <a:pt x="4934" y="644"/>
                  </a:lnTo>
                  <a:lnTo>
                    <a:pt x="4943" y="641"/>
                  </a:lnTo>
                  <a:lnTo>
                    <a:pt x="4950" y="639"/>
                  </a:lnTo>
                  <a:lnTo>
                    <a:pt x="4956" y="636"/>
                  </a:lnTo>
                  <a:lnTo>
                    <a:pt x="4959" y="633"/>
                  </a:lnTo>
                  <a:lnTo>
                    <a:pt x="4961" y="629"/>
                  </a:lnTo>
                  <a:lnTo>
                    <a:pt x="4963" y="623"/>
                  </a:lnTo>
                  <a:lnTo>
                    <a:pt x="4965" y="617"/>
                  </a:lnTo>
                  <a:lnTo>
                    <a:pt x="4965" y="609"/>
                  </a:lnTo>
                  <a:lnTo>
                    <a:pt x="4965" y="83"/>
                  </a:lnTo>
                  <a:lnTo>
                    <a:pt x="4965" y="74"/>
                  </a:lnTo>
                  <a:lnTo>
                    <a:pt x="4963" y="67"/>
                  </a:lnTo>
                  <a:lnTo>
                    <a:pt x="4961" y="63"/>
                  </a:lnTo>
                  <a:lnTo>
                    <a:pt x="4959" y="58"/>
                  </a:lnTo>
                  <a:lnTo>
                    <a:pt x="4956" y="55"/>
                  </a:lnTo>
                  <a:lnTo>
                    <a:pt x="4950" y="53"/>
                  </a:lnTo>
                  <a:lnTo>
                    <a:pt x="4943" y="49"/>
                  </a:lnTo>
                  <a:lnTo>
                    <a:pt x="4934" y="47"/>
                  </a:lnTo>
                  <a:lnTo>
                    <a:pt x="4934" y="31"/>
                  </a:lnTo>
                  <a:lnTo>
                    <a:pt x="5173" y="31"/>
                  </a:lnTo>
                  <a:lnTo>
                    <a:pt x="5173" y="47"/>
                  </a:lnTo>
                  <a:lnTo>
                    <a:pt x="5164" y="49"/>
                  </a:lnTo>
                  <a:lnTo>
                    <a:pt x="5158" y="53"/>
                  </a:lnTo>
                  <a:lnTo>
                    <a:pt x="5152" y="56"/>
                  </a:lnTo>
                  <a:lnTo>
                    <a:pt x="5148" y="58"/>
                  </a:lnTo>
                  <a:lnTo>
                    <a:pt x="5145" y="63"/>
                  </a:lnTo>
                  <a:lnTo>
                    <a:pt x="5144" y="68"/>
                  </a:lnTo>
                  <a:lnTo>
                    <a:pt x="5143" y="75"/>
                  </a:lnTo>
                  <a:lnTo>
                    <a:pt x="5142" y="83"/>
                  </a:lnTo>
                  <a:lnTo>
                    <a:pt x="5142" y="609"/>
                  </a:lnTo>
                  <a:lnTo>
                    <a:pt x="5143" y="617"/>
                  </a:lnTo>
                  <a:lnTo>
                    <a:pt x="5144" y="623"/>
                  </a:lnTo>
                  <a:lnTo>
                    <a:pt x="5145" y="628"/>
                  </a:lnTo>
                  <a:lnTo>
                    <a:pt x="5148" y="632"/>
                  </a:lnTo>
                  <a:lnTo>
                    <a:pt x="5152" y="636"/>
                  </a:lnTo>
                  <a:lnTo>
                    <a:pt x="5158" y="638"/>
                  </a:lnTo>
                  <a:lnTo>
                    <a:pt x="5164" y="641"/>
                  </a:lnTo>
                  <a:lnTo>
                    <a:pt x="5173" y="644"/>
                  </a:lnTo>
                  <a:lnTo>
                    <a:pt x="5173" y="660"/>
                  </a:lnTo>
                  <a:lnTo>
                    <a:pt x="4934" y="660"/>
                  </a:lnTo>
                  <a:close/>
                  <a:moveTo>
                    <a:pt x="5930" y="511"/>
                  </a:moveTo>
                  <a:lnTo>
                    <a:pt x="5938" y="511"/>
                  </a:lnTo>
                  <a:lnTo>
                    <a:pt x="5945" y="510"/>
                  </a:lnTo>
                  <a:lnTo>
                    <a:pt x="5949" y="509"/>
                  </a:lnTo>
                  <a:lnTo>
                    <a:pt x="5954" y="506"/>
                  </a:lnTo>
                  <a:lnTo>
                    <a:pt x="5957" y="502"/>
                  </a:lnTo>
                  <a:lnTo>
                    <a:pt x="5959" y="498"/>
                  </a:lnTo>
                  <a:lnTo>
                    <a:pt x="5963" y="491"/>
                  </a:lnTo>
                  <a:lnTo>
                    <a:pt x="5965" y="482"/>
                  </a:lnTo>
                  <a:lnTo>
                    <a:pt x="5982" y="482"/>
                  </a:lnTo>
                  <a:lnTo>
                    <a:pt x="5982" y="691"/>
                  </a:lnTo>
                  <a:lnTo>
                    <a:pt x="5965" y="691"/>
                  </a:lnTo>
                  <a:lnTo>
                    <a:pt x="5963" y="682"/>
                  </a:lnTo>
                  <a:lnTo>
                    <a:pt x="5959" y="675"/>
                  </a:lnTo>
                  <a:lnTo>
                    <a:pt x="5957" y="669"/>
                  </a:lnTo>
                  <a:lnTo>
                    <a:pt x="5954" y="666"/>
                  </a:lnTo>
                  <a:lnTo>
                    <a:pt x="5950" y="664"/>
                  </a:lnTo>
                  <a:lnTo>
                    <a:pt x="5945" y="661"/>
                  </a:lnTo>
                  <a:lnTo>
                    <a:pt x="5938" y="660"/>
                  </a:lnTo>
                  <a:lnTo>
                    <a:pt x="5930" y="660"/>
                  </a:lnTo>
                  <a:lnTo>
                    <a:pt x="5361" y="660"/>
                  </a:lnTo>
                  <a:lnTo>
                    <a:pt x="5361" y="644"/>
                  </a:lnTo>
                  <a:lnTo>
                    <a:pt x="5370" y="641"/>
                  </a:lnTo>
                  <a:lnTo>
                    <a:pt x="5377" y="639"/>
                  </a:lnTo>
                  <a:lnTo>
                    <a:pt x="5382" y="636"/>
                  </a:lnTo>
                  <a:lnTo>
                    <a:pt x="5386" y="633"/>
                  </a:lnTo>
                  <a:lnTo>
                    <a:pt x="5388" y="629"/>
                  </a:lnTo>
                  <a:lnTo>
                    <a:pt x="5389" y="623"/>
                  </a:lnTo>
                  <a:lnTo>
                    <a:pt x="5390" y="617"/>
                  </a:lnTo>
                  <a:lnTo>
                    <a:pt x="5391" y="609"/>
                  </a:lnTo>
                  <a:lnTo>
                    <a:pt x="5391" y="83"/>
                  </a:lnTo>
                  <a:lnTo>
                    <a:pt x="5390" y="74"/>
                  </a:lnTo>
                  <a:lnTo>
                    <a:pt x="5389" y="67"/>
                  </a:lnTo>
                  <a:lnTo>
                    <a:pt x="5388" y="63"/>
                  </a:lnTo>
                  <a:lnTo>
                    <a:pt x="5386" y="58"/>
                  </a:lnTo>
                  <a:lnTo>
                    <a:pt x="5382" y="55"/>
                  </a:lnTo>
                  <a:lnTo>
                    <a:pt x="5377" y="53"/>
                  </a:lnTo>
                  <a:lnTo>
                    <a:pt x="5370" y="49"/>
                  </a:lnTo>
                  <a:lnTo>
                    <a:pt x="5361" y="47"/>
                  </a:lnTo>
                  <a:lnTo>
                    <a:pt x="5361" y="31"/>
                  </a:lnTo>
                  <a:lnTo>
                    <a:pt x="5931" y="31"/>
                  </a:lnTo>
                  <a:lnTo>
                    <a:pt x="5939" y="30"/>
                  </a:lnTo>
                  <a:lnTo>
                    <a:pt x="5946" y="29"/>
                  </a:lnTo>
                  <a:lnTo>
                    <a:pt x="5950" y="27"/>
                  </a:lnTo>
                  <a:lnTo>
                    <a:pt x="5955" y="25"/>
                  </a:lnTo>
                  <a:lnTo>
                    <a:pt x="5958" y="21"/>
                  </a:lnTo>
                  <a:lnTo>
                    <a:pt x="5961" y="16"/>
                  </a:lnTo>
                  <a:lnTo>
                    <a:pt x="5963" y="9"/>
                  </a:lnTo>
                  <a:lnTo>
                    <a:pt x="5965" y="0"/>
                  </a:lnTo>
                  <a:lnTo>
                    <a:pt x="5982" y="0"/>
                  </a:lnTo>
                  <a:lnTo>
                    <a:pt x="5982" y="210"/>
                  </a:lnTo>
                  <a:lnTo>
                    <a:pt x="5965" y="210"/>
                  </a:lnTo>
                  <a:lnTo>
                    <a:pt x="5963" y="201"/>
                  </a:lnTo>
                  <a:lnTo>
                    <a:pt x="5961" y="194"/>
                  </a:lnTo>
                  <a:lnTo>
                    <a:pt x="5957" y="188"/>
                  </a:lnTo>
                  <a:lnTo>
                    <a:pt x="5954" y="185"/>
                  </a:lnTo>
                  <a:lnTo>
                    <a:pt x="5950" y="183"/>
                  </a:lnTo>
                  <a:lnTo>
                    <a:pt x="5945" y="180"/>
                  </a:lnTo>
                  <a:lnTo>
                    <a:pt x="5939" y="180"/>
                  </a:lnTo>
                  <a:lnTo>
                    <a:pt x="5931" y="179"/>
                  </a:lnTo>
                  <a:lnTo>
                    <a:pt x="5569" y="179"/>
                  </a:lnTo>
                  <a:lnTo>
                    <a:pt x="5569" y="268"/>
                  </a:lnTo>
                  <a:lnTo>
                    <a:pt x="5787" y="268"/>
                  </a:lnTo>
                  <a:lnTo>
                    <a:pt x="5794" y="268"/>
                  </a:lnTo>
                  <a:lnTo>
                    <a:pt x="5800" y="267"/>
                  </a:lnTo>
                  <a:lnTo>
                    <a:pt x="5806" y="265"/>
                  </a:lnTo>
                  <a:lnTo>
                    <a:pt x="5810" y="262"/>
                  </a:lnTo>
                  <a:lnTo>
                    <a:pt x="5813" y="259"/>
                  </a:lnTo>
                  <a:lnTo>
                    <a:pt x="5817" y="253"/>
                  </a:lnTo>
                  <a:lnTo>
                    <a:pt x="5819" y="247"/>
                  </a:lnTo>
                  <a:lnTo>
                    <a:pt x="5822" y="239"/>
                  </a:lnTo>
                  <a:lnTo>
                    <a:pt x="5839" y="239"/>
                  </a:lnTo>
                  <a:lnTo>
                    <a:pt x="5839" y="434"/>
                  </a:lnTo>
                  <a:lnTo>
                    <a:pt x="5821" y="434"/>
                  </a:lnTo>
                  <a:lnTo>
                    <a:pt x="5819" y="425"/>
                  </a:lnTo>
                  <a:lnTo>
                    <a:pt x="5816" y="418"/>
                  </a:lnTo>
                  <a:lnTo>
                    <a:pt x="5813" y="414"/>
                  </a:lnTo>
                  <a:lnTo>
                    <a:pt x="5810" y="409"/>
                  </a:lnTo>
                  <a:lnTo>
                    <a:pt x="5806" y="407"/>
                  </a:lnTo>
                  <a:lnTo>
                    <a:pt x="5800" y="406"/>
                  </a:lnTo>
                  <a:lnTo>
                    <a:pt x="5793" y="405"/>
                  </a:lnTo>
                  <a:lnTo>
                    <a:pt x="5787" y="404"/>
                  </a:lnTo>
                  <a:lnTo>
                    <a:pt x="5569" y="404"/>
                  </a:lnTo>
                  <a:lnTo>
                    <a:pt x="5569" y="511"/>
                  </a:lnTo>
                  <a:lnTo>
                    <a:pt x="5930" y="511"/>
                  </a:lnTo>
                  <a:close/>
                  <a:moveTo>
                    <a:pt x="6186" y="660"/>
                  </a:moveTo>
                  <a:lnTo>
                    <a:pt x="6186" y="644"/>
                  </a:lnTo>
                  <a:lnTo>
                    <a:pt x="6194" y="641"/>
                  </a:lnTo>
                  <a:lnTo>
                    <a:pt x="6202" y="639"/>
                  </a:lnTo>
                  <a:lnTo>
                    <a:pt x="6207" y="636"/>
                  </a:lnTo>
                  <a:lnTo>
                    <a:pt x="6210" y="633"/>
                  </a:lnTo>
                  <a:lnTo>
                    <a:pt x="6213" y="629"/>
                  </a:lnTo>
                  <a:lnTo>
                    <a:pt x="6214" y="623"/>
                  </a:lnTo>
                  <a:lnTo>
                    <a:pt x="6215" y="617"/>
                  </a:lnTo>
                  <a:lnTo>
                    <a:pt x="6215" y="609"/>
                  </a:lnTo>
                  <a:lnTo>
                    <a:pt x="6215" y="83"/>
                  </a:lnTo>
                  <a:lnTo>
                    <a:pt x="6215" y="74"/>
                  </a:lnTo>
                  <a:lnTo>
                    <a:pt x="6214" y="67"/>
                  </a:lnTo>
                  <a:lnTo>
                    <a:pt x="6213" y="63"/>
                  </a:lnTo>
                  <a:lnTo>
                    <a:pt x="6210" y="58"/>
                  </a:lnTo>
                  <a:lnTo>
                    <a:pt x="6207" y="55"/>
                  </a:lnTo>
                  <a:lnTo>
                    <a:pt x="6202" y="53"/>
                  </a:lnTo>
                  <a:lnTo>
                    <a:pt x="6194" y="49"/>
                  </a:lnTo>
                  <a:lnTo>
                    <a:pt x="6186" y="47"/>
                  </a:lnTo>
                  <a:lnTo>
                    <a:pt x="6186" y="31"/>
                  </a:lnTo>
                  <a:lnTo>
                    <a:pt x="6624" y="31"/>
                  </a:lnTo>
                  <a:lnTo>
                    <a:pt x="6652" y="31"/>
                  </a:lnTo>
                  <a:lnTo>
                    <a:pt x="6679" y="34"/>
                  </a:lnTo>
                  <a:lnTo>
                    <a:pt x="6705" y="38"/>
                  </a:lnTo>
                  <a:lnTo>
                    <a:pt x="6729" y="44"/>
                  </a:lnTo>
                  <a:lnTo>
                    <a:pt x="6751" y="52"/>
                  </a:lnTo>
                  <a:lnTo>
                    <a:pt x="6771" y="61"/>
                  </a:lnTo>
                  <a:lnTo>
                    <a:pt x="6781" y="65"/>
                  </a:lnTo>
                  <a:lnTo>
                    <a:pt x="6790" y="71"/>
                  </a:lnTo>
                  <a:lnTo>
                    <a:pt x="6799" y="77"/>
                  </a:lnTo>
                  <a:lnTo>
                    <a:pt x="6807" y="83"/>
                  </a:lnTo>
                  <a:lnTo>
                    <a:pt x="6815" y="90"/>
                  </a:lnTo>
                  <a:lnTo>
                    <a:pt x="6823" y="98"/>
                  </a:lnTo>
                  <a:lnTo>
                    <a:pt x="6830" y="104"/>
                  </a:lnTo>
                  <a:lnTo>
                    <a:pt x="6836" y="112"/>
                  </a:lnTo>
                  <a:lnTo>
                    <a:pt x="6842" y="120"/>
                  </a:lnTo>
                  <a:lnTo>
                    <a:pt x="6848" y="129"/>
                  </a:lnTo>
                  <a:lnTo>
                    <a:pt x="6852" y="137"/>
                  </a:lnTo>
                  <a:lnTo>
                    <a:pt x="6857" y="146"/>
                  </a:lnTo>
                  <a:lnTo>
                    <a:pt x="6860" y="156"/>
                  </a:lnTo>
                  <a:lnTo>
                    <a:pt x="6863" y="165"/>
                  </a:lnTo>
                  <a:lnTo>
                    <a:pt x="6867" y="175"/>
                  </a:lnTo>
                  <a:lnTo>
                    <a:pt x="6869" y="186"/>
                  </a:lnTo>
                  <a:lnTo>
                    <a:pt x="6871" y="207"/>
                  </a:lnTo>
                  <a:lnTo>
                    <a:pt x="6872" y="230"/>
                  </a:lnTo>
                  <a:lnTo>
                    <a:pt x="6872" y="248"/>
                  </a:lnTo>
                  <a:lnTo>
                    <a:pt x="6870" y="266"/>
                  </a:lnTo>
                  <a:lnTo>
                    <a:pt x="6867" y="281"/>
                  </a:lnTo>
                  <a:lnTo>
                    <a:pt x="6862" y="297"/>
                  </a:lnTo>
                  <a:lnTo>
                    <a:pt x="6857" y="313"/>
                  </a:lnTo>
                  <a:lnTo>
                    <a:pt x="6850" y="326"/>
                  </a:lnTo>
                  <a:lnTo>
                    <a:pt x="6842" y="340"/>
                  </a:lnTo>
                  <a:lnTo>
                    <a:pt x="6832" y="353"/>
                  </a:lnTo>
                  <a:lnTo>
                    <a:pt x="6821" y="364"/>
                  </a:lnTo>
                  <a:lnTo>
                    <a:pt x="6810" y="376"/>
                  </a:lnTo>
                  <a:lnTo>
                    <a:pt x="6796" y="387"/>
                  </a:lnTo>
                  <a:lnTo>
                    <a:pt x="6781" y="396"/>
                  </a:lnTo>
                  <a:lnTo>
                    <a:pt x="6766" y="405"/>
                  </a:lnTo>
                  <a:lnTo>
                    <a:pt x="6749" y="413"/>
                  </a:lnTo>
                  <a:lnTo>
                    <a:pt x="6731" y="419"/>
                  </a:lnTo>
                  <a:lnTo>
                    <a:pt x="6711" y="426"/>
                  </a:lnTo>
                  <a:lnTo>
                    <a:pt x="6805" y="573"/>
                  </a:lnTo>
                  <a:lnTo>
                    <a:pt x="6816" y="591"/>
                  </a:lnTo>
                  <a:lnTo>
                    <a:pt x="6826" y="607"/>
                  </a:lnTo>
                  <a:lnTo>
                    <a:pt x="6836" y="618"/>
                  </a:lnTo>
                  <a:lnTo>
                    <a:pt x="6844" y="627"/>
                  </a:lnTo>
                  <a:lnTo>
                    <a:pt x="6852" y="632"/>
                  </a:lnTo>
                  <a:lnTo>
                    <a:pt x="6860" y="637"/>
                  </a:lnTo>
                  <a:lnTo>
                    <a:pt x="6869" y="641"/>
                  </a:lnTo>
                  <a:lnTo>
                    <a:pt x="6877" y="644"/>
                  </a:lnTo>
                  <a:lnTo>
                    <a:pt x="6877" y="660"/>
                  </a:lnTo>
                  <a:lnTo>
                    <a:pt x="6624" y="660"/>
                  </a:lnTo>
                  <a:lnTo>
                    <a:pt x="6624" y="644"/>
                  </a:lnTo>
                  <a:lnTo>
                    <a:pt x="6633" y="640"/>
                  </a:lnTo>
                  <a:lnTo>
                    <a:pt x="6640" y="636"/>
                  </a:lnTo>
                  <a:lnTo>
                    <a:pt x="6642" y="633"/>
                  </a:lnTo>
                  <a:lnTo>
                    <a:pt x="6643" y="630"/>
                  </a:lnTo>
                  <a:lnTo>
                    <a:pt x="6644" y="627"/>
                  </a:lnTo>
                  <a:lnTo>
                    <a:pt x="6644" y="623"/>
                  </a:lnTo>
                  <a:lnTo>
                    <a:pt x="6643" y="619"/>
                  </a:lnTo>
                  <a:lnTo>
                    <a:pt x="6642" y="613"/>
                  </a:lnTo>
                  <a:lnTo>
                    <a:pt x="6639" y="607"/>
                  </a:lnTo>
                  <a:lnTo>
                    <a:pt x="6633" y="600"/>
                  </a:lnTo>
                  <a:lnTo>
                    <a:pt x="6630" y="594"/>
                  </a:lnTo>
                  <a:lnTo>
                    <a:pt x="6626" y="590"/>
                  </a:lnTo>
                  <a:lnTo>
                    <a:pt x="6523" y="428"/>
                  </a:lnTo>
                  <a:lnTo>
                    <a:pt x="6394" y="428"/>
                  </a:lnTo>
                  <a:lnTo>
                    <a:pt x="6394" y="609"/>
                  </a:lnTo>
                  <a:lnTo>
                    <a:pt x="6394" y="617"/>
                  </a:lnTo>
                  <a:lnTo>
                    <a:pt x="6395" y="623"/>
                  </a:lnTo>
                  <a:lnTo>
                    <a:pt x="6397" y="628"/>
                  </a:lnTo>
                  <a:lnTo>
                    <a:pt x="6400" y="632"/>
                  </a:lnTo>
                  <a:lnTo>
                    <a:pt x="6403" y="636"/>
                  </a:lnTo>
                  <a:lnTo>
                    <a:pt x="6409" y="638"/>
                  </a:lnTo>
                  <a:lnTo>
                    <a:pt x="6416" y="641"/>
                  </a:lnTo>
                  <a:lnTo>
                    <a:pt x="6424" y="644"/>
                  </a:lnTo>
                  <a:lnTo>
                    <a:pt x="6424" y="660"/>
                  </a:lnTo>
                  <a:lnTo>
                    <a:pt x="6186" y="660"/>
                  </a:lnTo>
                  <a:close/>
                  <a:moveTo>
                    <a:pt x="6394" y="158"/>
                  </a:moveTo>
                  <a:lnTo>
                    <a:pt x="6394" y="300"/>
                  </a:lnTo>
                  <a:lnTo>
                    <a:pt x="6549" y="300"/>
                  </a:lnTo>
                  <a:lnTo>
                    <a:pt x="6566" y="300"/>
                  </a:lnTo>
                  <a:lnTo>
                    <a:pt x="6583" y="299"/>
                  </a:lnTo>
                  <a:lnTo>
                    <a:pt x="6598" y="298"/>
                  </a:lnTo>
                  <a:lnTo>
                    <a:pt x="6612" y="296"/>
                  </a:lnTo>
                  <a:lnTo>
                    <a:pt x="6624" y="294"/>
                  </a:lnTo>
                  <a:lnTo>
                    <a:pt x="6637" y="291"/>
                  </a:lnTo>
                  <a:lnTo>
                    <a:pt x="6647" y="288"/>
                  </a:lnTo>
                  <a:lnTo>
                    <a:pt x="6656" y="284"/>
                  </a:lnTo>
                  <a:lnTo>
                    <a:pt x="6662" y="279"/>
                  </a:lnTo>
                  <a:lnTo>
                    <a:pt x="6669" y="274"/>
                  </a:lnTo>
                  <a:lnTo>
                    <a:pt x="6675" y="268"/>
                  </a:lnTo>
                  <a:lnTo>
                    <a:pt x="6679" y="261"/>
                  </a:lnTo>
                  <a:lnTo>
                    <a:pt x="6684" y="254"/>
                  </a:lnTo>
                  <a:lnTo>
                    <a:pt x="6686" y="247"/>
                  </a:lnTo>
                  <a:lnTo>
                    <a:pt x="6687" y="238"/>
                  </a:lnTo>
                  <a:lnTo>
                    <a:pt x="6688" y="229"/>
                  </a:lnTo>
                  <a:lnTo>
                    <a:pt x="6687" y="220"/>
                  </a:lnTo>
                  <a:lnTo>
                    <a:pt x="6686" y="211"/>
                  </a:lnTo>
                  <a:lnTo>
                    <a:pt x="6684" y="203"/>
                  </a:lnTo>
                  <a:lnTo>
                    <a:pt x="6680" y="195"/>
                  </a:lnTo>
                  <a:lnTo>
                    <a:pt x="6676" y="189"/>
                  </a:lnTo>
                  <a:lnTo>
                    <a:pt x="6670" y="183"/>
                  </a:lnTo>
                  <a:lnTo>
                    <a:pt x="6665" y="178"/>
                  </a:lnTo>
                  <a:lnTo>
                    <a:pt x="6657" y="174"/>
                  </a:lnTo>
                  <a:lnTo>
                    <a:pt x="6649" y="170"/>
                  </a:lnTo>
                  <a:lnTo>
                    <a:pt x="6639" y="167"/>
                  </a:lnTo>
                  <a:lnTo>
                    <a:pt x="6626" y="164"/>
                  </a:lnTo>
                  <a:lnTo>
                    <a:pt x="6613" y="161"/>
                  </a:lnTo>
                  <a:lnTo>
                    <a:pt x="6598" y="160"/>
                  </a:lnTo>
                  <a:lnTo>
                    <a:pt x="6582" y="159"/>
                  </a:lnTo>
                  <a:lnTo>
                    <a:pt x="6564" y="158"/>
                  </a:lnTo>
                  <a:lnTo>
                    <a:pt x="6543" y="158"/>
                  </a:lnTo>
                  <a:lnTo>
                    <a:pt x="6394" y="15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8" name="Freeform 1084"/>
            <p:cNvSpPr>
              <a:spLocks noEditPoints="1"/>
            </p:cNvSpPr>
            <p:nvPr/>
          </p:nvSpPr>
          <p:spPr bwMode="auto">
            <a:xfrm>
              <a:off x="4471" y="1738"/>
              <a:ext cx="1566" cy="230"/>
            </a:xfrm>
            <a:custGeom>
              <a:avLst/>
              <a:gdLst/>
              <a:ahLst/>
              <a:cxnLst>
                <a:cxn ang="0">
                  <a:pos x="29" y="83"/>
                </a:cxn>
                <a:cxn ang="0">
                  <a:pos x="428" y="31"/>
                </a:cxn>
                <a:cxn ang="0">
                  <a:pos x="598" y="98"/>
                </a:cxn>
                <a:cxn ang="0">
                  <a:pos x="646" y="207"/>
                </a:cxn>
                <a:cxn ang="0">
                  <a:pos x="613" y="343"/>
                </a:cxn>
                <a:cxn ang="0">
                  <a:pos x="463" y="424"/>
                </a:cxn>
                <a:cxn ang="0">
                  <a:pos x="223" y="638"/>
                </a:cxn>
                <a:cxn ang="0">
                  <a:pos x="407" y="296"/>
                </a:cxn>
                <a:cxn ang="0">
                  <a:pos x="482" y="238"/>
                </a:cxn>
                <a:cxn ang="0">
                  <a:pos x="433" y="167"/>
                </a:cxn>
                <a:cxn ang="0">
                  <a:pos x="1384" y="509"/>
                </a:cxn>
                <a:cxn ang="0">
                  <a:pos x="1392" y="669"/>
                </a:cxn>
                <a:cxn ang="0">
                  <a:pos x="820" y="633"/>
                </a:cxn>
                <a:cxn ang="0">
                  <a:pos x="811" y="53"/>
                </a:cxn>
                <a:cxn ang="0">
                  <a:pos x="1397" y="9"/>
                </a:cxn>
                <a:cxn ang="0">
                  <a:pos x="1374" y="180"/>
                </a:cxn>
                <a:cxn ang="0">
                  <a:pos x="1253" y="247"/>
                </a:cxn>
                <a:cxn ang="0">
                  <a:pos x="1228" y="405"/>
                </a:cxn>
                <a:cxn ang="0">
                  <a:pos x="1838" y="658"/>
                </a:cxn>
                <a:cxn ang="0">
                  <a:pos x="1672" y="566"/>
                </a:cxn>
                <a:cxn ang="0">
                  <a:pos x="1587" y="411"/>
                </a:cxn>
                <a:cxn ang="0">
                  <a:pos x="1600" y="231"/>
                </a:cxn>
                <a:cxn ang="0">
                  <a:pos x="1712" y="91"/>
                </a:cxn>
                <a:cxn ang="0">
                  <a:pos x="1892" y="22"/>
                </a:cxn>
                <a:cxn ang="0">
                  <a:pos x="2099" y="43"/>
                </a:cxn>
                <a:cxn ang="0">
                  <a:pos x="2254" y="148"/>
                </a:cxn>
                <a:cxn ang="0">
                  <a:pos x="2321" y="311"/>
                </a:cxn>
                <a:cxn ang="0">
                  <a:pos x="2290" y="488"/>
                </a:cxn>
                <a:cxn ang="0">
                  <a:pos x="2162" y="619"/>
                </a:cxn>
                <a:cxn ang="0">
                  <a:pos x="1971" y="670"/>
                </a:cxn>
                <a:cxn ang="0">
                  <a:pos x="1828" y="488"/>
                </a:cxn>
                <a:cxn ang="0">
                  <a:pos x="2028" y="512"/>
                </a:cxn>
                <a:cxn ang="0">
                  <a:pos x="2138" y="365"/>
                </a:cxn>
                <a:cxn ang="0">
                  <a:pos x="2060" y="194"/>
                </a:cxn>
                <a:cxn ang="0">
                  <a:pos x="1860" y="185"/>
                </a:cxn>
                <a:cxn ang="0">
                  <a:pos x="1764" y="345"/>
                </a:cxn>
                <a:cxn ang="0">
                  <a:pos x="2504" y="83"/>
                </a:cxn>
                <a:cxn ang="0">
                  <a:pos x="2903" y="31"/>
                </a:cxn>
                <a:cxn ang="0">
                  <a:pos x="3071" y="98"/>
                </a:cxn>
                <a:cxn ang="0">
                  <a:pos x="3121" y="207"/>
                </a:cxn>
                <a:cxn ang="0">
                  <a:pos x="3088" y="343"/>
                </a:cxn>
                <a:cxn ang="0">
                  <a:pos x="2937" y="424"/>
                </a:cxn>
                <a:cxn ang="0">
                  <a:pos x="2696" y="638"/>
                </a:cxn>
                <a:cxn ang="0">
                  <a:pos x="2881" y="296"/>
                </a:cxn>
                <a:cxn ang="0">
                  <a:pos x="2956" y="238"/>
                </a:cxn>
                <a:cxn ang="0">
                  <a:pos x="2908" y="167"/>
                </a:cxn>
                <a:cxn ang="0">
                  <a:pos x="3884" y="509"/>
                </a:cxn>
                <a:cxn ang="0">
                  <a:pos x="3891" y="669"/>
                </a:cxn>
                <a:cxn ang="0">
                  <a:pos x="3294" y="633"/>
                </a:cxn>
                <a:cxn ang="0">
                  <a:pos x="3285" y="53"/>
                </a:cxn>
                <a:cxn ang="0">
                  <a:pos x="3478" y="68"/>
                </a:cxn>
                <a:cxn ang="0">
                  <a:pos x="4675" y="498"/>
                </a:cxn>
                <a:cxn ang="0">
                  <a:pos x="4660" y="661"/>
                </a:cxn>
                <a:cxn ang="0">
                  <a:pos x="4106" y="617"/>
                </a:cxn>
                <a:cxn ang="0">
                  <a:pos x="4076" y="31"/>
                </a:cxn>
                <a:cxn ang="0">
                  <a:pos x="4697" y="210"/>
                </a:cxn>
                <a:cxn ang="0">
                  <a:pos x="4284" y="268"/>
                </a:cxn>
                <a:cxn ang="0">
                  <a:pos x="4554" y="434"/>
                </a:cxn>
                <a:cxn ang="0">
                  <a:pos x="4284" y="511"/>
                </a:cxn>
              </a:cxnLst>
              <a:rect l="0" t="0" r="r" b="b"/>
              <a:pathLst>
                <a:path w="4697" h="691">
                  <a:moveTo>
                    <a:pt x="0" y="660"/>
                  </a:moveTo>
                  <a:lnTo>
                    <a:pt x="0" y="644"/>
                  </a:lnTo>
                  <a:lnTo>
                    <a:pt x="8" y="641"/>
                  </a:lnTo>
                  <a:lnTo>
                    <a:pt x="15" y="639"/>
                  </a:lnTo>
                  <a:lnTo>
                    <a:pt x="20" y="636"/>
                  </a:lnTo>
                  <a:lnTo>
                    <a:pt x="24" y="633"/>
                  </a:lnTo>
                  <a:lnTo>
                    <a:pt x="27" y="629"/>
                  </a:lnTo>
                  <a:lnTo>
                    <a:pt x="28" y="623"/>
                  </a:lnTo>
                  <a:lnTo>
                    <a:pt x="29" y="617"/>
                  </a:lnTo>
                  <a:lnTo>
                    <a:pt x="29" y="609"/>
                  </a:lnTo>
                  <a:lnTo>
                    <a:pt x="29" y="83"/>
                  </a:lnTo>
                  <a:lnTo>
                    <a:pt x="29" y="74"/>
                  </a:lnTo>
                  <a:lnTo>
                    <a:pt x="28" y="67"/>
                  </a:lnTo>
                  <a:lnTo>
                    <a:pt x="27" y="63"/>
                  </a:lnTo>
                  <a:lnTo>
                    <a:pt x="24" y="58"/>
                  </a:lnTo>
                  <a:lnTo>
                    <a:pt x="20" y="55"/>
                  </a:lnTo>
                  <a:lnTo>
                    <a:pt x="15" y="53"/>
                  </a:lnTo>
                  <a:lnTo>
                    <a:pt x="8" y="49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400" y="31"/>
                  </a:lnTo>
                  <a:lnTo>
                    <a:pt x="428" y="31"/>
                  </a:lnTo>
                  <a:lnTo>
                    <a:pt x="455" y="34"/>
                  </a:lnTo>
                  <a:lnTo>
                    <a:pt x="481" y="38"/>
                  </a:lnTo>
                  <a:lnTo>
                    <a:pt x="504" y="44"/>
                  </a:lnTo>
                  <a:lnTo>
                    <a:pt x="526" y="52"/>
                  </a:lnTo>
                  <a:lnTo>
                    <a:pt x="546" y="61"/>
                  </a:lnTo>
                  <a:lnTo>
                    <a:pt x="556" y="65"/>
                  </a:lnTo>
                  <a:lnTo>
                    <a:pt x="565" y="71"/>
                  </a:lnTo>
                  <a:lnTo>
                    <a:pt x="574" y="77"/>
                  </a:lnTo>
                  <a:lnTo>
                    <a:pt x="582" y="83"/>
                  </a:lnTo>
                  <a:lnTo>
                    <a:pt x="590" y="90"/>
                  </a:lnTo>
                  <a:lnTo>
                    <a:pt x="598" y="98"/>
                  </a:lnTo>
                  <a:lnTo>
                    <a:pt x="604" y="104"/>
                  </a:lnTo>
                  <a:lnTo>
                    <a:pt x="611" y="112"/>
                  </a:lnTo>
                  <a:lnTo>
                    <a:pt x="617" y="120"/>
                  </a:lnTo>
                  <a:lnTo>
                    <a:pt x="622" y="129"/>
                  </a:lnTo>
                  <a:lnTo>
                    <a:pt x="627" y="137"/>
                  </a:lnTo>
                  <a:lnTo>
                    <a:pt x="631" y="146"/>
                  </a:lnTo>
                  <a:lnTo>
                    <a:pt x="635" y="156"/>
                  </a:lnTo>
                  <a:lnTo>
                    <a:pt x="638" y="165"/>
                  </a:lnTo>
                  <a:lnTo>
                    <a:pt x="641" y="175"/>
                  </a:lnTo>
                  <a:lnTo>
                    <a:pt x="644" y="186"/>
                  </a:lnTo>
                  <a:lnTo>
                    <a:pt x="646" y="207"/>
                  </a:lnTo>
                  <a:lnTo>
                    <a:pt x="647" y="230"/>
                  </a:lnTo>
                  <a:lnTo>
                    <a:pt x="647" y="242"/>
                  </a:lnTo>
                  <a:lnTo>
                    <a:pt x="646" y="254"/>
                  </a:lnTo>
                  <a:lnTo>
                    <a:pt x="644" y="267"/>
                  </a:lnTo>
                  <a:lnTo>
                    <a:pt x="641" y="279"/>
                  </a:lnTo>
                  <a:lnTo>
                    <a:pt x="639" y="290"/>
                  </a:lnTo>
                  <a:lnTo>
                    <a:pt x="635" y="302"/>
                  </a:lnTo>
                  <a:lnTo>
                    <a:pt x="630" y="313"/>
                  </a:lnTo>
                  <a:lnTo>
                    <a:pt x="626" y="323"/>
                  </a:lnTo>
                  <a:lnTo>
                    <a:pt x="620" y="334"/>
                  </a:lnTo>
                  <a:lnTo>
                    <a:pt x="613" y="343"/>
                  </a:lnTo>
                  <a:lnTo>
                    <a:pt x="607" y="353"/>
                  </a:lnTo>
                  <a:lnTo>
                    <a:pt x="600" y="361"/>
                  </a:lnTo>
                  <a:lnTo>
                    <a:pt x="592" y="370"/>
                  </a:lnTo>
                  <a:lnTo>
                    <a:pt x="583" y="377"/>
                  </a:lnTo>
                  <a:lnTo>
                    <a:pt x="574" y="385"/>
                  </a:lnTo>
                  <a:lnTo>
                    <a:pt x="565" y="390"/>
                  </a:lnTo>
                  <a:lnTo>
                    <a:pt x="548" y="400"/>
                  </a:lnTo>
                  <a:lnTo>
                    <a:pt x="530" y="408"/>
                  </a:lnTo>
                  <a:lnTo>
                    <a:pt x="510" y="415"/>
                  </a:lnTo>
                  <a:lnTo>
                    <a:pt x="488" y="419"/>
                  </a:lnTo>
                  <a:lnTo>
                    <a:pt x="463" y="424"/>
                  </a:lnTo>
                  <a:lnTo>
                    <a:pt x="433" y="426"/>
                  </a:lnTo>
                  <a:lnTo>
                    <a:pt x="397" y="427"/>
                  </a:lnTo>
                  <a:lnTo>
                    <a:pt x="355" y="428"/>
                  </a:lnTo>
                  <a:lnTo>
                    <a:pt x="208" y="428"/>
                  </a:lnTo>
                  <a:lnTo>
                    <a:pt x="208" y="609"/>
                  </a:lnTo>
                  <a:lnTo>
                    <a:pt x="208" y="617"/>
                  </a:lnTo>
                  <a:lnTo>
                    <a:pt x="209" y="623"/>
                  </a:lnTo>
                  <a:lnTo>
                    <a:pt x="211" y="628"/>
                  </a:lnTo>
                  <a:lnTo>
                    <a:pt x="214" y="632"/>
                  </a:lnTo>
                  <a:lnTo>
                    <a:pt x="217" y="636"/>
                  </a:lnTo>
                  <a:lnTo>
                    <a:pt x="223" y="638"/>
                  </a:lnTo>
                  <a:lnTo>
                    <a:pt x="229" y="641"/>
                  </a:lnTo>
                  <a:lnTo>
                    <a:pt x="238" y="644"/>
                  </a:lnTo>
                  <a:lnTo>
                    <a:pt x="238" y="660"/>
                  </a:lnTo>
                  <a:lnTo>
                    <a:pt x="0" y="660"/>
                  </a:lnTo>
                  <a:close/>
                  <a:moveTo>
                    <a:pt x="208" y="158"/>
                  </a:moveTo>
                  <a:lnTo>
                    <a:pt x="208" y="300"/>
                  </a:lnTo>
                  <a:lnTo>
                    <a:pt x="344" y="300"/>
                  </a:lnTo>
                  <a:lnTo>
                    <a:pt x="362" y="300"/>
                  </a:lnTo>
                  <a:lnTo>
                    <a:pt x="378" y="299"/>
                  </a:lnTo>
                  <a:lnTo>
                    <a:pt x="393" y="298"/>
                  </a:lnTo>
                  <a:lnTo>
                    <a:pt x="407" y="296"/>
                  </a:lnTo>
                  <a:lnTo>
                    <a:pt x="419" y="294"/>
                  </a:lnTo>
                  <a:lnTo>
                    <a:pt x="430" y="291"/>
                  </a:lnTo>
                  <a:lnTo>
                    <a:pt x="440" y="288"/>
                  </a:lnTo>
                  <a:lnTo>
                    <a:pt x="449" y="284"/>
                  </a:lnTo>
                  <a:lnTo>
                    <a:pt x="457" y="279"/>
                  </a:lnTo>
                  <a:lnTo>
                    <a:pt x="464" y="274"/>
                  </a:lnTo>
                  <a:lnTo>
                    <a:pt x="470" y="268"/>
                  </a:lnTo>
                  <a:lnTo>
                    <a:pt x="474" y="261"/>
                  </a:lnTo>
                  <a:lnTo>
                    <a:pt x="477" y="254"/>
                  </a:lnTo>
                  <a:lnTo>
                    <a:pt x="481" y="247"/>
                  </a:lnTo>
                  <a:lnTo>
                    <a:pt x="482" y="238"/>
                  </a:lnTo>
                  <a:lnTo>
                    <a:pt x="483" y="229"/>
                  </a:lnTo>
                  <a:lnTo>
                    <a:pt x="482" y="220"/>
                  </a:lnTo>
                  <a:lnTo>
                    <a:pt x="481" y="211"/>
                  </a:lnTo>
                  <a:lnTo>
                    <a:pt x="479" y="203"/>
                  </a:lnTo>
                  <a:lnTo>
                    <a:pt x="475" y="195"/>
                  </a:lnTo>
                  <a:lnTo>
                    <a:pt x="471" y="189"/>
                  </a:lnTo>
                  <a:lnTo>
                    <a:pt x="465" y="183"/>
                  </a:lnTo>
                  <a:lnTo>
                    <a:pt x="458" y="178"/>
                  </a:lnTo>
                  <a:lnTo>
                    <a:pt x="452" y="174"/>
                  </a:lnTo>
                  <a:lnTo>
                    <a:pt x="443" y="170"/>
                  </a:lnTo>
                  <a:lnTo>
                    <a:pt x="433" y="167"/>
                  </a:lnTo>
                  <a:lnTo>
                    <a:pt x="421" y="164"/>
                  </a:lnTo>
                  <a:lnTo>
                    <a:pt x="408" y="161"/>
                  </a:lnTo>
                  <a:lnTo>
                    <a:pt x="393" y="160"/>
                  </a:lnTo>
                  <a:lnTo>
                    <a:pt x="376" y="159"/>
                  </a:lnTo>
                  <a:lnTo>
                    <a:pt x="358" y="158"/>
                  </a:lnTo>
                  <a:lnTo>
                    <a:pt x="338" y="158"/>
                  </a:lnTo>
                  <a:lnTo>
                    <a:pt x="208" y="158"/>
                  </a:lnTo>
                  <a:close/>
                  <a:moveTo>
                    <a:pt x="1365" y="511"/>
                  </a:moveTo>
                  <a:lnTo>
                    <a:pt x="1372" y="511"/>
                  </a:lnTo>
                  <a:lnTo>
                    <a:pt x="1378" y="510"/>
                  </a:lnTo>
                  <a:lnTo>
                    <a:pt x="1384" y="509"/>
                  </a:lnTo>
                  <a:lnTo>
                    <a:pt x="1388" y="506"/>
                  </a:lnTo>
                  <a:lnTo>
                    <a:pt x="1390" y="502"/>
                  </a:lnTo>
                  <a:lnTo>
                    <a:pt x="1394" y="498"/>
                  </a:lnTo>
                  <a:lnTo>
                    <a:pt x="1396" y="491"/>
                  </a:lnTo>
                  <a:lnTo>
                    <a:pt x="1399" y="482"/>
                  </a:lnTo>
                  <a:lnTo>
                    <a:pt x="1416" y="482"/>
                  </a:lnTo>
                  <a:lnTo>
                    <a:pt x="1416" y="691"/>
                  </a:lnTo>
                  <a:lnTo>
                    <a:pt x="1399" y="691"/>
                  </a:lnTo>
                  <a:lnTo>
                    <a:pt x="1397" y="682"/>
                  </a:lnTo>
                  <a:lnTo>
                    <a:pt x="1394" y="675"/>
                  </a:lnTo>
                  <a:lnTo>
                    <a:pt x="1392" y="669"/>
                  </a:lnTo>
                  <a:lnTo>
                    <a:pt x="1388" y="666"/>
                  </a:lnTo>
                  <a:lnTo>
                    <a:pt x="1384" y="664"/>
                  </a:lnTo>
                  <a:lnTo>
                    <a:pt x="1379" y="661"/>
                  </a:lnTo>
                  <a:lnTo>
                    <a:pt x="1372" y="660"/>
                  </a:lnTo>
                  <a:lnTo>
                    <a:pt x="1365" y="660"/>
                  </a:lnTo>
                  <a:lnTo>
                    <a:pt x="795" y="660"/>
                  </a:lnTo>
                  <a:lnTo>
                    <a:pt x="795" y="644"/>
                  </a:lnTo>
                  <a:lnTo>
                    <a:pt x="804" y="641"/>
                  </a:lnTo>
                  <a:lnTo>
                    <a:pt x="811" y="639"/>
                  </a:lnTo>
                  <a:lnTo>
                    <a:pt x="815" y="636"/>
                  </a:lnTo>
                  <a:lnTo>
                    <a:pt x="820" y="633"/>
                  </a:lnTo>
                  <a:lnTo>
                    <a:pt x="822" y="629"/>
                  </a:lnTo>
                  <a:lnTo>
                    <a:pt x="823" y="623"/>
                  </a:lnTo>
                  <a:lnTo>
                    <a:pt x="824" y="617"/>
                  </a:lnTo>
                  <a:lnTo>
                    <a:pt x="824" y="609"/>
                  </a:lnTo>
                  <a:lnTo>
                    <a:pt x="824" y="83"/>
                  </a:lnTo>
                  <a:lnTo>
                    <a:pt x="824" y="74"/>
                  </a:lnTo>
                  <a:lnTo>
                    <a:pt x="823" y="67"/>
                  </a:lnTo>
                  <a:lnTo>
                    <a:pt x="822" y="63"/>
                  </a:lnTo>
                  <a:lnTo>
                    <a:pt x="820" y="58"/>
                  </a:lnTo>
                  <a:lnTo>
                    <a:pt x="815" y="55"/>
                  </a:lnTo>
                  <a:lnTo>
                    <a:pt x="811" y="53"/>
                  </a:lnTo>
                  <a:lnTo>
                    <a:pt x="804" y="49"/>
                  </a:lnTo>
                  <a:lnTo>
                    <a:pt x="795" y="47"/>
                  </a:lnTo>
                  <a:lnTo>
                    <a:pt x="795" y="31"/>
                  </a:lnTo>
                  <a:lnTo>
                    <a:pt x="1366" y="31"/>
                  </a:lnTo>
                  <a:lnTo>
                    <a:pt x="1374" y="30"/>
                  </a:lnTo>
                  <a:lnTo>
                    <a:pt x="1379" y="29"/>
                  </a:lnTo>
                  <a:lnTo>
                    <a:pt x="1385" y="27"/>
                  </a:lnTo>
                  <a:lnTo>
                    <a:pt x="1389" y="25"/>
                  </a:lnTo>
                  <a:lnTo>
                    <a:pt x="1392" y="21"/>
                  </a:lnTo>
                  <a:lnTo>
                    <a:pt x="1395" y="16"/>
                  </a:lnTo>
                  <a:lnTo>
                    <a:pt x="1397" y="9"/>
                  </a:lnTo>
                  <a:lnTo>
                    <a:pt x="1399" y="0"/>
                  </a:lnTo>
                  <a:lnTo>
                    <a:pt x="1416" y="0"/>
                  </a:lnTo>
                  <a:lnTo>
                    <a:pt x="1416" y="210"/>
                  </a:lnTo>
                  <a:lnTo>
                    <a:pt x="1399" y="210"/>
                  </a:lnTo>
                  <a:lnTo>
                    <a:pt x="1397" y="201"/>
                  </a:lnTo>
                  <a:lnTo>
                    <a:pt x="1394" y="194"/>
                  </a:lnTo>
                  <a:lnTo>
                    <a:pt x="1392" y="188"/>
                  </a:lnTo>
                  <a:lnTo>
                    <a:pt x="1388" y="185"/>
                  </a:lnTo>
                  <a:lnTo>
                    <a:pt x="1385" y="183"/>
                  </a:lnTo>
                  <a:lnTo>
                    <a:pt x="1379" y="180"/>
                  </a:lnTo>
                  <a:lnTo>
                    <a:pt x="1374" y="180"/>
                  </a:lnTo>
                  <a:lnTo>
                    <a:pt x="1366" y="179"/>
                  </a:lnTo>
                  <a:lnTo>
                    <a:pt x="1003" y="179"/>
                  </a:lnTo>
                  <a:lnTo>
                    <a:pt x="1003" y="268"/>
                  </a:lnTo>
                  <a:lnTo>
                    <a:pt x="1220" y="268"/>
                  </a:lnTo>
                  <a:lnTo>
                    <a:pt x="1228" y="268"/>
                  </a:lnTo>
                  <a:lnTo>
                    <a:pt x="1234" y="267"/>
                  </a:lnTo>
                  <a:lnTo>
                    <a:pt x="1240" y="265"/>
                  </a:lnTo>
                  <a:lnTo>
                    <a:pt x="1244" y="262"/>
                  </a:lnTo>
                  <a:lnTo>
                    <a:pt x="1247" y="259"/>
                  </a:lnTo>
                  <a:lnTo>
                    <a:pt x="1250" y="253"/>
                  </a:lnTo>
                  <a:lnTo>
                    <a:pt x="1253" y="247"/>
                  </a:lnTo>
                  <a:lnTo>
                    <a:pt x="1257" y="239"/>
                  </a:lnTo>
                  <a:lnTo>
                    <a:pt x="1273" y="239"/>
                  </a:lnTo>
                  <a:lnTo>
                    <a:pt x="1273" y="434"/>
                  </a:lnTo>
                  <a:lnTo>
                    <a:pt x="1256" y="434"/>
                  </a:lnTo>
                  <a:lnTo>
                    <a:pt x="1253" y="425"/>
                  </a:lnTo>
                  <a:lnTo>
                    <a:pt x="1250" y="418"/>
                  </a:lnTo>
                  <a:lnTo>
                    <a:pt x="1247" y="414"/>
                  </a:lnTo>
                  <a:lnTo>
                    <a:pt x="1243" y="409"/>
                  </a:lnTo>
                  <a:lnTo>
                    <a:pt x="1240" y="407"/>
                  </a:lnTo>
                  <a:lnTo>
                    <a:pt x="1234" y="406"/>
                  </a:lnTo>
                  <a:lnTo>
                    <a:pt x="1228" y="405"/>
                  </a:lnTo>
                  <a:lnTo>
                    <a:pt x="1220" y="404"/>
                  </a:lnTo>
                  <a:lnTo>
                    <a:pt x="1003" y="404"/>
                  </a:lnTo>
                  <a:lnTo>
                    <a:pt x="1003" y="511"/>
                  </a:lnTo>
                  <a:lnTo>
                    <a:pt x="1365" y="511"/>
                  </a:lnTo>
                  <a:close/>
                  <a:moveTo>
                    <a:pt x="1952" y="672"/>
                  </a:moveTo>
                  <a:lnTo>
                    <a:pt x="1932" y="670"/>
                  </a:lnTo>
                  <a:lnTo>
                    <a:pt x="1913" y="669"/>
                  </a:lnTo>
                  <a:lnTo>
                    <a:pt x="1894" y="668"/>
                  </a:lnTo>
                  <a:lnTo>
                    <a:pt x="1874" y="665"/>
                  </a:lnTo>
                  <a:lnTo>
                    <a:pt x="1856" y="663"/>
                  </a:lnTo>
                  <a:lnTo>
                    <a:pt x="1838" y="658"/>
                  </a:lnTo>
                  <a:lnTo>
                    <a:pt x="1822" y="654"/>
                  </a:lnTo>
                  <a:lnTo>
                    <a:pt x="1805" y="648"/>
                  </a:lnTo>
                  <a:lnTo>
                    <a:pt x="1788" y="641"/>
                  </a:lnTo>
                  <a:lnTo>
                    <a:pt x="1772" y="635"/>
                  </a:lnTo>
                  <a:lnTo>
                    <a:pt x="1757" y="627"/>
                  </a:lnTo>
                  <a:lnTo>
                    <a:pt x="1741" y="619"/>
                  </a:lnTo>
                  <a:lnTo>
                    <a:pt x="1726" y="610"/>
                  </a:lnTo>
                  <a:lnTo>
                    <a:pt x="1713" y="600"/>
                  </a:lnTo>
                  <a:lnTo>
                    <a:pt x="1698" y="590"/>
                  </a:lnTo>
                  <a:lnTo>
                    <a:pt x="1685" y="579"/>
                  </a:lnTo>
                  <a:lnTo>
                    <a:pt x="1672" y="566"/>
                  </a:lnTo>
                  <a:lnTo>
                    <a:pt x="1661" y="554"/>
                  </a:lnTo>
                  <a:lnTo>
                    <a:pt x="1650" y="542"/>
                  </a:lnTo>
                  <a:lnTo>
                    <a:pt x="1640" y="528"/>
                  </a:lnTo>
                  <a:lnTo>
                    <a:pt x="1630" y="516"/>
                  </a:lnTo>
                  <a:lnTo>
                    <a:pt x="1622" y="501"/>
                  </a:lnTo>
                  <a:lnTo>
                    <a:pt x="1614" y="488"/>
                  </a:lnTo>
                  <a:lnTo>
                    <a:pt x="1606" y="473"/>
                  </a:lnTo>
                  <a:lnTo>
                    <a:pt x="1600" y="459"/>
                  </a:lnTo>
                  <a:lnTo>
                    <a:pt x="1595" y="443"/>
                  </a:lnTo>
                  <a:lnTo>
                    <a:pt x="1590" y="428"/>
                  </a:lnTo>
                  <a:lnTo>
                    <a:pt x="1587" y="411"/>
                  </a:lnTo>
                  <a:lnTo>
                    <a:pt x="1584" y="396"/>
                  </a:lnTo>
                  <a:lnTo>
                    <a:pt x="1582" y="379"/>
                  </a:lnTo>
                  <a:lnTo>
                    <a:pt x="1580" y="362"/>
                  </a:lnTo>
                  <a:lnTo>
                    <a:pt x="1580" y="345"/>
                  </a:lnTo>
                  <a:lnTo>
                    <a:pt x="1580" y="327"/>
                  </a:lnTo>
                  <a:lnTo>
                    <a:pt x="1581" y="311"/>
                  </a:lnTo>
                  <a:lnTo>
                    <a:pt x="1584" y="294"/>
                  </a:lnTo>
                  <a:lnTo>
                    <a:pt x="1587" y="278"/>
                  </a:lnTo>
                  <a:lnTo>
                    <a:pt x="1590" y="261"/>
                  </a:lnTo>
                  <a:lnTo>
                    <a:pt x="1595" y="247"/>
                  </a:lnTo>
                  <a:lnTo>
                    <a:pt x="1600" y="231"/>
                  </a:lnTo>
                  <a:lnTo>
                    <a:pt x="1606" y="216"/>
                  </a:lnTo>
                  <a:lnTo>
                    <a:pt x="1613" y="202"/>
                  </a:lnTo>
                  <a:lnTo>
                    <a:pt x="1621" y="188"/>
                  </a:lnTo>
                  <a:lnTo>
                    <a:pt x="1630" y="174"/>
                  </a:lnTo>
                  <a:lnTo>
                    <a:pt x="1639" y="161"/>
                  </a:lnTo>
                  <a:lnTo>
                    <a:pt x="1649" y="148"/>
                  </a:lnTo>
                  <a:lnTo>
                    <a:pt x="1660" y="136"/>
                  </a:lnTo>
                  <a:lnTo>
                    <a:pt x="1672" y="123"/>
                  </a:lnTo>
                  <a:lnTo>
                    <a:pt x="1685" y="112"/>
                  </a:lnTo>
                  <a:lnTo>
                    <a:pt x="1698" y="101"/>
                  </a:lnTo>
                  <a:lnTo>
                    <a:pt x="1712" y="91"/>
                  </a:lnTo>
                  <a:lnTo>
                    <a:pt x="1726" y="81"/>
                  </a:lnTo>
                  <a:lnTo>
                    <a:pt x="1741" y="72"/>
                  </a:lnTo>
                  <a:lnTo>
                    <a:pt x="1755" y="63"/>
                  </a:lnTo>
                  <a:lnTo>
                    <a:pt x="1771" y="56"/>
                  </a:lnTo>
                  <a:lnTo>
                    <a:pt x="1787" y="49"/>
                  </a:lnTo>
                  <a:lnTo>
                    <a:pt x="1804" y="43"/>
                  </a:lnTo>
                  <a:lnTo>
                    <a:pt x="1821" y="37"/>
                  </a:lnTo>
                  <a:lnTo>
                    <a:pt x="1837" y="32"/>
                  </a:lnTo>
                  <a:lnTo>
                    <a:pt x="1855" y="29"/>
                  </a:lnTo>
                  <a:lnTo>
                    <a:pt x="1874" y="26"/>
                  </a:lnTo>
                  <a:lnTo>
                    <a:pt x="1892" y="22"/>
                  </a:lnTo>
                  <a:lnTo>
                    <a:pt x="1911" y="21"/>
                  </a:lnTo>
                  <a:lnTo>
                    <a:pt x="1932" y="20"/>
                  </a:lnTo>
                  <a:lnTo>
                    <a:pt x="1952" y="20"/>
                  </a:lnTo>
                  <a:lnTo>
                    <a:pt x="1972" y="20"/>
                  </a:lnTo>
                  <a:lnTo>
                    <a:pt x="1991" y="21"/>
                  </a:lnTo>
                  <a:lnTo>
                    <a:pt x="2010" y="22"/>
                  </a:lnTo>
                  <a:lnTo>
                    <a:pt x="2029" y="26"/>
                  </a:lnTo>
                  <a:lnTo>
                    <a:pt x="2047" y="29"/>
                  </a:lnTo>
                  <a:lnTo>
                    <a:pt x="2065" y="32"/>
                  </a:lnTo>
                  <a:lnTo>
                    <a:pt x="2082" y="37"/>
                  </a:lnTo>
                  <a:lnTo>
                    <a:pt x="2099" y="43"/>
                  </a:lnTo>
                  <a:lnTo>
                    <a:pt x="2116" y="49"/>
                  </a:lnTo>
                  <a:lnTo>
                    <a:pt x="2132" y="56"/>
                  </a:lnTo>
                  <a:lnTo>
                    <a:pt x="2147" y="63"/>
                  </a:lnTo>
                  <a:lnTo>
                    <a:pt x="2163" y="72"/>
                  </a:lnTo>
                  <a:lnTo>
                    <a:pt x="2178" y="81"/>
                  </a:lnTo>
                  <a:lnTo>
                    <a:pt x="2191" y="91"/>
                  </a:lnTo>
                  <a:lnTo>
                    <a:pt x="2205" y="101"/>
                  </a:lnTo>
                  <a:lnTo>
                    <a:pt x="2218" y="112"/>
                  </a:lnTo>
                  <a:lnTo>
                    <a:pt x="2232" y="123"/>
                  </a:lnTo>
                  <a:lnTo>
                    <a:pt x="2243" y="136"/>
                  </a:lnTo>
                  <a:lnTo>
                    <a:pt x="2254" y="148"/>
                  </a:lnTo>
                  <a:lnTo>
                    <a:pt x="2264" y="161"/>
                  </a:lnTo>
                  <a:lnTo>
                    <a:pt x="2273" y="174"/>
                  </a:lnTo>
                  <a:lnTo>
                    <a:pt x="2282" y="188"/>
                  </a:lnTo>
                  <a:lnTo>
                    <a:pt x="2290" y="202"/>
                  </a:lnTo>
                  <a:lnTo>
                    <a:pt x="2297" y="216"/>
                  </a:lnTo>
                  <a:lnTo>
                    <a:pt x="2302" y="231"/>
                  </a:lnTo>
                  <a:lnTo>
                    <a:pt x="2308" y="247"/>
                  </a:lnTo>
                  <a:lnTo>
                    <a:pt x="2312" y="261"/>
                  </a:lnTo>
                  <a:lnTo>
                    <a:pt x="2316" y="278"/>
                  </a:lnTo>
                  <a:lnTo>
                    <a:pt x="2319" y="294"/>
                  </a:lnTo>
                  <a:lnTo>
                    <a:pt x="2321" y="311"/>
                  </a:lnTo>
                  <a:lnTo>
                    <a:pt x="2322" y="327"/>
                  </a:lnTo>
                  <a:lnTo>
                    <a:pt x="2322" y="345"/>
                  </a:lnTo>
                  <a:lnTo>
                    <a:pt x="2322" y="362"/>
                  </a:lnTo>
                  <a:lnTo>
                    <a:pt x="2321" y="379"/>
                  </a:lnTo>
                  <a:lnTo>
                    <a:pt x="2319" y="396"/>
                  </a:lnTo>
                  <a:lnTo>
                    <a:pt x="2316" y="411"/>
                  </a:lnTo>
                  <a:lnTo>
                    <a:pt x="2312" y="428"/>
                  </a:lnTo>
                  <a:lnTo>
                    <a:pt x="2308" y="443"/>
                  </a:lnTo>
                  <a:lnTo>
                    <a:pt x="2302" y="459"/>
                  </a:lnTo>
                  <a:lnTo>
                    <a:pt x="2297" y="473"/>
                  </a:lnTo>
                  <a:lnTo>
                    <a:pt x="2290" y="488"/>
                  </a:lnTo>
                  <a:lnTo>
                    <a:pt x="2282" y="501"/>
                  </a:lnTo>
                  <a:lnTo>
                    <a:pt x="2273" y="516"/>
                  </a:lnTo>
                  <a:lnTo>
                    <a:pt x="2264" y="528"/>
                  </a:lnTo>
                  <a:lnTo>
                    <a:pt x="2253" y="542"/>
                  </a:lnTo>
                  <a:lnTo>
                    <a:pt x="2243" y="554"/>
                  </a:lnTo>
                  <a:lnTo>
                    <a:pt x="2230" y="566"/>
                  </a:lnTo>
                  <a:lnTo>
                    <a:pt x="2218" y="579"/>
                  </a:lnTo>
                  <a:lnTo>
                    <a:pt x="2205" y="590"/>
                  </a:lnTo>
                  <a:lnTo>
                    <a:pt x="2191" y="600"/>
                  </a:lnTo>
                  <a:lnTo>
                    <a:pt x="2176" y="610"/>
                  </a:lnTo>
                  <a:lnTo>
                    <a:pt x="2162" y="619"/>
                  </a:lnTo>
                  <a:lnTo>
                    <a:pt x="2146" y="627"/>
                  </a:lnTo>
                  <a:lnTo>
                    <a:pt x="2132" y="635"/>
                  </a:lnTo>
                  <a:lnTo>
                    <a:pt x="2115" y="641"/>
                  </a:lnTo>
                  <a:lnTo>
                    <a:pt x="2099" y="648"/>
                  </a:lnTo>
                  <a:lnTo>
                    <a:pt x="2082" y="654"/>
                  </a:lnTo>
                  <a:lnTo>
                    <a:pt x="2064" y="658"/>
                  </a:lnTo>
                  <a:lnTo>
                    <a:pt x="2047" y="663"/>
                  </a:lnTo>
                  <a:lnTo>
                    <a:pt x="2028" y="665"/>
                  </a:lnTo>
                  <a:lnTo>
                    <a:pt x="2010" y="668"/>
                  </a:lnTo>
                  <a:lnTo>
                    <a:pt x="1991" y="669"/>
                  </a:lnTo>
                  <a:lnTo>
                    <a:pt x="1971" y="670"/>
                  </a:lnTo>
                  <a:lnTo>
                    <a:pt x="1952" y="672"/>
                  </a:lnTo>
                  <a:close/>
                  <a:moveTo>
                    <a:pt x="1764" y="345"/>
                  </a:moveTo>
                  <a:lnTo>
                    <a:pt x="1765" y="365"/>
                  </a:lnTo>
                  <a:lnTo>
                    <a:pt x="1768" y="385"/>
                  </a:lnTo>
                  <a:lnTo>
                    <a:pt x="1771" y="402"/>
                  </a:lnTo>
                  <a:lnTo>
                    <a:pt x="1777" y="419"/>
                  </a:lnTo>
                  <a:lnTo>
                    <a:pt x="1785" y="435"/>
                  </a:lnTo>
                  <a:lnTo>
                    <a:pt x="1794" y="450"/>
                  </a:lnTo>
                  <a:lnTo>
                    <a:pt x="1804" y="463"/>
                  </a:lnTo>
                  <a:lnTo>
                    <a:pt x="1815" y="476"/>
                  </a:lnTo>
                  <a:lnTo>
                    <a:pt x="1828" y="488"/>
                  </a:lnTo>
                  <a:lnTo>
                    <a:pt x="1843" y="498"/>
                  </a:lnTo>
                  <a:lnTo>
                    <a:pt x="1859" y="506"/>
                  </a:lnTo>
                  <a:lnTo>
                    <a:pt x="1876" y="512"/>
                  </a:lnTo>
                  <a:lnTo>
                    <a:pt x="1892" y="518"/>
                  </a:lnTo>
                  <a:lnTo>
                    <a:pt x="1911" y="522"/>
                  </a:lnTo>
                  <a:lnTo>
                    <a:pt x="1932" y="525"/>
                  </a:lnTo>
                  <a:lnTo>
                    <a:pt x="1953" y="525"/>
                  </a:lnTo>
                  <a:lnTo>
                    <a:pt x="1973" y="525"/>
                  </a:lnTo>
                  <a:lnTo>
                    <a:pt x="1992" y="522"/>
                  </a:lnTo>
                  <a:lnTo>
                    <a:pt x="2011" y="518"/>
                  </a:lnTo>
                  <a:lnTo>
                    <a:pt x="2028" y="512"/>
                  </a:lnTo>
                  <a:lnTo>
                    <a:pt x="2045" y="506"/>
                  </a:lnTo>
                  <a:lnTo>
                    <a:pt x="2061" y="498"/>
                  </a:lnTo>
                  <a:lnTo>
                    <a:pt x="2074" y="488"/>
                  </a:lnTo>
                  <a:lnTo>
                    <a:pt x="2088" y="476"/>
                  </a:lnTo>
                  <a:lnTo>
                    <a:pt x="2100" y="463"/>
                  </a:lnTo>
                  <a:lnTo>
                    <a:pt x="2110" y="450"/>
                  </a:lnTo>
                  <a:lnTo>
                    <a:pt x="2119" y="435"/>
                  </a:lnTo>
                  <a:lnTo>
                    <a:pt x="2126" y="419"/>
                  </a:lnTo>
                  <a:lnTo>
                    <a:pt x="2132" y="402"/>
                  </a:lnTo>
                  <a:lnTo>
                    <a:pt x="2136" y="385"/>
                  </a:lnTo>
                  <a:lnTo>
                    <a:pt x="2138" y="365"/>
                  </a:lnTo>
                  <a:lnTo>
                    <a:pt x="2139" y="345"/>
                  </a:lnTo>
                  <a:lnTo>
                    <a:pt x="2138" y="326"/>
                  </a:lnTo>
                  <a:lnTo>
                    <a:pt x="2136" y="307"/>
                  </a:lnTo>
                  <a:lnTo>
                    <a:pt x="2132" y="290"/>
                  </a:lnTo>
                  <a:lnTo>
                    <a:pt x="2126" y="274"/>
                  </a:lnTo>
                  <a:lnTo>
                    <a:pt x="2119" y="258"/>
                  </a:lnTo>
                  <a:lnTo>
                    <a:pt x="2110" y="242"/>
                  </a:lnTo>
                  <a:lnTo>
                    <a:pt x="2100" y="229"/>
                  </a:lnTo>
                  <a:lnTo>
                    <a:pt x="2088" y="216"/>
                  </a:lnTo>
                  <a:lnTo>
                    <a:pt x="2074" y="204"/>
                  </a:lnTo>
                  <a:lnTo>
                    <a:pt x="2060" y="194"/>
                  </a:lnTo>
                  <a:lnTo>
                    <a:pt x="2044" y="185"/>
                  </a:lnTo>
                  <a:lnTo>
                    <a:pt x="2028" y="178"/>
                  </a:lnTo>
                  <a:lnTo>
                    <a:pt x="2010" y="173"/>
                  </a:lnTo>
                  <a:lnTo>
                    <a:pt x="1991" y="169"/>
                  </a:lnTo>
                  <a:lnTo>
                    <a:pt x="1972" y="167"/>
                  </a:lnTo>
                  <a:lnTo>
                    <a:pt x="1952" y="166"/>
                  </a:lnTo>
                  <a:lnTo>
                    <a:pt x="1931" y="167"/>
                  </a:lnTo>
                  <a:lnTo>
                    <a:pt x="1911" y="169"/>
                  </a:lnTo>
                  <a:lnTo>
                    <a:pt x="1894" y="173"/>
                  </a:lnTo>
                  <a:lnTo>
                    <a:pt x="1876" y="178"/>
                  </a:lnTo>
                  <a:lnTo>
                    <a:pt x="1860" y="185"/>
                  </a:lnTo>
                  <a:lnTo>
                    <a:pt x="1844" y="194"/>
                  </a:lnTo>
                  <a:lnTo>
                    <a:pt x="1829" y="204"/>
                  </a:lnTo>
                  <a:lnTo>
                    <a:pt x="1816" y="216"/>
                  </a:lnTo>
                  <a:lnTo>
                    <a:pt x="1804" y="229"/>
                  </a:lnTo>
                  <a:lnTo>
                    <a:pt x="1794" y="242"/>
                  </a:lnTo>
                  <a:lnTo>
                    <a:pt x="1785" y="258"/>
                  </a:lnTo>
                  <a:lnTo>
                    <a:pt x="1778" y="274"/>
                  </a:lnTo>
                  <a:lnTo>
                    <a:pt x="1772" y="290"/>
                  </a:lnTo>
                  <a:lnTo>
                    <a:pt x="1768" y="307"/>
                  </a:lnTo>
                  <a:lnTo>
                    <a:pt x="1765" y="326"/>
                  </a:lnTo>
                  <a:lnTo>
                    <a:pt x="1764" y="345"/>
                  </a:lnTo>
                  <a:close/>
                  <a:moveTo>
                    <a:pt x="2474" y="660"/>
                  </a:moveTo>
                  <a:lnTo>
                    <a:pt x="2474" y="644"/>
                  </a:lnTo>
                  <a:lnTo>
                    <a:pt x="2483" y="641"/>
                  </a:lnTo>
                  <a:lnTo>
                    <a:pt x="2490" y="639"/>
                  </a:lnTo>
                  <a:lnTo>
                    <a:pt x="2495" y="636"/>
                  </a:lnTo>
                  <a:lnTo>
                    <a:pt x="2499" y="633"/>
                  </a:lnTo>
                  <a:lnTo>
                    <a:pt x="2501" y="629"/>
                  </a:lnTo>
                  <a:lnTo>
                    <a:pt x="2502" y="623"/>
                  </a:lnTo>
                  <a:lnTo>
                    <a:pt x="2503" y="617"/>
                  </a:lnTo>
                  <a:lnTo>
                    <a:pt x="2504" y="609"/>
                  </a:lnTo>
                  <a:lnTo>
                    <a:pt x="2504" y="83"/>
                  </a:lnTo>
                  <a:lnTo>
                    <a:pt x="2503" y="74"/>
                  </a:lnTo>
                  <a:lnTo>
                    <a:pt x="2502" y="67"/>
                  </a:lnTo>
                  <a:lnTo>
                    <a:pt x="2501" y="63"/>
                  </a:lnTo>
                  <a:lnTo>
                    <a:pt x="2499" y="58"/>
                  </a:lnTo>
                  <a:lnTo>
                    <a:pt x="2495" y="55"/>
                  </a:lnTo>
                  <a:lnTo>
                    <a:pt x="2490" y="53"/>
                  </a:lnTo>
                  <a:lnTo>
                    <a:pt x="2483" y="49"/>
                  </a:lnTo>
                  <a:lnTo>
                    <a:pt x="2474" y="47"/>
                  </a:lnTo>
                  <a:lnTo>
                    <a:pt x="2474" y="31"/>
                  </a:lnTo>
                  <a:lnTo>
                    <a:pt x="2874" y="31"/>
                  </a:lnTo>
                  <a:lnTo>
                    <a:pt x="2903" y="31"/>
                  </a:lnTo>
                  <a:lnTo>
                    <a:pt x="2930" y="34"/>
                  </a:lnTo>
                  <a:lnTo>
                    <a:pt x="2955" y="38"/>
                  </a:lnTo>
                  <a:lnTo>
                    <a:pt x="2978" y="44"/>
                  </a:lnTo>
                  <a:lnTo>
                    <a:pt x="3001" y="52"/>
                  </a:lnTo>
                  <a:lnTo>
                    <a:pt x="3021" y="61"/>
                  </a:lnTo>
                  <a:lnTo>
                    <a:pt x="3030" y="65"/>
                  </a:lnTo>
                  <a:lnTo>
                    <a:pt x="3039" y="71"/>
                  </a:lnTo>
                  <a:lnTo>
                    <a:pt x="3048" y="77"/>
                  </a:lnTo>
                  <a:lnTo>
                    <a:pt x="3057" y="83"/>
                  </a:lnTo>
                  <a:lnTo>
                    <a:pt x="3065" y="90"/>
                  </a:lnTo>
                  <a:lnTo>
                    <a:pt x="3071" y="98"/>
                  </a:lnTo>
                  <a:lnTo>
                    <a:pt x="3078" y="104"/>
                  </a:lnTo>
                  <a:lnTo>
                    <a:pt x="3085" y="112"/>
                  </a:lnTo>
                  <a:lnTo>
                    <a:pt x="3091" y="120"/>
                  </a:lnTo>
                  <a:lnTo>
                    <a:pt x="3096" y="129"/>
                  </a:lnTo>
                  <a:lnTo>
                    <a:pt x="3101" y="137"/>
                  </a:lnTo>
                  <a:lnTo>
                    <a:pt x="3105" y="146"/>
                  </a:lnTo>
                  <a:lnTo>
                    <a:pt x="3110" y="156"/>
                  </a:lnTo>
                  <a:lnTo>
                    <a:pt x="3112" y="165"/>
                  </a:lnTo>
                  <a:lnTo>
                    <a:pt x="3115" y="175"/>
                  </a:lnTo>
                  <a:lnTo>
                    <a:pt x="3118" y="186"/>
                  </a:lnTo>
                  <a:lnTo>
                    <a:pt x="3121" y="207"/>
                  </a:lnTo>
                  <a:lnTo>
                    <a:pt x="3122" y="230"/>
                  </a:lnTo>
                  <a:lnTo>
                    <a:pt x="3121" y="242"/>
                  </a:lnTo>
                  <a:lnTo>
                    <a:pt x="3120" y="254"/>
                  </a:lnTo>
                  <a:lnTo>
                    <a:pt x="3119" y="267"/>
                  </a:lnTo>
                  <a:lnTo>
                    <a:pt x="3116" y="279"/>
                  </a:lnTo>
                  <a:lnTo>
                    <a:pt x="3113" y="290"/>
                  </a:lnTo>
                  <a:lnTo>
                    <a:pt x="3110" y="302"/>
                  </a:lnTo>
                  <a:lnTo>
                    <a:pt x="3105" y="313"/>
                  </a:lnTo>
                  <a:lnTo>
                    <a:pt x="3100" y="323"/>
                  </a:lnTo>
                  <a:lnTo>
                    <a:pt x="3094" y="334"/>
                  </a:lnTo>
                  <a:lnTo>
                    <a:pt x="3088" y="343"/>
                  </a:lnTo>
                  <a:lnTo>
                    <a:pt x="3082" y="353"/>
                  </a:lnTo>
                  <a:lnTo>
                    <a:pt x="3074" y="361"/>
                  </a:lnTo>
                  <a:lnTo>
                    <a:pt x="3066" y="370"/>
                  </a:lnTo>
                  <a:lnTo>
                    <a:pt x="3058" y="377"/>
                  </a:lnTo>
                  <a:lnTo>
                    <a:pt x="3049" y="385"/>
                  </a:lnTo>
                  <a:lnTo>
                    <a:pt x="3040" y="390"/>
                  </a:lnTo>
                  <a:lnTo>
                    <a:pt x="3023" y="400"/>
                  </a:lnTo>
                  <a:lnTo>
                    <a:pt x="3004" y="408"/>
                  </a:lnTo>
                  <a:lnTo>
                    <a:pt x="2984" y="415"/>
                  </a:lnTo>
                  <a:lnTo>
                    <a:pt x="2963" y="419"/>
                  </a:lnTo>
                  <a:lnTo>
                    <a:pt x="2937" y="424"/>
                  </a:lnTo>
                  <a:lnTo>
                    <a:pt x="2906" y="426"/>
                  </a:lnTo>
                  <a:lnTo>
                    <a:pt x="2870" y="427"/>
                  </a:lnTo>
                  <a:lnTo>
                    <a:pt x="2830" y="428"/>
                  </a:lnTo>
                  <a:lnTo>
                    <a:pt x="2682" y="428"/>
                  </a:lnTo>
                  <a:lnTo>
                    <a:pt x="2682" y="609"/>
                  </a:lnTo>
                  <a:lnTo>
                    <a:pt x="2682" y="617"/>
                  </a:lnTo>
                  <a:lnTo>
                    <a:pt x="2683" y="623"/>
                  </a:lnTo>
                  <a:lnTo>
                    <a:pt x="2685" y="628"/>
                  </a:lnTo>
                  <a:lnTo>
                    <a:pt x="2687" y="632"/>
                  </a:lnTo>
                  <a:lnTo>
                    <a:pt x="2692" y="636"/>
                  </a:lnTo>
                  <a:lnTo>
                    <a:pt x="2696" y="638"/>
                  </a:lnTo>
                  <a:lnTo>
                    <a:pt x="2704" y="641"/>
                  </a:lnTo>
                  <a:lnTo>
                    <a:pt x="2713" y="644"/>
                  </a:lnTo>
                  <a:lnTo>
                    <a:pt x="2713" y="660"/>
                  </a:lnTo>
                  <a:lnTo>
                    <a:pt x="2474" y="660"/>
                  </a:lnTo>
                  <a:close/>
                  <a:moveTo>
                    <a:pt x="2682" y="158"/>
                  </a:moveTo>
                  <a:lnTo>
                    <a:pt x="2682" y="300"/>
                  </a:lnTo>
                  <a:lnTo>
                    <a:pt x="2818" y="300"/>
                  </a:lnTo>
                  <a:lnTo>
                    <a:pt x="2836" y="300"/>
                  </a:lnTo>
                  <a:lnTo>
                    <a:pt x="2852" y="299"/>
                  </a:lnTo>
                  <a:lnTo>
                    <a:pt x="2867" y="298"/>
                  </a:lnTo>
                  <a:lnTo>
                    <a:pt x="2881" y="296"/>
                  </a:lnTo>
                  <a:lnTo>
                    <a:pt x="2894" y="294"/>
                  </a:lnTo>
                  <a:lnTo>
                    <a:pt x="2905" y="291"/>
                  </a:lnTo>
                  <a:lnTo>
                    <a:pt x="2915" y="288"/>
                  </a:lnTo>
                  <a:lnTo>
                    <a:pt x="2924" y="284"/>
                  </a:lnTo>
                  <a:lnTo>
                    <a:pt x="2932" y="279"/>
                  </a:lnTo>
                  <a:lnTo>
                    <a:pt x="2938" y="274"/>
                  </a:lnTo>
                  <a:lnTo>
                    <a:pt x="2943" y="268"/>
                  </a:lnTo>
                  <a:lnTo>
                    <a:pt x="2949" y="261"/>
                  </a:lnTo>
                  <a:lnTo>
                    <a:pt x="2952" y="254"/>
                  </a:lnTo>
                  <a:lnTo>
                    <a:pt x="2955" y="247"/>
                  </a:lnTo>
                  <a:lnTo>
                    <a:pt x="2956" y="238"/>
                  </a:lnTo>
                  <a:lnTo>
                    <a:pt x="2957" y="229"/>
                  </a:lnTo>
                  <a:lnTo>
                    <a:pt x="2956" y="220"/>
                  </a:lnTo>
                  <a:lnTo>
                    <a:pt x="2955" y="211"/>
                  </a:lnTo>
                  <a:lnTo>
                    <a:pt x="2952" y="203"/>
                  </a:lnTo>
                  <a:lnTo>
                    <a:pt x="2949" y="195"/>
                  </a:lnTo>
                  <a:lnTo>
                    <a:pt x="2945" y="189"/>
                  </a:lnTo>
                  <a:lnTo>
                    <a:pt x="2939" y="183"/>
                  </a:lnTo>
                  <a:lnTo>
                    <a:pt x="2933" y="178"/>
                  </a:lnTo>
                  <a:lnTo>
                    <a:pt x="2925" y="174"/>
                  </a:lnTo>
                  <a:lnTo>
                    <a:pt x="2918" y="170"/>
                  </a:lnTo>
                  <a:lnTo>
                    <a:pt x="2908" y="167"/>
                  </a:lnTo>
                  <a:lnTo>
                    <a:pt x="2895" y="164"/>
                  </a:lnTo>
                  <a:lnTo>
                    <a:pt x="2883" y="161"/>
                  </a:lnTo>
                  <a:lnTo>
                    <a:pt x="2867" y="160"/>
                  </a:lnTo>
                  <a:lnTo>
                    <a:pt x="2850" y="159"/>
                  </a:lnTo>
                  <a:lnTo>
                    <a:pt x="2832" y="158"/>
                  </a:lnTo>
                  <a:lnTo>
                    <a:pt x="2812" y="158"/>
                  </a:lnTo>
                  <a:lnTo>
                    <a:pt x="2682" y="158"/>
                  </a:lnTo>
                  <a:close/>
                  <a:moveTo>
                    <a:pt x="3865" y="511"/>
                  </a:moveTo>
                  <a:lnTo>
                    <a:pt x="3873" y="511"/>
                  </a:lnTo>
                  <a:lnTo>
                    <a:pt x="3879" y="510"/>
                  </a:lnTo>
                  <a:lnTo>
                    <a:pt x="3884" y="509"/>
                  </a:lnTo>
                  <a:lnTo>
                    <a:pt x="3889" y="506"/>
                  </a:lnTo>
                  <a:lnTo>
                    <a:pt x="3891" y="502"/>
                  </a:lnTo>
                  <a:lnTo>
                    <a:pt x="3895" y="498"/>
                  </a:lnTo>
                  <a:lnTo>
                    <a:pt x="3897" y="491"/>
                  </a:lnTo>
                  <a:lnTo>
                    <a:pt x="3900" y="482"/>
                  </a:lnTo>
                  <a:lnTo>
                    <a:pt x="3917" y="482"/>
                  </a:lnTo>
                  <a:lnTo>
                    <a:pt x="3917" y="691"/>
                  </a:lnTo>
                  <a:lnTo>
                    <a:pt x="3900" y="691"/>
                  </a:lnTo>
                  <a:lnTo>
                    <a:pt x="3897" y="682"/>
                  </a:lnTo>
                  <a:lnTo>
                    <a:pt x="3895" y="675"/>
                  </a:lnTo>
                  <a:lnTo>
                    <a:pt x="3891" y="669"/>
                  </a:lnTo>
                  <a:lnTo>
                    <a:pt x="3889" y="666"/>
                  </a:lnTo>
                  <a:lnTo>
                    <a:pt x="3884" y="664"/>
                  </a:lnTo>
                  <a:lnTo>
                    <a:pt x="3880" y="661"/>
                  </a:lnTo>
                  <a:lnTo>
                    <a:pt x="3873" y="660"/>
                  </a:lnTo>
                  <a:lnTo>
                    <a:pt x="3865" y="660"/>
                  </a:lnTo>
                  <a:lnTo>
                    <a:pt x="3269" y="660"/>
                  </a:lnTo>
                  <a:lnTo>
                    <a:pt x="3269" y="644"/>
                  </a:lnTo>
                  <a:lnTo>
                    <a:pt x="3278" y="641"/>
                  </a:lnTo>
                  <a:lnTo>
                    <a:pt x="3285" y="639"/>
                  </a:lnTo>
                  <a:lnTo>
                    <a:pt x="3290" y="636"/>
                  </a:lnTo>
                  <a:lnTo>
                    <a:pt x="3294" y="633"/>
                  </a:lnTo>
                  <a:lnTo>
                    <a:pt x="3296" y="629"/>
                  </a:lnTo>
                  <a:lnTo>
                    <a:pt x="3298" y="623"/>
                  </a:lnTo>
                  <a:lnTo>
                    <a:pt x="3299" y="617"/>
                  </a:lnTo>
                  <a:lnTo>
                    <a:pt x="3299" y="609"/>
                  </a:lnTo>
                  <a:lnTo>
                    <a:pt x="3299" y="83"/>
                  </a:lnTo>
                  <a:lnTo>
                    <a:pt x="3299" y="74"/>
                  </a:lnTo>
                  <a:lnTo>
                    <a:pt x="3298" y="67"/>
                  </a:lnTo>
                  <a:lnTo>
                    <a:pt x="3296" y="63"/>
                  </a:lnTo>
                  <a:lnTo>
                    <a:pt x="3294" y="58"/>
                  </a:lnTo>
                  <a:lnTo>
                    <a:pt x="3290" y="55"/>
                  </a:lnTo>
                  <a:lnTo>
                    <a:pt x="3285" y="53"/>
                  </a:lnTo>
                  <a:lnTo>
                    <a:pt x="3278" y="49"/>
                  </a:lnTo>
                  <a:lnTo>
                    <a:pt x="3269" y="47"/>
                  </a:lnTo>
                  <a:lnTo>
                    <a:pt x="3269" y="31"/>
                  </a:lnTo>
                  <a:lnTo>
                    <a:pt x="3508" y="31"/>
                  </a:lnTo>
                  <a:lnTo>
                    <a:pt x="3508" y="47"/>
                  </a:lnTo>
                  <a:lnTo>
                    <a:pt x="3499" y="49"/>
                  </a:lnTo>
                  <a:lnTo>
                    <a:pt x="3493" y="53"/>
                  </a:lnTo>
                  <a:lnTo>
                    <a:pt x="3487" y="56"/>
                  </a:lnTo>
                  <a:lnTo>
                    <a:pt x="3482" y="58"/>
                  </a:lnTo>
                  <a:lnTo>
                    <a:pt x="3480" y="63"/>
                  </a:lnTo>
                  <a:lnTo>
                    <a:pt x="3478" y="68"/>
                  </a:lnTo>
                  <a:lnTo>
                    <a:pt x="3478" y="75"/>
                  </a:lnTo>
                  <a:lnTo>
                    <a:pt x="3477" y="83"/>
                  </a:lnTo>
                  <a:lnTo>
                    <a:pt x="3477" y="511"/>
                  </a:lnTo>
                  <a:lnTo>
                    <a:pt x="3865" y="511"/>
                  </a:lnTo>
                  <a:close/>
                  <a:moveTo>
                    <a:pt x="4646" y="511"/>
                  </a:moveTo>
                  <a:lnTo>
                    <a:pt x="4654" y="511"/>
                  </a:lnTo>
                  <a:lnTo>
                    <a:pt x="4659" y="510"/>
                  </a:lnTo>
                  <a:lnTo>
                    <a:pt x="4665" y="509"/>
                  </a:lnTo>
                  <a:lnTo>
                    <a:pt x="4669" y="506"/>
                  </a:lnTo>
                  <a:lnTo>
                    <a:pt x="4672" y="502"/>
                  </a:lnTo>
                  <a:lnTo>
                    <a:pt x="4675" y="498"/>
                  </a:lnTo>
                  <a:lnTo>
                    <a:pt x="4677" y="491"/>
                  </a:lnTo>
                  <a:lnTo>
                    <a:pt x="4681" y="482"/>
                  </a:lnTo>
                  <a:lnTo>
                    <a:pt x="4697" y="482"/>
                  </a:lnTo>
                  <a:lnTo>
                    <a:pt x="4697" y="691"/>
                  </a:lnTo>
                  <a:lnTo>
                    <a:pt x="4681" y="691"/>
                  </a:lnTo>
                  <a:lnTo>
                    <a:pt x="4677" y="682"/>
                  </a:lnTo>
                  <a:lnTo>
                    <a:pt x="4675" y="675"/>
                  </a:lnTo>
                  <a:lnTo>
                    <a:pt x="4672" y="669"/>
                  </a:lnTo>
                  <a:lnTo>
                    <a:pt x="4669" y="666"/>
                  </a:lnTo>
                  <a:lnTo>
                    <a:pt x="4665" y="664"/>
                  </a:lnTo>
                  <a:lnTo>
                    <a:pt x="4660" y="661"/>
                  </a:lnTo>
                  <a:lnTo>
                    <a:pt x="4654" y="660"/>
                  </a:lnTo>
                  <a:lnTo>
                    <a:pt x="4646" y="660"/>
                  </a:lnTo>
                  <a:lnTo>
                    <a:pt x="4076" y="660"/>
                  </a:lnTo>
                  <a:lnTo>
                    <a:pt x="4076" y="644"/>
                  </a:lnTo>
                  <a:lnTo>
                    <a:pt x="4084" y="641"/>
                  </a:lnTo>
                  <a:lnTo>
                    <a:pt x="4092" y="639"/>
                  </a:lnTo>
                  <a:lnTo>
                    <a:pt x="4097" y="636"/>
                  </a:lnTo>
                  <a:lnTo>
                    <a:pt x="4100" y="633"/>
                  </a:lnTo>
                  <a:lnTo>
                    <a:pt x="4103" y="629"/>
                  </a:lnTo>
                  <a:lnTo>
                    <a:pt x="4105" y="623"/>
                  </a:lnTo>
                  <a:lnTo>
                    <a:pt x="4106" y="617"/>
                  </a:lnTo>
                  <a:lnTo>
                    <a:pt x="4106" y="609"/>
                  </a:lnTo>
                  <a:lnTo>
                    <a:pt x="4106" y="83"/>
                  </a:lnTo>
                  <a:lnTo>
                    <a:pt x="4106" y="74"/>
                  </a:lnTo>
                  <a:lnTo>
                    <a:pt x="4105" y="67"/>
                  </a:lnTo>
                  <a:lnTo>
                    <a:pt x="4103" y="63"/>
                  </a:lnTo>
                  <a:lnTo>
                    <a:pt x="4100" y="58"/>
                  </a:lnTo>
                  <a:lnTo>
                    <a:pt x="4097" y="55"/>
                  </a:lnTo>
                  <a:lnTo>
                    <a:pt x="4092" y="53"/>
                  </a:lnTo>
                  <a:lnTo>
                    <a:pt x="4084" y="49"/>
                  </a:lnTo>
                  <a:lnTo>
                    <a:pt x="4076" y="47"/>
                  </a:lnTo>
                  <a:lnTo>
                    <a:pt x="4076" y="31"/>
                  </a:lnTo>
                  <a:lnTo>
                    <a:pt x="4647" y="31"/>
                  </a:lnTo>
                  <a:lnTo>
                    <a:pt x="4655" y="30"/>
                  </a:lnTo>
                  <a:lnTo>
                    <a:pt x="4660" y="29"/>
                  </a:lnTo>
                  <a:lnTo>
                    <a:pt x="4666" y="27"/>
                  </a:lnTo>
                  <a:lnTo>
                    <a:pt x="4671" y="25"/>
                  </a:lnTo>
                  <a:lnTo>
                    <a:pt x="4673" y="21"/>
                  </a:lnTo>
                  <a:lnTo>
                    <a:pt x="4676" y="16"/>
                  </a:lnTo>
                  <a:lnTo>
                    <a:pt x="4678" y="9"/>
                  </a:lnTo>
                  <a:lnTo>
                    <a:pt x="4681" y="0"/>
                  </a:lnTo>
                  <a:lnTo>
                    <a:pt x="4697" y="0"/>
                  </a:lnTo>
                  <a:lnTo>
                    <a:pt x="4697" y="210"/>
                  </a:lnTo>
                  <a:lnTo>
                    <a:pt x="4681" y="210"/>
                  </a:lnTo>
                  <a:lnTo>
                    <a:pt x="4678" y="201"/>
                  </a:lnTo>
                  <a:lnTo>
                    <a:pt x="4675" y="194"/>
                  </a:lnTo>
                  <a:lnTo>
                    <a:pt x="4673" y="188"/>
                  </a:lnTo>
                  <a:lnTo>
                    <a:pt x="4669" y="185"/>
                  </a:lnTo>
                  <a:lnTo>
                    <a:pt x="4665" y="183"/>
                  </a:lnTo>
                  <a:lnTo>
                    <a:pt x="4660" y="180"/>
                  </a:lnTo>
                  <a:lnTo>
                    <a:pt x="4654" y="180"/>
                  </a:lnTo>
                  <a:lnTo>
                    <a:pt x="4647" y="179"/>
                  </a:lnTo>
                  <a:lnTo>
                    <a:pt x="4284" y="179"/>
                  </a:lnTo>
                  <a:lnTo>
                    <a:pt x="4284" y="268"/>
                  </a:lnTo>
                  <a:lnTo>
                    <a:pt x="4501" y="268"/>
                  </a:lnTo>
                  <a:lnTo>
                    <a:pt x="4509" y="268"/>
                  </a:lnTo>
                  <a:lnTo>
                    <a:pt x="4516" y="267"/>
                  </a:lnTo>
                  <a:lnTo>
                    <a:pt x="4521" y="265"/>
                  </a:lnTo>
                  <a:lnTo>
                    <a:pt x="4526" y="262"/>
                  </a:lnTo>
                  <a:lnTo>
                    <a:pt x="4528" y="259"/>
                  </a:lnTo>
                  <a:lnTo>
                    <a:pt x="4531" y="253"/>
                  </a:lnTo>
                  <a:lnTo>
                    <a:pt x="4535" y="247"/>
                  </a:lnTo>
                  <a:lnTo>
                    <a:pt x="4538" y="239"/>
                  </a:lnTo>
                  <a:lnTo>
                    <a:pt x="4554" y="239"/>
                  </a:lnTo>
                  <a:lnTo>
                    <a:pt x="4554" y="434"/>
                  </a:lnTo>
                  <a:lnTo>
                    <a:pt x="4537" y="434"/>
                  </a:lnTo>
                  <a:lnTo>
                    <a:pt x="4535" y="425"/>
                  </a:lnTo>
                  <a:lnTo>
                    <a:pt x="4531" y="418"/>
                  </a:lnTo>
                  <a:lnTo>
                    <a:pt x="4528" y="414"/>
                  </a:lnTo>
                  <a:lnTo>
                    <a:pt x="4525" y="409"/>
                  </a:lnTo>
                  <a:lnTo>
                    <a:pt x="4521" y="407"/>
                  </a:lnTo>
                  <a:lnTo>
                    <a:pt x="4516" y="406"/>
                  </a:lnTo>
                  <a:lnTo>
                    <a:pt x="4509" y="405"/>
                  </a:lnTo>
                  <a:lnTo>
                    <a:pt x="4501" y="404"/>
                  </a:lnTo>
                  <a:lnTo>
                    <a:pt x="4284" y="404"/>
                  </a:lnTo>
                  <a:lnTo>
                    <a:pt x="4284" y="511"/>
                  </a:lnTo>
                  <a:lnTo>
                    <a:pt x="4646" y="5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9" name="Freeform 1085"/>
            <p:cNvSpPr>
              <a:spLocks/>
            </p:cNvSpPr>
            <p:nvPr/>
          </p:nvSpPr>
          <p:spPr bwMode="auto">
            <a:xfrm>
              <a:off x="1654" y="1802"/>
              <a:ext cx="93" cy="93"/>
            </a:xfrm>
            <a:custGeom>
              <a:avLst/>
              <a:gdLst/>
              <a:ahLst/>
              <a:cxnLst>
                <a:cxn ang="0">
                  <a:pos x="155" y="1"/>
                </a:cxn>
                <a:cxn ang="0">
                  <a:pos x="182" y="6"/>
                </a:cxn>
                <a:cxn ang="0">
                  <a:pos x="208" y="17"/>
                </a:cxn>
                <a:cxn ang="0">
                  <a:pos x="230" y="32"/>
                </a:cxn>
                <a:cxn ang="0">
                  <a:pos x="249" y="51"/>
                </a:cxn>
                <a:cxn ang="0">
                  <a:pos x="264" y="74"/>
                </a:cxn>
                <a:cxn ang="0">
                  <a:pos x="275" y="98"/>
                </a:cxn>
                <a:cxn ang="0">
                  <a:pos x="281" y="125"/>
                </a:cxn>
                <a:cxn ang="0">
                  <a:pos x="281" y="154"/>
                </a:cxn>
                <a:cxn ang="0">
                  <a:pos x="275" y="181"/>
                </a:cxn>
                <a:cxn ang="0">
                  <a:pos x="264" y="207"/>
                </a:cxn>
                <a:cxn ang="0">
                  <a:pos x="249" y="230"/>
                </a:cxn>
                <a:cxn ang="0">
                  <a:pos x="230" y="249"/>
                </a:cxn>
                <a:cxn ang="0">
                  <a:pos x="208" y="263"/>
                </a:cxn>
                <a:cxn ang="0">
                  <a:pos x="182" y="274"/>
                </a:cxn>
                <a:cxn ang="0">
                  <a:pos x="155" y="280"/>
                </a:cxn>
                <a:cxn ang="0">
                  <a:pos x="126" y="280"/>
                </a:cxn>
                <a:cxn ang="0">
                  <a:pos x="99" y="274"/>
                </a:cxn>
                <a:cxn ang="0">
                  <a:pos x="73" y="263"/>
                </a:cxn>
                <a:cxn ang="0">
                  <a:pos x="50" y="249"/>
                </a:cxn>
                <a:cxn ang="0">
                  <a:pos x="31" y="230"/>
                </a:cxn>
                <a:cxn ang="0">
                  <a:pos x="17" y="207"/>
                </a:cxn>
                <a:cxn ang="0">
                  <a:pos x="5" y="181"/>
                </a:cxn>
                <a:cxn ang="0">
                  <a:pos x="0" y="154"/>
                </a:cxn>
                <a:cxn ang="0">
                  <a:pos x="0" y="125"/>
                </a:cxn>
                <a:cxn ang="0">
                  <a:pos x="5" y="98"/>
                </a:cxn>
                <a:cxn ang="0">
                  <a:pos x="17" y="74"/>
                </a:cxn>
                <a:cxn ang="0">
                  <a:pos x="31" y="51"/>
                </a:cxn>
                <a:cxn ang="0">
                  <a:pos x="50" y="32"/>
                </a:cxn>
                <a:cxn ang="0">
                  <a:pos x="73" y="17"/>
                </a:cxn>
                <a:cxn ang="0">
                  <a:pos x="99" y="6"/>
                </a:cxn>
                <a:cxn ang="0">
                  <a:pos x="126" y="1"/>
                </a:cxn>
              </a:cxnLst>
              <a:rect l="0" t="0" r="r" b="b"/>
              <a:pathLst>
                <a:path w="281" h="280">
                  <a:moveTo>
                    <a:pt x="140" y="0"/>
                  </a:moveTo>
                  <a:lnTo>
                    <a:pt x="155" y="1"/>
                  </a:lnTo>
                  <a:lnTo>
                    <a:pt x="168" y="2"/>
                  </a:lnTo>
                  <a:lnTo>
                    <a:pt x="182" y="6"/>
                  </a:lnTo>
                  <a:lnTo>
                    <a:pt x="195" y="11"/>
                  </a:lnTo>
                  <a:lnTo>
                    <a:pt x="208" y="17"/>
                  </a:lnTo>
                  <a:lnTo>
                    <a:pt x="219" y="23"/>
                  </a:lnTo>
                  <a:lnTo>
                    <a:pt x="230" y="32"/>
                  </a:lnTo>
                  <a:lnTo>
                    <a:pt x="239" y="41"/>
                  </a:lnTo>
                  <a:lnTo>
                    <a:pt x="249" y="51"/>
                  </a:lnTo>
                  <a:lnTo>
                    <a:pt x="257" y="61"/>
                  </a:lnTo>
                  <a:lnTo>
                    <a:pt x="264" y="74"/>
                  </a:lnTo>
                  <a:lnTo>
                    <a:pt x="269" y="86"/>
                  </a:lnTo>
                  <a:lnTo>
                    <a:pt x="275" y="98"/>
                  </a:lnTo>
                  <a:lnTo>
                    <a:pt x="278" y="112"/>
                  </a:lnTo>
                  <a:lnTo>
                    <a:pt x="281" y="125"/>
                  </a:lnTo>
                  <a:lnTo>
                    <a:pt x="281" y="140"/>
                  </a:lnTo>
                  <a:lnTo>
                    <a:pt x="281" y="154"/>
                  </a:lnTo>
                  <a:lnTo>
                    <a:pt x="278" y="168"/>
                  </a:lnTo>
                  <a:lnTo>
                    <a:pt x="275" y="181"/>
                  </a:lnTo>
                  <a:lnTo>
                    <a:pt x="269" y="195"/>
                  </a:lnTo>
                  <a:lnTo>
                    <a:pt x="264" y="207"/>
                  </a:lnTo>
                  <a:lnTo>
                    <a:pt x="257" y="218"/>
                  </a:lnTo>
                  <a:lnTo>
                    <a:pt x="249" y="230"/>
                  </a:lnTo>
                  <a:lnTo>
                    <a:pt x="239" y="240"/>
                  </a:lnTo>
                  <a:lnTo>
                    <a:pt x="230" y="249"/>
                  </a:lnTo>
                  <a:lnTo>
                    <a:pt x="219" y="256"/>
                  </a:lnTo>
                  <a:lnTo>
                    <a:pt x="208" y="263"/>
                  </a:lnTo>
                  <a:lnTo>
                    <a:pt x="195" y="270"/>
                  </a:lnTo>
                  <a:lnTo>
                    <a:pt x="182" y="274"/>
                  </a:lnTo>
                  <a:lnTo>
                    <a:pt x="168" y="278"/>
                  </a:lnTo>
                  <a:lnTo>
                    <a:pt x="155" y="280"/>
                  </a:lnTo>
                  <a:lnTo>
                    <a:pt x="140" y="280"/>
                  </a:lnTo>
                  <a:lnTo>
                    <a:pt x="126" y="280"/>
                  </a:lnTo>
                  <a:lnTo>
                    <a:pt x="112" y="278"/>
                  </a:lnTo>
                  <a:lnTo>
                    <a:pt x="99" y="274"/>
                  </a:lnTo>
                  <a:lnTo>
                    <a:pt x="85" y="270"/>
                  </a:lnTo>
                  <a:lnTo>
                    <a:pt x="73" y="263"/>
                  </a:lnTo>
                  <a:lnTo>
                    <a:pt x="62" y="256"/>
                  </a:lnTo>
                  <a:lnTo>
                    <a:pt x="50" y="249"/>
                  </a:lnTo>
                  <a:lnTo>
                    <a:pt x="40" y="240"/>
                  </a:lnTo>
                  <a:lnTo>
                    <a:pt x="31" y="230"/>
                  </a:lnTo>
                  <a:lnTo>
                    <a:pt x="23" y="218"/>
                  </a:lnTo>
                  <a:lnTo>
                    <a:pt x="17" y="207"/>
                  </a:lnTo>
                  <a:lnTo>
                    <a:pt x="11" y="195"/>
                  </a:lnTo>
                  <a:lnTo>
                    <a:pt x="5" y="181"/>
                  </a:lnTo>
                  <a:lnTo>
                    <a:pt x="2" y="168"/>
                  </a:lnTo>
                  <a:lnTo>
                    <a:pt x="0" y="154"/>
                  </a:lnTo>
                  <a:lnTo>
                    <a:pt x="0" y="140"/>
                  </a:lnTo>
                  <a:lnTo>
                    <a:pt x="0" y="125"/>
                  </a:lnTo>
                  <a:lnTo>
                    <a:pt x="2" y="112"/>
                  </a:lnTo>
                  <a:lnTo>
                    <a:pt x="5" y="98"/>
                  </a:lnTo>
                  <a:lnTo>
                    <a:pt x="11" y="86"/>
                  </a:lnTo>
                  <a:lnTo>
                    <a:pt x="17" y="74"/>
                  </a:lnTo>
                  <a:lnTo>
                    <a:pt x="23" y="6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50" y="32"/>
                  </a:lnTo>
                  <a:lnTo>
                    <a:pt x="62" y="23"/>
                  </a:lnTo>
                  <a:lnTo>
                    <a:pt x="73" y="17"/>
                  </a:lnTo>
                  <a:lnTo>
                    <a:pt x="85" y="11"/>
                  </a:lnTo>
                  <a:lnTo>
                    <a:pt x="99" y="6"/>
                  </a:lnTo>
                  <a:lnTo>
                    <a:pt x="112" y="2"/>
                  </a:lnTo>
                  <a:lnTo>
                    <a:pt x="126" y="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0" name="Freeform 1086"/>
            <p:cNvSpPr>
              <a:spLocks/>
            </p:cNvSpPr>
            <p:nvPr/>
          </p:nvSpPr>
          <p:spPr bwMode="auto">
            <a:xfrm>
              <a:off x="4251" y="1802"/>
              <a:ext cx="94" cy="93"/>
            </a:xfrm>
            <a:custGeom>
              <a:avLst/>
              <a:gdLst/>
              <a:ahLst/>
              <a:cxnLst>
                <a:cxn ang="0">
                  <a:pos x="155" y="1"/>
                </a:cxn>
                <a:cxn ang="0">
                  <a:pos x="182" y="6"/>
                </a:cxn>
                <a:cxn ang="0">
                  <a:pos x="208" y="17"/>
                </a:cxn>
                <a:cxn ang="0">
                  <a:pos x="230" y="32"/>
                </a:cxn>
                <a:cxn ang="0">
                  <a:pos x="249" y="51"/>
                </a:cxn>
                <a:cxn ang="0">
                  <a:pos x="264" y="74"/>
                </a:cxn>
                <a:cxn ang="0">
                  <a:pos x="275" y="98"/>
                </a:cxn>
                <a:cxn ang="0">
                  <a:pos x="281" y="125"/>
                </a:cxn>
                <a:cxn ang="0">
                  <a:pos x="281" y="154"/>
                </a:cxn>
                <a:cxn ang="0">
                  <a:pos x="275" y="181"/>
                </a:cxn>
                <a:cxn ang="0">
                  <a:pos x="264" y="207"/>
                </a:cxn>
                <a:cxn ang="0">
                  <a:pos x="249" y="230"/>
                </a:cxn>
                <a:cxn ang="0">
                  <a:pos x="230" y="249"/>
                </a:cxn>
                <a:cxn ang="0">
                  <a:pos x="208" y="263"/>
                </a:cxn>
                <a:cxn ang="0">
                  <a:pos x="182" y="274"/>
                </a:cxn>
                <a:cxn ang="0">
                  <a:pos x="155" y="280"/>
                </a:cxn>
                <a:cxn ang="0">
                  <a:pos x="126" y="280"/>
                </a:cxn>
                <a:cxn ang="0">
                  <a:pos x="99" y="274"/>
                </a:cxn>
                <a:cxn ang="0">
                  <a:pos x="73" y="263"/>
                </a:cxn>
                <a:cxn ang="0">
                  <a:pos x="50" y="249"/>
                </a:cxn>
                <a:cxn ang="0">
                  <a:pos x="31" y="230"/>
                </a:cxn>
                <a:cxn ang="0">
                  <a:pos x="17" y="207"/>
                </a:cxn>
                <a:cxn ang="0">
                  <a:pos x="6" y="181"/>
                </a:cxn>
                <a:cxn ang="0">
                  <a:pos x="0" y="154"/>
                </a:cxn>
                <a:cxn ang="0">
                  <a:pos x="0" y="125"/>
                </a:cxn>
                <a:cxn ang="0">
                  <a:pos x="6" y="98"/>
                </a:cxn>
                <a:cxn ang="0">
                  <a:pos x="17" y="74"/>
                </a:cxn>
                <a:cxn ang="0">
                  <a:pos x="31" y="51"/>
                </a:cxn>
                <a:cxn ang="0">
                  <a:pos x="50" y="32"/>
                </a:cxn>
                <a:cxn ang="0">
                  <a:pos x="73" y="17"/>
                </a:cxn>
                <a:cxn ang="0">
                  <a:pos x="99" y="6"/>
                </a:cxn>
                <a:cxn ang="0">
                  <a:pos x="126" y="1"/>
                </a:cxn>
              </a:cxnLst>
              <a:rect l="0" t="0" r="r" b="b"/>
              <a:pathLst>
                <a:path w="281" h="280">
                  <a:moveTo>
                    <a:pt x="140" y="0"/>
                  </a:moveTo>
                  <a:lnTo>
                    <a:pt x="155" y="1"/>
                  </a:lnTo>
                  <a:lnTo>
                    <a:pt x="168" y="2"/>
                  </a:lnTo>
                  <a:lnTo>
                    <a:pt x="182" y="6"/>
                  </a:lnTo>
                  <a:lnTo>
                    <a:pt x="195" y="11"/>
                  </a:lnTo>
                  <a:lnTo>
                    <a:pt x="208" y="17"/>
                  </a:lnTo>
                  <a:lnTo>
                    <a:pt x="219" y="23"/>
                  </a:lnTo>
                  <a:lnTo>
                    <a:pt x="230" y="32"/>
                  </a:lnTo>
                  <a:lnTo>
                    <a:pt x="240" y="41"/>
                  </a:lnTo>
                  <a:lnTo>
                    <a:pt x="249" y="51"/>
                  </a:lnTo>
                  <a:lnTo>
                    <a:pt x="257" y="61"/>
                  </a:lnTo>
                  <a:lnTo>
                    <a:pt x="264" y="74"/>
                  </a:lnTo>
                  <a:lnTo>
                    <a:pt x="269" y="86"/>
                  </a:lnTo>
                  <a:lnTo>
                    <a:pt x="275" y="98"/>
                  </a:lnTo>
                  <a:lnTo>
                    <a:pt x="278" y="112"/>
                  </a:lnTo>
                  <a:lnTo>
                    <a:pt x="281" y="125"/>
                  </a:lnTo>
                  <a:lnTo>
                    <a:pt x="281" y="140"/>
                  </a:lnTo>
                  <a:lnTo>
                    <a:pt x="281" y="154"/>
                  </a:lnTo>
                  <a:lnTo>
                    <a:pt x="278" y="168"/>
                  </a:lnTo>
                  <a:lnTo>
                    <a:pt x="275" y="181"/>
                  </a:lnTo>
                  <a:lnTo>
                    <a:pt x="269" y="195"/>
                  </a:lnTo>
                  <a:lnTo>
                    <a:pt x="264" y="207"/>
                  </a:lnTo>
                  <a:lnTo>
                    <a:pt x="257" y="218"/>
                  </a:lnTo>
                  <a:lnTo>
                    <a:pt x="249" y="230"/>
                  </a:lnTo>
                  <a:lnTo>
                    <a:pt x="240" y="240"/>
                  </a:lnTo>
                  <a:lnTo>
                    <a:pt x="230" y="249"/>
                  </a:lnTo>
                  <a:lnTo>
                    <a:pt x="219" y="256"/>
                  </a:lnTo>
                  <a:lnTo>
                    <a:pt x="208" y="263"/>
                  </a:lnTo>
                  <a:lnTo>
                    <a:pt x="195" y="270"/>
                  </a:lnTo>
                  <a:lnTo>
                    <a:pt x="182" y="274"/>
                  </a:lnTo>
                  <a:lnTo>
                    <a:pt x="168" y="278"/>
                  </a:lnTo>
                  <a:lnTo>
                    <a:pt x="155" y="280"/>
                  </a:lnTo>
                  <a:lnTo>
                    <a:pt x="140" y="280"/>
                  </a:lnTo>
                  <a:lnTo>
                    <a:pt x="126" y="280"/>
                  </a:lnTo>
                  <a:lnTo>
                    <a:pt x="112" y="278"/>
                  </a:lnTo>
                  <a:lnTo>
                    <a:pt x="99" y="274"/>
                  </a:lnTo>
                  <a:lnTo>
                    <a:pt x="85" y="270"/>
                  </a:lnTo>
                  <a:lnTo>
                    <a:pt x="73" y="263"/>
                  </a:lnTo>
                  <a:lnTo>
                    <a:pt x="62" y="256"/>
                  </a:lnTo>
                  <a:lnTo>
                    <a:pt x="50" y="249"/>
                  </a:lnTo>
                  <a:lnTo>
                    <a:pt x="41" y="240"/>
                  </a:lnTo>
                  <a:lnTo>
                    <a:pt x="31" y="230"/>
                  </a:lnTo>
                  <a:lnTo>
                    <a:pt x="24" y="218"/>
                  </a:lnTo>
                  <a:lnTo>
                    <a:pt x="17" y="207"/>
                  </a:lnTo>
                  <a:lnTo>
                    <a:pt x="11" y="195"/>
                  </a:lnTo>
                  <a:lnTo>
                    <a:pt x="6" y="181"/>
                  </a:lnTo>
                  <a:lnTo>
                    <a:pt x="2" y="168"/>
                  </a:lnTo>
                  <a:lnTo>
                    <a:pt x="0" y="154"/>
                  </a:lnTo>
                  <a:lnTo>
                    <a:pt x="0" y="140"/>
                  </a:lnTo>
                  <a:lnTo>
                    <a:pt x="0" y="125"/>
                  </a:lnTo>
                  <a:lnTo>
                    <a:pt x="2" y="112"/>
                  </a:lnTo>
                  <a:lnTo>
                    <a:pt x="6" y="98"/>
                  </a:lnTo>
                  <a:lnTo>
                    <a:pt x="11" y="86"/>
                  </a:lnTo>
                  <a:lnTo>
                    <a:pt x="17" y="74"/>
                  </a:lnTo>
                  <a:lnTo>
                    <a:pt x="24" y="61"/>
                  </a:lnTo>
                  <a:lnTo>
                    <a:pt x="31" y="51"/>
                  </a:lnTo>
                  <a:lnTo>
                    <a:pt x="41" y="41"/>
                  </a:lnTo>
                  <a:lnTo>
                    <a:pt x="50" y="32"/>
                  </a:lnTo>
                  <a:lnTo>
                    <a:pt x="62" y="23"/>
                  </a:lnTo>
                  <a:lnTo>
                    <a:pt x="73" y="17"/>
                  </a:lnTo>
                  <a:lnTo>
                    <a:pt x="85" y="11"/>
                  </a:lnTo>
                  <a:lnTo>
                    <a:pt x="99" y="6"/>
                  </a:lnTo>
                  <a:lnTo>
                    <a:pt x="112" y="2"/>
                  </a:lnTo>
                  <a:lnTo>
                    <a:pt x="126" y="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11" name="Freeform 1087"/>
            <p:cNvSpPr>
              <a:spLocks noEditPoints="1"/>
            </p:cNvSpPr>
            <p:nvPr/>
          </p:nvSpPr>
          <p:spPr bwMode="auto">
            <a:xfrm>
              <a:off x="6052" y="1710"/>
              <a:ext cx="163" cy="87"/>
            </a:xfrm>
            <a:custGeom>
              <a:avLst/>
              <a:gdLst/>
              <a:ahLst/>
              <a:cxnLst>
                <a:cxn ang="0">
                  <a:pos x="87" y="260"/>
                </a:cxn>
                <a:cxn ang="0">
                  <a:pos x="87" y="30"/>
                </a:cxn>
                <a:cxn ang="0">
                  <a:pos x="0" y="30"/>
                </a:cxn>
                <a:cxn ang="0">
                  <a:pos x="0" y="0"/>
                </a:cxn>
                <a:cxn ang="0">
                  <a:pos x="207" y="0"/>
                </a:cxn>
                <a:cxn ang="0">
                  <a:pos x="207" y="30"/>
                </a:cxn>
                <a:cxn ang="0">
                  <a:pos x="122" y="30"/>
                </a:cxn>
                <a:cxn ang="0">
                  <a:pos x="122" y="260"/>
                </a:cxn>
                <a:cxn ang="0">
                  <a:pos x="87" y="260"/>
                </a:cxn>
                <a:cxn ang="0">
                  <a:pos x="242" y="260"/>
                </a:cxn>
                <a:cxn ang="0">
                  <a:pos x="242" y="0"/>
                </a:cxn>
                <a:cxn ang="0">
                  <a:pos x="293" y="0"/>
                </a:cxn>
                <a:cxn ang="0">
                  <a:pos x="355" y="184"/>
                </a:cxn>
                <a:cxn ang="0">
                  <a:pos x="359" y="196"/>
                </a:cxn>
                <a:cxn ang="0">
                  <a:pos x="362" y="206"/>
                </a:cxn>
                <a:cxn ang="0">
                  <a:pos x="365" y="215"/>
                </a:cxn>
                <a:cxn ang="0">
                  <a:pos x="368" y="223"/>
                </a:cxn>
                <a:cxn ang="0">
                  <a:pos x="370" y="215"/>
                </a:cxn>
                <a:cxn ang="0">
                  <a:pos x="373" y="205"/>
                </a:cxn>
                <a:cxn ang="0">
                  <a:pos x="377" y="194"/>
                </a:cxn>
                <a:cxn ang="0">
                  <a:pos x="381" y="181"/>
                </a:cxn>
                <a:cxn ang="0">
                  <a:pos x="444" y="0"/>
                </a:cxn>
                <a:cxn ang="0">
                  <a:pos x="490" y="0"/>
                </a:cxn>
                <a:cxn ang="0">
                  <a:pos x="490" y="260"/>
                </a:cxn>
                <a:cxn ang="0">
                  <a:pos x="456" y="260"/>
                </a:cxn>
                <a:cxn ang="0">
                  <a:pos x="456" y="43"/>
                </a:cxn>
                <a:cxn ang="0">
                  <a:pos x="381" y="260"/>
                </a:cxn>
                <a:cxn ang="0">
                  <a:pos x="350" y="260"/>
                </a:cxn>
                <a:cxn ang="0">
                  <a:pos x="274" y="39"/>
                </a:cxn>
                <a:cxn ang="0">
                  <a:pos x="274" y="260"/>
                </a:cxn>
                <a:cxn ang="0">
                  <a:pos x="242" y="260"/>
                </a:cxn>
              </a:cxnLst>
              <a:rect l="0" t="0" r="r" b="b"/>
              <a:pathLst>
                <a:path w="490" h="260">
                  <a:moveTo>
                    <a:pt x="87" y="260"/>
                  </a:moveTo>
                  <a:lnTo>
                    <a:pt x="87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207" y="0"/>
                  </a:lnTo>
                  <a:lnTo>
                    <a:pt x="207" y="30"/>
                  </a:lnTo>
                  <a:lnTo>
                    <a:pt x="122" y="30"/>
                  </a:lnTo>
                  <a:lnTo>
                    <a:pt x="122" y="260"/>
                  </a:lnTo>
                  <a:lnTo>
                    <a:pt x="87" y="260"/>
                  </a:lnTo>
                  <a:close/>
                  <a:moveTo>
                    <a:pt x="242" y="260"/>
                  </a:moveTo>
                  <a:lnTo>
                    <a:pt x="242" y="0"/>
                  </a:lnTo>
                  <a:lnTo>
                    <a:pt x="293" y="0"/>
                  </a:lnTo>
                  <a:lnTo>
                    <a:pt x="355" y="184"/>
                  </a:lnTo>
                  <a:lnTo>
                    <a:pt x="359" y="196"/>
                  </a:lnTo>
                  <a:lnTo>
                    <a:pt x="362" y="206"/>
                  </a:lnTo>
                  <a:lnTo>
                    <a:pt x="365" y="215"/>
                  </a:lnTo>
                  <a:lnTo>
                    <a:pt x="368" y="223"/>
                  </a:lnTo>
                  <a:lnTo>
                    <a:pt x="370" y="215"/>
                  </a:lnTo>
                  <a:lnTo>
                    <a:pt x="373" y="205"/>
                  </a:lnTo>
                  <a:lnTo>
                    <a:pt x="377" y="194"/>
                  </a:lnTo>
                  <a:lnTo>
                    <a:pt x="381" y="181"/>
                  </a:lnTo>
                  <a:lnTo>
                    <a:pt x="444" y="0"/>
                  </a:lnTo>
                  <a:lnTo>
                    <a:pt x="490" y="0"/>
                  </a:lnTo>
                  <a:lnTo>
                    <a:pt x="490" y="260"/>
                  </a:lnTo>
                  <a:lnTo>
                    <a:pt x="456" y="260"/>
                  </a:lnTo>
                  <a:lnTo>
                    <a:pt x="456" y="43"/>
                  </a:lnTo>
                  <a:lnTo>
                    <a:pt x="381" y="260"/>
                  </a:lnTo>
                  <a:lnTo>
                    <a:pt x="350" y="260"/>
                  </a:lnTo>
                  <a:lnTo>
                    <a:pt x="274" y="39"/>
                  </a:lnTo>
                  <a:lnTo>
                    <a:pt x="274" y="260"/>
                  </a:lnTo>
                  <a:lnTo>
                    <a:pt x="242" y="26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4513" name="Picture 1089" descr="new_cdc_logo"/>
          <p:cNvPicPr>
            <a:picLocks noChangeAspect="1" noChangeArrowheads="1"/>
          </p:cNvPicPr>
          <p:nvPr/>
        </p:nvPicPr>
        <p:blipFill>
          <a:blip r:embed="rId3" cstate="print"/>
          <a:srcRect l="2061" t="1997" r="2095" b="11980"/>
          <a:stretch>
            <a:fillRect/>
          </a:stretch>
        </p:blipFill>
        <p:spPr bwMode="auto">
          <a:xfrm>
            <a:off x="1179513" y="4918075"/>
            <a:ext cx="1473200" cy="909638"/>
          </a:xfrm>
          <a:prstGeom prst="rect">
            <a:avLst/>
          </a:prstGeom>
          <a:noFill/>
        </p:spPr>
      </p:pic>
      <p:pic>
        <p:nvPicPr>
          <p:cNvPr id="104660" name="Picture 1236" descr="Hhslogo W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20125" y="4981575"/>
            <a:ext cx="812800" cy="814388"/>
          </a:xfrm>
          <a:prstGeom prst="rect">
            <a:avLst/>
          </a:prstGeom>
          <a:noFill/>
        </p:spPr>
      </p:pic>
      <p:sp>
        <p:nvSpPr>
          <p:cNvPr id="104665" name="Text Box 1241"/>
          <p:cNvSpPr txBox="1">
            <a:spLocks noChangeArrowheads="1"/>
          </p:cNvSpPr>
          <p:nvPr/>
        </p:nvSpPr>
        <p:spPr bwMode="auto">
          <a:xfrm>
            <a:off x="2468563" y="3100388"/>
            <a:ext cx="5014912" cy="1614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Swis721 BT" pitchFamily="34" charset="0"/>
              </a:rPr>
              <a:t>Robert N. Anderson, Ph.D.</a:t>
            </a:r>
          </a:p>
          <a:p>
            <a:r>
              <a:rPr lang="en-US">
                <a:latin typeface="Swis721 BT" pitchFamily="34" charset="0"/>
              </a:rPr>
              <a:t>Mortality Statistics Branch</a:t>
            </a:r>
          </a:p>
          <a:p>
            <a:r>
              <a:rPr lang="en-US">
                <a:latin typeface="Swis721 BT" pitchFamily="34" charset="0"/>
              </a:rPr>
              <a:t>Division of Vital Statistics</a:t>
            </a:r>
          </a:p>
          <a:p>
            <a:r>
              <a:rPr lang="en-US">
                <a:latin typeface="Swis721 BT" pitchFamily="34" charset="0"/>
              </a:rPr>
              <a:t>National Center for Health Statistics</a:t>
            </a:r>
          </a:p>
        </p:txBody>
      </p:sp>
      <p:sp>
        <p:nvSpPr>
          <p:cNvPr id="104666" name="Rectangle 1242"/>
          <p:cNvSpPr>
            <a:spLocks noGrp="1" noChangeArrowheads="1"/>
          </p:cNvSpPr>
          <p:nvPr>
            <p:ph type="title" idx="4294967295"/>
          </p:nvPr>
        </p:nvSpPr>
        <p:spPr>
          <a:xfrm>
            <a:off x="542925" y="857250"/>
            <a:ext cx="8782050" cy="2089150"/>
          </a:xfrm>
        </p:spPr>
        <p:txBody>
          <a:bodyPr/>
          <a:lstStyle/>
          <a:p>
            <a:r>
              <a:rPr lang="en-US" sz="3600" dirty="0" smtClean="0"/>
              <a:t>Some Thoughts on </a:t>
            </a:r>
            <a:r>
              <a:rPr lang="en-US" sz="3600" dirty="0" smtClean="0"/>
              <a:t>Surveillance Using Mortality Data</a:t>
            </a:r>
            <a:endParaRPr lang="en-US" sz="36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47650"/>
            <a:ext cx="9274628" cy="590550"/>
          </a:xfrm>
        </p:spPr>
        <p:txBody>
          <a:bodyPr/>
          <a:lstStyle/>
          <a:p>
            <a:r>
              <a:rPr lang="en-US" sz="3600" dirty="0" smtClean="0"/>
              <a:t>What can we do to improve COD quality?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1448707"/>
            <a:ext cx="8543018" cy="4719864"/>
          </a:xfrm>
        </p:spPr>
        <p:txBody>
          <a:bodyPr/>
          <a:lstStyle/>
          <a:p>
            <a:r>
              <a:rPr lang="en-US" sz="3600" dirty="0" smtClean="0"/>
              <a:t>Physician education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In-person seminars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E-learning</a:t>
            </a:r>
          </a:p>
          <a:p>
            <a:pPr marL="342900" lvl="1" indent="-342900">
              <a:buClr>
                <a:schemeClr val="accent2"/>
              </a:buClr>
            </a:pPr>
            <a:r>
              <a:rPr lang="en-US" sz="3600" dirty="0" smtClean="0"/>
              <a:t>Querying the </a:t>
            </a:r>
            <a:r>
              <a:rPr lang="en-US" sz="3600" dirty="0" smtClean="0"/>
              <a:t>certifier </a:t>
            </a:r>
          </a:p>
          <a:p>
            <a:pPr marL="342900" lvl="1" indent="-342900">
              <a:buClr>
                <a:schemeClr val="accent2"/>
              </a:buClr>
            </a:pPr>
            <a:r>
              <a:rPr lang="en-US" sz="3600" dirty="0" smtClean="0"/>
              <a:t>Facilitate access to health records</a:t>
            </a:r>
            <a:endParaRPr lang="en-US" sz="3600" dirty="0" smtClean="0"/>
          </a:p>
          <a:p>
            <a:r>
              <a:rPr lang="en-US" sz="3600" dirty="0" smtClean="0"/>
              <a:t>Methods for collecting COD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247650"/>
            <a:ext cx="9025618" cy="971550"/>
          </a:xfrm>
        </p:spPr>
        <p:txBody>
          <a:bodyPr/>
          <a:lstStyle/>
          <a:p>
            <a:r>
              <a:rPr lang="en-US" sz="3600" dirty="0" smtClean="0"/>
              <a:t>Once timely data are available for surveillance…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	…what do we do with it</a:t>
            </a:r>
            <a:r>
              <a:rPr lang="en-US" sz="3600" dirty="0" smtClean="0"/>
              <a:t>?</a:t>
            </a:r>
          </a:p>
          <a:p>
            <a:pPr>
              <a:buNone/>
            </a:pPr>
            <a:r>
              <a:rPr lang="en-US" sz="3600" dirty="0" smtClean="0"/>
              <a:t>	…how do we analyze it?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…</a:t>
            </a:r>
            <a:r>
              <a:rPr lang="en-US" sz="3600" dirty="0"/>
              <a:t>h</a:t>
            </a:r>
            <a:r>
              <a:rPr lang="en-US" sz="3600" dirty="0" smtClean="0"/>
              <a:t>ow do we disseminate it?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Some thoughts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928914"/>
            <a:ext cx="8186738" cy="5239657"/>
          </a:xfrm>
        </p:spPr>
        <p:txBody>
          <a:bodyPr/>
          <a:lstStyle/>
          <a:p>
            <a:r>
              <a:rPr lang="en-US" dirty="0" smtClean="0"/>
              <a:t>More timely publication of mortality statistics</a:t>
            </a:r>
          </a:p>
          <a:p>
            <a:r>
              <a:rPr lang="en-US" dirty="0" smtClean="0"/>
              <a:t>Adopting a surveillance mentality</a:t>
            </a:r>
          </a:p>
          <a:p>
            <a:r>
              <a:rPr lang="en-US" dirty="0" smtClean="0"/>
              <a:t>Need for methods for analyzing incomplete data</a:t>
            </a:r>
          </a:p>
          <a:p>
            <a:r>
              <a:rPr lang="en-US" dirty="0" smtClean="0"/>
              <a:t>How frequently do we release data?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800" dirty="0" smtClean="0"/>
              <a:t>…monthly?    </a:t>
            </a:r>
            <a:r>
              <a:rPr lang="en-US" sz="2800" dirty="0" smtClean="0"/>
              <a:t>…quarterly?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800" dirty="0" smtClean="0"/>
              <a:t>…and in what format?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800" dirty="0" smtClean="0"/>
              <a:t>…how much detail?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63" y="708025"/>
            <a:ext cx="9261475" cy="54927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dirty="0"/>
              <a:t>	</a:t>
            </a:r>
            <a:r>
              <a:rPr lang="en-US" dirty="0">
                <a:solidFill>
                  <a:schemeClr val="tx1"/>
                </a:solidFill>
              </a:rPr>
              <a:t>National Center for Health Statistics 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Mortality online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  <a:hlinkClick r:id="rId3"/>
              </a:rPr>
              <a:t>http://www.cdc.gov/nchs/deaths.htm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Bob </a:t>
            </a:r>
            <a:r>
              <a:rPr lang="en-US" dirty="0">
                <a:solidFill>
                  <a:schemeClr val="tx1"/>
                </a:solidFill>
              </a:rPr>
              <a:t>Anderson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301-458-4073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  <a:hlinkClick r:id="rId4"/>
              </a:rPr>
              <a:t>RNAnderson@cdc.gov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en-US" sz="2400" dirty="0"/>
              <a:t>	</a:t>
            </a:r>
          </a:p>
        </p:txBody>
      </p:sp>
      <p:grpSp>
        <p:nvGrpSpPr>
          <p:cNvPr id="556035" name="Group 15"/>
          <p:cNvGrpSpPr>
            <a:grpSpLocks/>
          </p:cNvGrpSpPr>
          <p:nvPr/>
        </p:nvGrpSpPr>
        <p:grpSpPr bwMode="auto">
          <a:xfrm>
            <a:off x="184150" y="5959475"/>
            <a:ext cx="1128713" cy="709613"/>
            <a:chOff x="217" y="3098"/>
            <a:chExt cx="941" cy="703"/>
          </a:xfrm>
        </p:grpSpPr>
        <p:grpSp>
          <p:nvGrpSpPr>
            <p:cNvPr id="556036" name="Group 4"/>
            <p:cNvGrpSpPr>
              <a:grpSpLocks/>
            </p:cNvGrpSpPr>
            <p:nvPr/>
          </p:nvGrpSpPr>
          <p:grpSpPr bwMode="auto">
            <a:xfrm>
              <a:off x="217" y="3703"/>
              <a:ext cx="942" cy="75"/>
              <a:chOff x="226" y="1710"/>
              <a:chExt cx="5989" cy="259"/>
            </a:xfrm>
          </p:grpSpPr>
          <p:sp>
            <p:nvSpPr>
              <p:cNvPr id="556037" name="Freeform 5"/>
              <p:cNvSpPr>
                <a:spLocks noEditPoints="1"/>
              </p:cNvSpPr>
              <p:nvPr/>
            </p:nvSpPr>
            <p:spPr bwMode="auto">
              <a:xfrm>
                <a:off x="226" y="1739"/>
                <a:ext cx="1316" cy="230"/>
              </a:xfrm>
              <a:custGeom>
                <a:avLst/>
                <a:gdLst>
                  <a:gd name="T0" fmla="*/ 556 w 3948"/>
                  <a:gd name="T1" fmla="*/ 180 h 691"/>
                  <a:gd name="T2" fmla="*/ 377 w 3948"/>
                  <a:gd name="T3" fmla="*/ 140 h 691"/>
                  <a:gd name="T4" fmla="*/ 232 w 3948"/>
                  <a:gd name="T5" fmla="*/ 164 h 691"/>
                  <a:gd name="T6" fmla="*/ 205 w 3948"/>
                  <a:gd name="T7" fmla="*/ 223 h 691"/>
                  <a:gd name="T8" fmla="*/ 376 w 3948"/>
                  <a:gd name="T9" fmla="*/ 260 h 691"/>
                  <a:gd name="T10" fmla="*/ 596 w 3948"/>
                  <a:gd name="T11" fmla="*/ 300 h 691"/>
                  <a:gd name="T12" fmla="*/ 670 w 3948"/>
                  <a:gd name="T13" fmla="*/ 364 h 691"/>
                  <a:gd name="T14" fmla="*/ 692 w 3948"/>
                  <a:gd name="T15" fmla="*/ 463 h 691"/>
                  <a:gd name="T16" fmla="*/ 649 w 3948"/>
                  <a:gd name="T17" fmla="*/ 567 h 691"/>
                  <a:gd name="T18" fmla="*/ 540 w 3948"/>
                  <a:gd name="T19" fmla="*/ 639 h 691"/>
                  <a:gd name="T20" fmla="*/ 244 w 3948"/>
                  <a:gd name="T21" fmla="*/ 661 h 691"/>
                  <a:gd name="T22" fmla="*/ 25 w 3948"/>
                  <a:gd name="T23" fmla="*/ 621 h 691"/>
                  <a:gd name="T24" fmla="*/ 101 w 3948"/>
                  <a:gd name="T25" fmla="*/ 459 h 691"/>
                  <a:gd name="T26" fmla="*/ 223 w 3948"/>
                  <a:gd name="T27" fmla="*/ 531 h 691"/>
                  <a:gd name="T28" fmla="*/ 431 w 3948"/>
                  <a:gd name="T29" fmla="*/ 543 h 691"/>
                  <a:gd name="T30" fmla="*/ 520 w 3948"/>
                  <a:gd name="T31" fmla="*/ 487 h 691"/>
                  <a:gd name="T32" fmla="*/ 478 w 3948"/>
                  <a:gd name="T33" fmla="*/ 420 h 691"/>
                  <a:gd name="T34" fmla="*/ 328 w 3948"/>
                  <a:gd name="T35" fmla="*/ 397 h 691"/>
                  <a:gd name="T36" fmla="*/ 92 w 3948"/>
                  <a:gd name="T37" fmla="*/ 336 h 691"/>
                  <a:gd name="T38" fmla="*/ 40 w 3948"/>
                  <a:gd name="T39" fmla="*/ 258 h 691"/>
                  <a:gd name="T40" fmla="*/ 48 w 3948"/>
                  <a:gd name="T41" fmla="*/ 157 h 691"/>
                  <a:gd name="T42" fmla="*/ 121 w 3948"/>
                  <a:gd name="T43" fmla="*/ 75 h 691"/>
                  <a:gd name="T44" fmla="*/ 345 w 3948"/>
                  <a:gd name="T45" fmla="*/ 21 h 691"/>
                  <a:gd name="T46" fmla="*/ 600 w 3948"/>
                  <a:gd name="T47" fmla="*/ 66 h 691"/>
                  <a:gd name="T48" fmla="*/ 1025 w 3948"/>
                  <a:gd name="T49" fmla="*/ 422 h 691"/>
                  <a:gd name="T50" fmla="*/ 1313 w 3948"/>
                  <a:gd name="T51" fmla="*/ 627 h 691"/>
                  <a:gd name="T52" fmla="*/ 958 w 3948"/>
                  <a:gd name="T53" fmla="*/ 606 h 691"/>
                  <a:gd name="T54" fmla="*/ 983 w 3948"/>
                  <a:gd name="T55" fmla="*/ 644 h 691"/>
                  <a:gd name="T56" fmla="*/ 815 w 3948"/>
                  <a:gd name="T57" fmla="*/ 582 h 691"/>
                  <a:gd name="T58" fmla="*/ 999 w 3948"/>
                  <a:gd name="T59" fmla="*/ 59 h 691"/>
                  <a:gd name="T60" fmla="*/ 1291 w 3948"/>
                  <a:gd name="T61" fmla="*/ 49 h 691"/>
                  <a:gd name="T62" fmla="*/ 1285 w 3948"/>
                  <a:gd name="T63" fmla="*/ 92 h 691"/>
                  <a:gd name="T64" fmla="*/ 1511 w 3948"/>
                  <a:gd name="T65" fmla="*/ 639 h 691"/>
                  <a:gd name="T66" fmla="*/ 1660 w 3948"/>
                  <a:gd name="T67" fmla="*/ 634 h 691"/>
                  <a:gd name="T68" fmla="*/ 1655 w 3948"/>
                  <a:gd name="T69" fmla="*/ 56 h 691"/>
                  <a:gd name="T70" fmla="*/ 2245 w 3948"/>
                  <a:gd name="T71" fmla="*/ 22 h 691"/>
                  <a:gd name="T72" fmla="*/ 2241 w 3948"/>
                  <a:gd name="T73" fmla="*/ 185 h 691"/>
                  <a:gd name="T74" fmla="*/ 2109 w 3948"/>
                  <a:gd name="T75" fmla="*/ 283 h 691"/>
                  <a:gd name="T76" fmla="*/ 2119 w 3948"/>
                  <a:gd name="T77" fmla="*/ 438 h 691"/>
                  <a:gd name="T78" fmla="*/ 1844 w 3948"/>
                  <a:gd name="T79" fmla="*/ 624 h 691"/>
                  <a:gd name="T80" fmla="*/ 3008 w 3948"/>
                  <a:gd name="T81" fmla="*/ 512 h 691"/>
                  <a:gd name="T82" fmla="*/ 3035 w 3948"/>
                  <a:gd name="T83" fmla="*/ 691 h 691"/>
                  <a:gd name="T84" fmla="*/ 2431 w 3948"/>
                  <a:gd name="T85" fmla="*/ 644 h 691"/>
                  <a:gd name="T86" fmla="*/ 2461 w 3948"/>
                  <a:gd name="T87" fmla="*/ 75 h 691"/>
                  <a:gd name="T88" fmla="*/ 3009 w 3948"/>
                  <a:gd name="T89" fmla="*/ 31 h 691"/>
                  <a:gd name="T90" fmla="*/ 3035 w 3948"/>
                  <a:gd name="T91" fmla="*/ 210 h 691"/>
                  <a:gd name="T92" fmla="*/ 2639 w 3948"/>
                  <a:gd name="T93" fmla="*/ 268 h 691"/>
                  <a:gd name="T94" fmla="*/ 2910 w 3948"/>
                  <a:gd name="T95" fmla="*/ 239 h 691"/>
                  <a:gd name="T96" fmla="*/ 2857 w 3948"/>
                  <a:gd name="T97" fmla="*/ 405 h 691"/>
                  <a:gd name="T98" fmla="*/ 3283 w 3948"/>
                  <a:gd name="T99" fmla="*/ 629 h 691"/>
                  <a:gd name="T100" fmla="*/ 3272 w 3948"/>
                  <a:gd name="T101" fmla="*/ 53 h 691"/>
                  <a:gd name="T102" fmla="*/ 3842 w 3948"/>
                  <a:gd name="T103" fmla="*/ 61 h 691"/>
                  <a:gd name="T104" fmla="*/ 3918 w 3948"/>
                  <a:gd name="T105" fmla="*/ 129 h 691"/>
                  <a:gd name="T106" fmla="*/ 3940 w 3948"/>
                  <a:gd name="T107" fmla="*/ 266 h 691"/>
                  <a:gd name="T108" fmla="*/ 3852 w 3948"/>
                  <a:gd name="T109" fmla="*/ 396 h 691"/>
                  <a:gd name="T110" fmla="*/ 3922 w 3948"/>
                  <a:gd name="T111" fmla="*/ 633 h 691"/>
                  <a:gd name="T112" fmla="*/ 3714 w 3948"/>
                  <a:gd name="T113" fmla="*/ 630 h 691"/>
                  <a:gd name="T114" fmla="*/ 3464 w 3948"/>
                  <a:gd name="T115" fmla="*/ 429 h 691"/>
                  <a:gd name="T116" fmla="*/ 3496 w 3948"/>
                  <a:gd name="T117" fmla="*/ 661 h 691"/>
                  <a:gd name="T118" fmla="*/ 3707 w 3948"/>
                  <a:gd name="T119" fmla="*/ 292 h 691"/>
                  <a:gd name="T120" fmla="*/ 3758 w 3948"/>
                  <a:gd name="T121" fmla="*/ 229 h 691"/>
                  <a:gd name="T122" fmla="*/ 3709 w 3948"/>
                  <a:gd name="T123" fmla="*/ 167 h 69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948"/>
                  <a:gd name="T187" fmla="*/ 0 h 691"/>
                  <a:gd name="T188" fmla="*/ 3948 w 3948"/>
                  <a:gd name="T189" fmla="*/ 691 h 69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948" h="691">
                    <a:moveTo>
                      <a:pt x="579" y="226"/>
                    </a:moveTo>
                    <a:lnTo>
                      <a:pt x="581" y="221"/>
                    </a:lnTo>
                    <a:lnTo>
                      <a:pt x="582" y="217"/>
                    </a:lnTo>
                    <a:lnTo>
                      <a:pt x="583" y="213"/>
                    </a:lnTo>
                    <a:lnTo>
                      <a:pt x="583" y="210"/>
                    </a:lnTo>
                    <a:lnTo>
                      <a:pt x="582" y="204"/>
                    </a:lnTo>
                    <a:lnTo>
                      <a:pt x="578" y="198"/>
                    </a:lnTo>
                    <a:lnTo>
                      <a:pt x="573" y="191"/>
                    </a:lnTo>
                    <a:lnTo>
                      <a:pt x="565" y="185"/>
                    </a:lnTo>
                    <a:lnTo>
                      <a:pt x="556" y="180"/>
                    </a:lnTo>
                    <a:lnTo>
                      <a:pt x="544" y="174"/>
                    </a:lnTo>
                    <a:lnTo>
                      <a:pt x="529" y="169"/>
                    </a:lnTo>
                    <a:lnTo>
                      <a:pt x="512" y="163"/>
                    </a:lnTo>
                    <a:lnTo>
                      <a:pt x="494" y="157"/>
                    </a:lnTo>
                    <a:lnTo>
                      <a:pt x="476" y="153"/>
                    </a:lnTo>
                    <a:lnTo>
                      <a:pt x="457" y="149"/>
                    </a:lnTo>
                    <a:lnTo>
                      <a:pt x="438" y="146"/>
                    </a:lnTo>
                    <a:lnTo>
                      <a:pt x="419" y="144"/>
                    </a:lnTo>
                    <a:lnTo>
                      <a:pt x="398" y="142"/>
                    </a:lnTo>
                    <a:lnTo>
                      <a:pt x="377" y="140"/>
                    </a:lnTo>
                    <a:lnTo>
                      <a:pt x="356" y="140"/>
                    </a:lnTo>
                    <a:lnTo>
                      <a:pt x="339" y="140"/>
                    </a:lnTo>
                    <a:lnTo>
                      <a:pt x="322" y="142"/>
                    </a:lnTo>
                    <a:lnTo>
                      <a:pt x="307" y="143"/>
                    </a:lnTo>
                    <a:lnTo>
                      <a:pt x="292" y="145"/>
                    </a:lnTo>
                    <a:lnTo>
                      <a:pt x="278" y="148"/>
                    </a:lnTo>
                    <a:lnTo>
                      <a:pt x="265" y="151"/>
                    </a:lnTo>
                    <a:lnTo>
                      <a:pt x="254" y="155"/>
                    </a:lnTo>
                    <a:lnTo>
                      <a:pt x="243" y="160"/>
                    </a:lnTo>
                    <a:lnTo>
                      <a:pt x="232" y="164"/>
                    </a:lnTo>
                    <a:lnTo>
                      <a:pt x="223" y="170"/>
                    </a:lnTo>
                    <a:lnTo>
                      <a:pt x="216" y="175"/>
                    </a:lnTo>
                    <a:lnTo>
                      <a:pt x="210" y="181"/>
                    </a:lnTo>
                    <a:lnTo>
                      <a:pt x="205" y="186"/>
                    </a:lnTo>
                    <a:lnTo>
                      <a:pt x="202" y="193"/>
                    </a:lnTo>
                    <a:lnTo>
                      <a:pt x="200" y="201"/>
                    </a:lnTo>
                    <a:lnTo>
                      <a:pt x="200" y="208"/>
                    </a:lnTo>
                    <a:lnTo>
                      <a:pt x="200" y="213"/>
                    </a:lnTo>
                    <a:lnTo>
                      <a:pt x="202" y="218"/>
                    </a:lnTo>
                    <a:lnTo>
                      <a:pt x="205" y="223"/>
                    </a:lnTo>
                    <a:lnTo>
                      <a:pt x="210" y="228"/>
                    </a:lnTo>
                    <a:lnTo>
                      <a:pt x="216" y="231"/>
                    </a:lnTo>
                    <a:lnTo>
                      <a:pt x="222" y="236"/>
                    </a:lnTo>
                    <a:lnTo>
                      <a:pt x="231" y="239"/>
                    </a:lnTo>
                    <a:lnTo>
                      <a:pt x="240" y="243"/>
                    </a:lnTo>
                    <a:lnTo>
                      <a:pt x="264" y="249"/>
                    </a:lnTo>
                    <a:lnTo>
                      <a:pt x="292" y="254"/>
                    </a:lnTo>
                    <a:lnTo>
                      <a:pt x="326" y="257"/>
                    </a:lnTo>
                    <a:lnTo>
                      <a:pt x="364" y="259"/>
                    </a:lnTo>
                    <a:lnTo>
                      <a:pt x="376" y="260"/>
                    </a:lnTo>
                    <a:lnTo>
                      <a:pt x="387" y="260"/>
                    </a:lnTo>
                    <a:lnTo>
                      <a:pt x="396" y="262"/>
                    </a:lnTo>
                    <a:lnTo>
                      <a:pt x="404" y="262"/>
                    </a:lnTo>
                    <a:lnTo>
                      <a:pt x="440" y="264"/>
                    </a:lnTo>
                    <a:lnTo>
                      <a:pt x="475" y="268"/>
                    </a:lnTo>
                    <a:lnTo>
                      <a:pt x="506" y="273"/>
                    </a:lnTo>
                    <a:lnTo>
                      <a:pt x="536" y="280"/>
                    </a:lnTo>
                    <a:lnTo>
                      <a:pt x="561" y="286"/>
                    </a:lnTo>
                    <a:lnTo>
                      <a:pt x="585" y="295"/>
                    </a:lnTo>
                    <a:lnTo>
                      <a:pt x="596" y="300"/>
                    </a:lnTo>
                    <a:lnTo>
                      <a:pt x="606" y="304"/>
                    </a:lnTo>
                    <a:lnTo>
                      <a:pt x="615" y="310"/>
                    </a:lnTo>
                    <a:lnTo>
                      <a:pt x="624" y="315"/>
                    </a:lnTo>
                    <a:lnTo>
                      <a:pt x="632" y="321"/>
                    </a:lnTo>
                    <a:lnTo>
                      <a:pt x="640" y="327"/>
                    </a:lnTo>
                    <a:lnTo>
                      <a:pt x="647" y="333"/>
                    </a:lnTo>
                    <a:lnTo>
                      <a:pt x="654" y="340"/>
                    </a:lnTo>
                    <a:lnTo>
                      <a:pt x="660" y="348"/>
                    </a:lnTo>
                    <a:lnTo>
                      <a:pt x="666" y="356"/>
                    </a:lnTo>
                    <a:lnTo>
                      <a:pt x="670" y="364"/>
                    </a:lnTo>
                    <a:lnTo>
                      <a:pt x="675" y="371"/>
                    </a:lnTo>
                    <a:lnTo>
                      <a:pt x="679" y="380"/>
                    </a:lnTo>
                    <a:lnTo>
                      <a:pt x="683" y="389"/>
                    </a:lnTo>
                    <a:lnTo>
                      <a:pt x="685" y="398"/>
                    </a:lnTo>
                    <a:lnTo>
                      <a:pt x="687" y="408"/>
                    </a:lnTo>
                    <a:lnTo>
                      <a:pt x="689" y="419"/>
                    </a:lnTo>
                    <a:lnTo>
                      <a:pt x="691" y="430"/>
                    </a:lnTo>
                    <a:lnTo>
                      <a:pt x="692" y="440"/>
                    </a:lnTo>
                    <a:lnTo>
                      <a:pt x="692" y="451"/>
                    </a:lnTo>
                    <a:lnTo>
                      <a:pt x="692" y="463"/>
                    </a:lnTo>
                    <a:lnTo>
                      <a:pt x="691" y="475"/>
                    </a:lnTo>
                    <a:lnTo>
                      <a:pt x="688" y="486"/>
                    </a:lnTo>
                    <a:lnTo>
                      <a:pt x="686" y="497"/>
                    </a:lnTo>
                    <a:lnTo>
                      <a:pt x="683" y="508"/>
                    </a:lnTo>
                    <a:lnTo>
                      <a:pt x="679" y="518"/>
                    </a:lnTo>
                    <a:lnTo>
                      <a:pt x="675" y="528"/>
                    </a:lnTo>
                    <a:lnTo>
                      <a:pt x="669" y="539"/>
                    </a:lnTo>
                    <a:lnTo>
                      <a:pt x="664" y="547"/>
                    </a:lnTo>
                    <a:lnTo>
                      <a:pt x="657" y="558"/>
                    </a:lnTo>
                    <a:lnTo>
                      <a:pt x="649" y="567"/>
                    </a:lnTo>
                    <a:lnTo>
                      <a:pt x="641" y="576"/>
                    </a:lnTo>
                    <a:lnTo>
                      <a:pt x="633" y="583"/>
                    </a:lnTo>
                    <a:lnTo>
                      <a:pt x="623" y="592"/>
                    </a:lnTo>
                    <a:lnTo>
                      <a:pt x="613" y="600"/>
                    </a:lnTo>
                    <a:lnTo>
                      <a:pt x="602" y="608"/>
                    </a:lnTo>
                    <a:lnTo>
                      <a:pt x="591" y="615"/>
                    </a:lnTo>
                    <a:lnTo>
                      <a:pt x="579" y="621"/>
                    </a:lnTo>
                    <a:lnTo>
                      <a:pt x="567" y="628"/>
                    </a:lnTo>
                    <a:lnTo>
                      <a:pt x="554" y="634"/>
                    </a:lnTo>
                    <a:lnTo>
                      <a:pt x="540" y="639"/>
                    </a:lnTo>
                    <a:lnTo>
                      <a:pt x="527" y="645"/>
                    </a:lnTo>
                    <a:lnTo>
                      <a:pt x="513" y="650"/>
                    </a:lnTo>
                    <a:lnTo>
                      <a:pt x="499" y="653"/>
                    </a:lnTo>
                    <a:lnTo>
                      <a:pt x="468" y="660"/>
                    </a:lnTo>
                    <a:lnTo>
                      <a:pt x="436" y="664"/>
                    </a:lnTo>
                    <a:lnTo>
                      <a:pt x="402" y="667"/>
                    </a:lnTo>
                    <a:lnTo>
                      <a:pt x="366" y="669"/>
                    </a:lnTo>
                    <a:lnTo>
                      <a:pt x="325" y="667"/>
                    </a:lnTo>
                    <a:lnTo>
                      <a:pt x="284" y="665"/>
                    </a:lnTo>
                    <a:lnTo>
                      <a:pt x="244" y="661"/>
                    </a:lnTo>
                    <a:lnTo>
                      <a:pt x="205" y="655"/>
                    </a:lnTo>
                    <a:lnTo>
                      <a:pt x="167" y="648"/>
                    </a:lnTo>
                    <a:lnTo>
                      <a:pt x="130" y="639"/>
                    </a:lnTo>
                    <a:lnTo>
                      <a:pt x="94" y="629"/>
                    </a:lnTo>
                    <a:lnTo>
                      <a:pt x="58" y="618"/>
                    </a:lnTo>
                    <a:lnTo>
                      <a:pt x="46" y="614"/>
                    </a:lnTo>
                    <a:lnTo>
                      <a:pt x="39" y="613"/>
                    </a:lnTo>
                    <a:lnTo>
                      <a:pt x="35" y="613"/>
                    </a:lnTo>
                    <a:lnTo>
                      <a:pt x="30" y="616"/>
                    </a:lnTo>
                    <a:lnTo>
                      <a:pt x="25" y="621"/>
                    </a:lnTo>
                    <a:lnTo>
                      <a:pt x="16" y="632"/>
                    </a:lnTo>
                    <a:lnTo>
                      <a:pt x="0" y="624"/>
                    </a:lnTo>
                    <a:lnTo>
                      <a:pt x="88" y="432"/>
                    </a:lnTo>
                    <a:lnTo>
                      <a:pt x="103" y="440"/>
                    </a:lnTo>
                    <a:lnTo>
                      <a:pt x="102" y="442"/>
                    </a:lnTo>
                    <a:lnTo>
                      <a:pt x="101" y="444"/>
                    </a:lnTo>
                    <a:lnTo>
                      <a:pt x="100" y="447"/>
                    </a:lnTo>
                    <a:lnTo>
                      <a:pt x="100" y="450"/>
                    </a:lnTo>
                    <a:lnTo>
                      <a:pt x="100" y="454"/>
                    </a:lnTo>
                    <a:lnTo>
                      <a:pt x="101" y="459"/>
                    </a:lnTo>
                    <a:lnTo>
                      <a:pt x="102" y="463"/>
                    </a:lnTo>
                    <a:lnTo>
                      <a:pt x="104" y="468"/>
                    </a:lnTo>
                    <a:lnTo>
                      <a:pt x="111" y="477"/>
                    </a:lnTo>
                    <a:lnTo>
                      <a:pt x="120" y="485"/>
                    </a:lnTo>
                    <a:lnTo>
                      <a:pt x="131" y="493"/>
                    </a:lnTo>
                    <a:lnTo>
                      <a:pt x="146" y="502"/>
                    </a:lnTo>
                    <a:lnTo>
                      <a:pt x="162" y="509"/>
                    </a:lnTo>
                    <a:lnTo>
                      <a:pt x="181" y="517"/>
                    </a:lnTo>
                    <a:lnTo>
                      <a:pt x="202" y="524"/>
                    </a:lnTo>
                    <a:lnTo>
                      <a:pt x="223" y="531"/>
                    </a:lnTo>
                    <a:lnTo>
                      <a:pt x="246" y="536"/>
                    </a:lnTo>
                    <a:lnTo>
                      <a:pt x="268" y="541"/>
                    </a:lnTo>
                    <a:lnTo>
                      <a:pt x="292" y="544"/>
                    </a:lnTo>
                    <a:lnTo>
                      <a:pt x="316" y="546"/>
                    </a:lnTo>
                    <a:lnTo>
                      <a:pt x="341" y="547"/>
                    </a:lnTo>
                    <a:lnTo>
                      <a:pt x="366" y="547"/>
                    </a:lnTo>
                    <a:lnTo>
                      <a:pt x="384" y="547"/>
                    </a:lnTo>
                    <a:lnTo>
                      <a:pt x="401" y="546"/>
                    </a:lnTo>
                    <a:lnTo>
                      <a:pt x="417" y="545"/>
                    </a:lnTo>
                    <a:lnTo>
                      <a:pt x="431" y="543"/>
                    </a:lnTo>
                    <a:lnTo>
                      <a:pt x="445" y="540"/>
                    </a:lnTo>
                    <a:lnTo>
                      <a:pt x="458" y="536"/>
                    </a:lnTo>
                    <a:lnTo>
                      <a:pt x="469" y="532"/>
                    </a:lnTo>
                    <a:lnTo>
                      <a:pt x="481" y="527"/>
                    </a:lnTo>
                    <a:lnTo>
                      <a:pt x="491" y="522"/>
                    </a:lnTo>
                    <a:lnTo>
                      <a:pt x="499" y="515"/>
                    </a:lnTo>
                    <a:lnTo>
                      <a:pt x="506" y="509"/>
                    </a:lnTo>
                    <a:lnTo>
                      <a:pt x="512" y="503"/>
                    </a:lnTo>
                    <a:lnTo>
                      <a:pt x="517" y="495"/>
                    </a:lnTo>
                    <a:lnTo>
                      <a:pt x="520" y="487"/>
                    </a:lnTo>
                    <a:lnTo>
                      <a:pt x="522" y="479"/>
                    </a:lnTo>
                    <a:lnTo>
                      <a:pt x="522" y="470"/>
                    </a:lnTo>
                    <a:lnTo>
                      <a:pt x="522" y="462"/>
                    </a:lnTo>
                    <a:lnTo>
                      <a:pt x="520" y="454"/>
                    </a:lnTo>
                    <a:lnTo>
                      <a:pt x="517" y="448"/>
                    </a:lnTo>
                    <a:lnTo>
                      <a:pt x="512" y="441"/>
                    </a:lnTo>
                    <a:lnTo>
                      <a:pt x="505" y="435"/>
                    </a:lnTo>
                    <a:lnTo>
                      <a:pt x="497" y="430"/>
                    </a:lnTo>
                    <a:lnTo>
                      <a:pt x="488" y="424"/>
                    </a:lnTo>
                    <a:lnTo>
                      <a:pt x="478" y="420"/>
                    </a:lnTo>
                    <a:lnTo>
                      <a:pt x="467" y="415"/>
                    </a:lnTo>
                    <a:lnTo>
                      <a:pt x="454" y="412"/>
                    </a:lnTo>
                    <a:lnTo>
                      <a:pt x="440" y="408"/>
                    </a:lnTo>
                    <a:lnTo>
                      <a:pt x="424" y="405"/>
                    </a:lnTo>
                    <a:lnTo>
                      <a:pt x="408" y="403"/>
                    </a:lnTo>
                    <a:lnTo>
                      <a:pt x="389" y="401"/>
                    </a:lnTo>
                    <a:lnTo>
                      <a:pt x="368" y="399"/>
                    </a:lnTo>
                    <a:lnTo>
                      <a:pt x="348" y="398"/>
                    </a:lnTo>
                    <a:lnTo>
                      <a:pt x="336" y="397"/>
                    </a:lnTo>
                    <a:lnTo>
                      <a:pt x="328" y="397"/>
                    </a:lnTo>
                    <a:lnTo>
                      <a:pt x="292" y="395"/>
                    </a:lnTo>
                    <a:lnTo>
                      <a:pt x="259" y="392"/>
                    </a:lnTo>
                    <a:lnTo>
                      <a:pt x="228" y="387"/>
                    </a:lnTo>
                    <a:lnTo>
                      <a:pt x="200" y="382"/>
                    </a:lnTo>
                    <a:lnTo>
                      <a:pt x="174" y="375"/>
                    </a:lnTo>
                    <a:lnTo>
                      <a:pt x="149" y="367"/>
                    </a:lnTo>
                    <a:lnTo>
                      <a:pt x="128" y="358"/>
                    </a:lnTo>
                    <a:lnTo>
                      <a:pt x="109" y="348"/>
                    </a:lnTo>
                    <a:lnTo>
                      <a:pt x="100" y="342"/>
                    </a:lnTo>
                    <a:lnTo>
                      <a:pt x="92" y="336"/>
                    </a:lnTo>
                    <a:lnTo>
                      <a:pt x="84" y="330"/>
                    </a:lnTo>
                    <a:lnTo>
                      <a:pt x="77" y="323"/>
                    </a:lnTo>
                    <a:lnTo>
                      <a:pt x="71" y="315"/>
                    </a:lnTo>
                    <a:lnTo>
                      <a:pt x="65" y="309"/>
                    </a:lnTo>
                    <a:lnTo>
                      <a:pt x="60" y="301"/>
                    </a:lnTo>
                    <a:lnTo>
                      <a:pt x="55" y="293"/>
                    </a:lnTo>
                    <a:lnTo>
                      <a:pt x="51" y="285"/>
                    </a:lnTo>
                    <a:lnTo>
                      <a:pt x="47" y="276"/>
                    </a:lnTo>
                    <a:lnTo>
                      <a:pt x="44" y="267"/>
                    </a:lnTo>
                    <a:lnTo>
                      <a:pt x="40" y="258"/>
                    </a:lnTo>
                    <a:lnTo>
                      <a:pt x="39" y="249"/>
                    </a:lnTo>
                    <a:lnTo>
                      <a:pt x="37" y="239"/>
                    </a:lnTo>
                    <a:lnTo>
                      <a:pt x="37" y="229"/>
                    </a:lnTo>
                    <a:lnTo>
                      <a:pt x="36" y="218"/>
                    </a:lnTo>
                    <a:lnTo>
                      <a:pt x="37" y="208"/>
                    </a:lnTo>
                    <a:lnTo>
                      <a:pt x="38" y="197"/>
                    </a:lnTo>
                    <a:lnTo>
                      <a:pt x="39" y="186"/>
                    </a:lnTo>
                    <a:lnTo>
                      <a:pt x="42" y="176"/>
                    </a:lnTo>
                    <a:lnTo>
                      <a:pt x="45" y="166"/>
                    </a:lnTo>
                    <a:lnTo>
                      <a:pt x="48" y="157"/>
                    </a:lnTo>
                    <a:lnTo>
                      <a:pt x="53" y="147"/>
                    </a:lnTo>
                    <a:lnTo>
                      <a:pt x="57" y="138"/>
                    </a:lnTo>
                    <a:lnTo>
                      <a:pt x="63" y="130"/>
                    </a:lnTo>
                    <a:lnTo>
                      <a:pt x="70" y="121"/>
                    </a:lnTo>
                    <a:lnTo>
                      <a:pt x="76" y="112"/>
                    </a:lnTo>
                    <a:lnTo>
                      <a:pt x="84" y="105"/>
                    </a:lnTo>
                    <a:lnTo>
                      <a:pt x="92" y="97"/>
                    </a:lnTo>
                    <a:lnTo>
                      <a:pt x="101" y="90"/>
                    </a:lnTo>
                    <a:lnTo>
                      <a:pt x="111" y="82"/>
                    </a:lnTo>
                    <a:lnTo>
                      <a:pt x="121" y="75"/>
                    </a:lnTo>
                    <a:lnTo>
                      <a:pt x="131" y="69"/>
                    </a:lnTo>
                    <a:lnTo>
                      <a:pt x="143" y="62"/>
                    </a:lnTo>
                    <a:lnTo>
                      <a:pt x="155" y="56"/>
                    </a:lnTo>
                    <a:lnTo>
                      <a:pt x="167" y="51"/>
                    </a:lnTo>
                    <a:lnTo>
                      <a:pt x="192" y="42"/>
                    </a:lnTo>
                    <a:lnTo>
                      <a:pt x="219" y="34"/>
                    </a:lnTo>
                    <a:lnTo>
                      <a:pt x="248" y="28"/>
                    </a:lnTo>
                    <a:lnTo>
                      <a:pt x="278" y="24"/>
                    </a:lnTo>
                    <a:lnTo>
                      <a:pt x="311" y="22"/>
                    </a:lnTo>
                    <a:lnTo>
                      <a:pt x="345" y="21"/>
                    </a:lnTo>
                    <a:lnTo>
                      <a:pt x="366" y="21"/>
                    </a:lnTo>
                    <a:lnTo>
                      <a:pt x="389" y="22"/>
                    </a:lnTo>
                    <a:lnTo>
                      <a:pt x="411" y="24"/>
                    </a:lnTo>
                    <a:lnTo>
                      <a:pt x="433" y="27"/>
                    </a:lnTo>
                    <a:lnTo>
                      <a:pt x="456" y="31"/>
                    </a:lnTo>
                    <a:lnTo>
                      <a:pt x="479" y="35"/>
                    </a:lnTo>
                    <a:lnTo>
                      <a:pt x="503" y="41"/>
                    </a:lnTo>
                    <a:lnTo>
                      <a:pt x="527" y="46"/>
                    </a:lnTo>
                    <a:lnTo>
                      <a:pt x="568" y="59"/>
                    </a:lnTo>
                    <a:lnTo>
                      <a:pt x="600" y="66"/>
                    </a:lnTo>
                    <a:lnTo>
                      <a:pt x="619" y="71"/>
                    </a:lnTo>
                    <a:lnTo>
                      <a:pt x="628" y="73"/>
                    </a:lnTo>
                    <a:lnTo>
                      <a:pt x="638" y="72"/>
                    </a:lnTo>
                    <a:lnTo>
                      <a:pt x="646" y="70"/>
                    </a:lnTo>
                    <a:lnTo>
                      <a:pt x="651" y="65"/>
                    </a:lnTo>
                    <a:lnTo>
                      <a:pt x="656" y="58"/>
                    </a:lnTo>
                    <a:lnTo>
                      <a:pt x="672" y="65"/>
                    </a:lnTo>
                    <a:lnTo>
                      <a:pt x="594" y="234"/>
                    </a:lnTo>
                    <a:lnTo>
                      <a:pt x="579" y="226"/>
                    </a:lnTo>
                    <a:close/>
                    <a:moveTo>
                      <a:pt x="1025" y="422"/>
                    </a:moveTo>
                    <a:lnTo>
                      <a:pt x="1236" y="422"/>
                    </a:lnTo>
                    <a:lnTo>
                      <a:pt x="1127" y="145"/>
                    </a:lnTo>
                    <a:lnTo>
                      <a:pt x="1025" y="422"/>
                    </a:lnTo>
                    <a:close/>
                    <a:moveTo>
                      <a:pt x="1290" y="661"/>
                    </a:moveTo>
                    <a:lnTo>
                      <a:pt x="1290" y="644"/>
                    </a:lnTo>
                    <a:lnTo>
                      <a:pt x="1300" y="641"/>
                    </a:lnTo>
                    <a:lnTo>
                      <a:pt x="1307" y="636"/>
                    </a:lnTo>
                    <a:lnTo>
                      <a:pt x="1310" y="634"/>
                    </a:lnTo>
                    <a:lnTo>
                      <a:pt x="1312" y="630"/>
                    </a:lnTo>
                    <a:lnTo>
                      <a:pt x="1313" y="627"/>
                    </a:lnTo>
                    <a:lnTo>
                      <a:pt x="1313" y="623"/>
                    </a:lnTo>
                    <a:lnTo>
                      <a:pt x="1313" y="618"/>
                    </a:lnTo>
                    <a:lnTo>
                      <a:pt x="1312" y="613"/>
                    </a:lnTo>
                    <a:lnTo>
                      <a:pt x="1309" y="605"/>
                    </a:lnTo>
                    <a:lnTo>
                      <a:pt x="1306" y="595"/>
                    </a:lnTo>
                    <a:lnTo>
                      <a:pt x="1280" y="527"/>
                    </a:lnTo>
                    <a:lnTo>
                      <a:pt x="988" y="527"/>
                    </a:lnTo>
                    <a:lnTo>
                      <a:pt x="962" y="595"/>
                    </a:lnTo>
                    <a:lnTo>
                      <a:pt x="960" y="600"/>
                    </a:lnTo>
                    <a:lnTo>
                      <a:pt x="958" y="606"/>
                    </a:lnTo>
                    <a:lnTo>
                      <a:pt x="957" y="610"/>
                    </a:lnTo>
                    <a:lnTo>
                      <a:pt x="957" y="616"/>
                    </a:lnTo>
                    <a:lnTo>
                      <a:pt x="958" y="620"/>
                    </a:lnTo>
                    <a:lnTo>
                      <a:pt x="959" y="626"/>
                    </a:lnTo>
                    <a:lnTo>
                      <a:pt x="960" y="630"/>
                    </a:lnTo>
                    <a:lnTo>
                      <a:pt x="963" y="634"/>
                    </a:lnTo>
                    <a:lnTo>
                      <a:pt x="967" y="637"/>
                    </a:lnTo>
                    <a:lnTo>
                      <a:pt x="971" y="639"/>
                    </a:lnTo>
                    <a:lnTo>
                      <a:pt x="976" y="642"/>
                    </a:lnTo>
                    <a:lnTo>
                      <a:pt x="983" y="644"/>
                    </a:lnTo>
                    <a:lnTo>
                      <a:pt x="983" y="661"/>
                    </a:lnTo>
                    <a:lnTo>
                      <a:pt x="768" y="661"/>
                    </a:lnTo>
                    <a:lnTo>
                      <a:pt x="768" y="644"/>
                    </a:lnTo>
                    <a:lnTo>
                      <a:pt x="775" y="639"/>
                    </a:lnTo>
                    <a:lnTo>
                      <a:pt x="783" y="633"/>
                    </a:lnTo>
                    <a:lnTo>
                      <a:pt x="789" y="626"/>
                    </a:lnTo>
                    <a:lnTo>
                      <a:pt x="796" y="617"/>
                    </a:lnTo>
                    <a:lnTo>
                      <a:pt x="803" y="607"/>
                    </a:lnTo>
                    <a:lnTo>
                      <a:pt x="810" y="595"/>
                    </a:lnTo>
                    <a:lnTo>
                      <a:pt x="815" y="582"/>
                    </a:lnTo>
                    <a:lnTo>
                      <a:pt x="821" y="568"/>
                    </a:lnTo>
                    <a:lnTo>
                      <a:pt x="822" y="562"/>
                    </a:lnTo>
                    <a:lnTo>
                      <a:pt x="824" y="558"/>
                    </a:lnTo>
                    <a:lnTo>
                      <a:pt x="989" y="105"/>
                    </a:lnTo>
                    <a:lnTo>
                      <a:pt x="994" y="92"/>
                    </a:lnTo>
                    <a:lnTo>
                      <a:pt x="997" y="81"/>
                    </a:lnTo>
                    <a:lnTo>
                      <a:pt x="999" y="73"/>
                    </a:lnTo>
                    <a:lnTo>
                      <a:pt x="1001" y="68"/>
                    </a:lnTo>
                    <a:lnTo>
                      <a:pt x="1001" y="63"/>
                    </a:lnTo>
                    <a:lnTo>
                      <a:pt x="999" y="59"/>
                    </a:lnTo>
                    <a:lnTo>
                      <a:pt x="998" y="56"/>
                    </a:lnTo>
                    <a:lnTo>
                      <a:pt x="996" y="53"/>
                    </a:lnTo>
                    <a:lnTo>
                      <a:pt x="994" y="52"/>
                    </a:lnTo>
                    <a:lnTo>
                      <a:pt x="990" y="50"/>
                    </a:lnTo>
                    <a:lnTo>
                      <a:pt x="987" y="49"/>
                    </a:lnTo>
                    <a:lnTo>
                      <a:pt x="983" y="47"/>
                    </a:lnTo>
                    <a:lnTo>
                      <a:pt x="983" y="32"/>
                    </a:lnTo>
                    <a:lnTo>
                      <a:pt x="1296" y="32"/>
                    </a:lnTo>
                    <a:lnTo>
                      <a:pt x="1296" y="47"/>
                    </a:lnTo>
                    <a:lnTo>
                      <a:pt x="1291" y="49"/>
                    </a:lnTo>
                    <a:lnTo>
                      <a:pt x="1288" y="50"/>
                    </a:lnTo>
                    <a:lnTo>
                      <a:pt x="1285" y="52"/>
                    </a:lnTo>
                    <a:lnTo>
                      <a:pt x="1282" y="53"/>
                    </a:lnTo>
                    <a:lnTo>
                      <a:pt x="1280" y="56"/>
                    </a:lnTo>
                    <a:lnTo>
                      <a:pt x="1279" y="59"/>
                    </a:lnTo>
                    <a:lnTo>
                      <a:pt x="1278" y="63"/>
                    </a:lnTo>
                    <a:lnTo>
                      <a:pt x="1278" y="68"/>
                    </a:lnTo>
                    <a:lnTo>
                      <a:pt x="1279" y="72"/>
                    </a:lnTo>
                    <a:lnTo>
                      <a:pt x="1281" y="81"/>
                    </a:lnTo>
                    <a:lnTo>
                      <a:pt x="1285" y="92"/>
                    </a:lnTo>
                    <a:lnTo>
                      <a:pt x="1289" y="105"/>
                    </a:lnTo>
                    <a:lnTo>
                      <a:pt x="1490" y="609"/>
                    </a:lnTo>
                    <a:lnTo>
                      <a:pt x="1490" y="610"/>
                    </a:lnTo>
                    <a:lnTo>
                      <a:pt x="1490" y="611"/>
                    </a:lnTo>
                    <a:lnTo>
                      <a:pt x="1492" y="617"/>
                    </a:lnTo>
                    <a:lnTo>
                      <a:pt x="1496" y="623"/>
                    </a:lnTo>
                    <a:lnTo>
                      <a:pt x="1499" y="628"/>
                    </a:lnTo>
                    <a:lnTo>
                      <a:pt x="1502" y="633"/>
                    </a:lnTo>
                    <a:lnTo>
                      <a:pt x="1507" y="636"/>
                    </a:lnTo>
                    <a:lnTo>
                      <a:pt x="1511" y="639"/>
                    </a:lnTo>
                    <a:lnTo>
                      <a:pt x="1516" y="642"/>
                    </a:lnTo>
                    <a:lnTo>
                      <a:pt x="1520" y="644"/>
                    </a:lnTo>
                    <a:lnTo>
                      <a:pt x="1520" y="661"/>
                    </a:lnTo>
                    <a:lnTo>
                      <a:pt x="1290" y="661"/>
                    </a:lnTo>
                    <a:close/>
                    <a:moveTo>
                      <a:pt x="1635" y="661"/>
                    </a:moveTo>
                    <a:lnTo>
                      <a:pt x="1635" y="644"/>
                    </a:lnTo>
                    <a:lnTo>
                      <a:pt x="1644" y="642"/>
                    </a:lnTo>
                    <a:lnTo>
                      <a:pt x="1651" y="639"/>
                    </a:lnTo>
                    <a:lnTo>
                      <a:pt x="1655" y="637"/>
                    </a:lnTo>
                    <a:lnTo>
                      <a:pt x="1660" y="634"/>
                    </a:lnTo>
                    <a:lnTo>
                      <a:pt x="1662" y="629"/>
                    </a:lnTo>
                    <a:lnTo>
                      <a:pt x="1663" y="625"/>
                    </a:lnTo>
                    <a:lnTo>
                      <a:pt x="1664" y="618"/>
                    </a:lnTo>
                    <a:lnTo>
                      <a:pt x="1665" y="609"/>
                    </a:lnTo>
                    <a:lnTo>
                      <a:pt x="1665" y="83"/>
                    </a:lnTo>
                    <a:lnTo>
                      <a:pt x="1664" y="75"/>
                    </a:lnTo>
                    <a:lnTo>
                      <a:pt x="1663" y="69"/>
                    </a:lnTo>
                    <a:lnTo>
                      <a:pt x="1662" y="63"/>
                    </a:lnTo>
                    <a:lnTo>
                      <a:pt x="1660" y="59"/>
                    </a:lnTo>
                    <a:lnTo>
                      <a:pt x="1655" y="56"/>
                    </a:lnTo>
                    <a:lnTo>
                      <a:pt x="1651" y="53"/>
                    </a:lnTo>
                    <a:lnTo>
                      <a:pt x="1644" y="51"/>
                    </a:lnTo>
                    <a:lnTo>
                      <a:pt x="1635" y="47"/>
                    </a:lnTo>
                    <a:lnTo>
                      <a:pt x="1635" y="32"/>
                    </a:lnTo>
                    <a:lnTo>
                      <a:pt x="2218" y="32"/>
                    </a:lnTo>
                    <a:lnTo>
                      <a:pt x="2226" y="31"/>
                    </a:lnTo>
                    <a:lnTo>
                      <a:pt x="2232" y="31"/>
                    </a:lnTo>
                    <a:lnTo>
                      <a:pt x="2238" y="28"/>
                    </a:lnTo>
                    <a:lnTo>
                      <a:pt x="2243" y="26"/>
                    </a:lnTo>
                    <a:lnTo>
                      <a:pt x="2245" y="22"/>
                    </a:lnTo>
                    <a:lnTo>
                      <a:pt x="2248" y="16"/>
                    </a:lnTo>
                    <a:lnTo>
                      <a:pt x="2251" y="9"/>
                    </a:lnTo>
                    <a:lnTo>
                      <a:pt x="2254" y="0"/>
                    </a:lnTo>
                    <a:lnTo>
                      <a:pt x="2269" y="0"/>
                    </a:lnTo>
                    <a:lnTo>
                      <a:pt x="2269" y="210"/>
                    </a:lnTo>
                    <a:lnTo>
                      <a:pt x="2254" y="210"/>
                    </a:lnTo>
                    <a:lnTo>
                      <a:pt x="2250" y="201"/>
                    </a:lnTo>
                    <a:lnTo>
                      <a:pt x="2248" y="194"/>
                    </a:lnTo>
                    <a:lnTo>
                      <a:pt x="2245" y="189"/>
                    </a:lnTo>
                    <a:lnTo>
                      <a:pt x="2241" y="185"/>
                    </a:lnTo>
                    <a:lnTo>
                      <a:pt x="2238" y="183"/>
                    </a:lnTo>
                    <a:lnTo>
                      <a:pt x="2232" y="182"/>
                    </a:lnTo>
                    <a:lnTo>
                      <a:pt x="2226" y="181"/>
                    </a:lnTo>
                    <a:lnTo>
                      <a:pt x="2218" y="181"/>
                    </a:lnTo>
                    <a:lnTo>
                      <a:pt x="1843" y="181"/>
                    </a:lnTo>
                    <a:lnTo>
                      <a:pt x="1843" y="287"/>
                    </a:lnTo>
                    <a:lnTo>
                      <a:pt x="2089" y="287"/>
                    </a:lnTo>
                    <a:lnTo>
                      <a:pt x="2097" y="286"/>
                    </a:lnTo>
                    <a:lnTo>
                      <a:pt x="2103" y="285"/>
                    </a:lnTo>
                    <a:lnTo>
                      <a:pt x="2109" y="283"/>
                    </a:lnTo>
                    <a:lnTo>
                      <a:pt x="2113" y="281"/>
                    </a:lnTo>
                    <a:lnTo>
                      <a:pt x="2117" y="277"/>
                    </a:lnTo>
                    <a:lnTo>
                      <a:pt x="2120" y="272"/>
                    </a:lnTo>
                    <a:lnTo>
                      <a:pt x="2122" y="265"/>
                    </a:lnTo>
                    <a:lnTo>
                      <a:pt x="2125" y="257"/>
                    </a:lnTo>
                    <a:lnTo>
                      <a:pt x="2141" y="257"/>
                    </a:lnTo>
                    <a:lnTo>
                      <a:pt x="2141" y="452"/>
                    </a:lnTo>
                    <a:lnTo>
                      <a:pt x="2125" y="452"/>
                    </a:lnTo>
                    <a:lnTo>
                      <a:pt x="2122" y="444"/>
                    </a:lnTo>
                    <a:lnTo>
                      <a:pt x="2119" y="438"/>
                    </a:lnTo>
                    <a:lnTo>
                      <a:pt x="2117" y="432"/>
                    </a:lnTo>
                    <a:lnTo>
                      <a:pt x="2113" y="429"/>
                    </a:lnTo>
                    <a:lnTo>
                      <a:pt x="2109" y="425"/>
                    </a:lnTo>
                    <a:lnTo>
                      <a:pt x="2103" y="424"/>
                    </a:lnTo>
                    <a:lnTo>
                      <a:pt x="2097" y="423"/>
                    </a:lnTo>
                    <a:lnTo>
                      <a:pt x="2089" y="422"/>
                    </a:lnTo>
                    <a:lnTo>
                      <a:pt x="1843" y="422"/>
                    </a:lnTo>
                    <a:lnTo>
                      <a:pt x="1843" y="609"/>
                    </a:lnTo>
                    <a:lnTo>
                      <a:pt x="1843" y="617"/>
                    </a:lnTo>
                    <a:lnTo>
                      <a:pt x="1844" y="624"/>
                    </a:lnTo>
                    <a:lnTo>
                      <a:pt x="1846" y="629"/>
                    </a:lnTo>
                    <a:lnTo>
                      <a:pt x="1848" y="633"/>
                    </a:lnTo>
                    <a:lnTo>
                      <a:pt x="1852" y="636"/>
                    </a:lnTo>
                    <a:lnTo>
                      <a:pt x="1857" y="639"/>
                    </a:lnTo>
                    <a:lnTo>
                      <a:pt x="1865" y="642"/>
                    </a:lnTo>
                    <a:lnTo>
                      <a:pt x="1873" y="644"/>
                    </a:lnTo>
                    <a:lnTo>
                      <a:pt x="1873" y="661"/>
                    </a:lnTo>
                    <a:lnTo>
                      <a:pt x="1635" y="661"/>
                    </a:lnTo>
                    <a:close/>
                    <a:moveTo>
                      <a:pt x="3000" y="513"/>
                    </a:moveTo>
                    <a:lnTo>
                      <a:pt x="3008" y="512"/>
                    </a:lnTo>
                    <a:lnTo>
                      <a:pt x="3015" y="512"/>
                    </a:lnTo>
                    <a:lnTo>
                      <a:pt x="3020" y="509"/>
                    </a:lnTo>
                    <a:lnTo>
                      <a:pt x="3024" y="507"/>
                    </a:lnTo>
                    <a:lnTo>
                      <a:pt x="3027" y="504"/>
                    </a:lnTo>
                    <a:lnTo>
                      <a:pt x="3030" y="498"/>
                    </a:lnTo>
                    <a:lnTo>
                      <a:pt x="3033" y="491"/>
                    </a:lnTo>
                    <a:lnTo>
                      <a:pt x="3035" y="482"/>
                    </a:lnTo>
                    <a:lnTo>
                      <a:pt x="3052" y="482"/>
                    </a:lnTo>
                    <a:lnTo>
                      <a:pt x="3052" y="691"/>
                    </a:lnTo>
                    <a:lnTo>
                      <a:pt x="3035" y="691"/>
                    </a:lnTo>
                    <a:lnTo>
                      <a:pt x="3033" y="682"/>
                    </a:lnTo>
                    <a:lnTo>
                      <a:pt x="3030" y="675"/>
                    </a:lnTo>
                    <a:lnTo>
                      <a:pt x="3027" y="671"/>
                    </a:lnTo>
                    <a:lnTo>
                      <a:pt x="3024" y="666"/>
                    </a:lnTo>
                    <a:lnTo>
                      <a:pt x="3021" y="664"/>
                    </a:lnTo>
                    <a:lnTo>
                      <a:pt x="3015" y="663"/>
                    </a:lnTo>
                    <a:lnTo>
                      <a:pt x="3008" y="662"/>
                    </a:lnTo>
                    <a:lnTo>
                      <a:pt x="3000" y="661"/>
                    </a:lnTo>
                    <a:lnTo>
                      <a:pt x="2431" y="661"/>
                    </a:lnTo>
                    <a:lnTo>
                      <a:pt x="2431" y="644"/>
                    </a:lnTo>
                    <a:lnTo>
                      <a:pt x="2440" y="642"/>
                    </a:lnTo>
                    <a:lnTo>
                      <a:pt x="2447" y="639"/>
                    </a:lnTo>
                    <a:lnTo>
                      <a:pt x="2452" y="637"/>
                    </a:lnTo>
                    <a:lnTo>
                      <a:pt x="2456" y="634"/>
                    </a:lnTo>
                    <a:lnTo>
                      <a:pt x="2458" y="629"/>
                    </a:lnTo>
                    <a:lnTo>
                      <a:pt x="2460" y="625"/>
                    </a:lnTo>
                    <a:lnTo>
                      <a:pt x="2461" y="618"/>
                    </a:lnTo>
                    <a:lnTo>
                      <a:pt x="2461" y="609"/>
                    </a:lnTo>
                    <a:lnTo>
                      <a:pt x="2461" y="83"/>
                    </a:lnTo>
                    <a:lnTo>
                      <a:pt x="2461" y="75"/>
                    </a:lnTo>
                    <a:lnTo>
                      <a:pt x="2460" y="69"/>
                    </a:lnTo>
                    <a:lnTo>
                      <a:pt x="2458" y="63"/>
                    </a:lnTo>
                    <a:lnTo>
                      <a:pt x="2456" y="59"/>
                    </a:lnTo>
                    <a:lnTo>
                      <a:pt x="2452" y="56"/>
                    </a:lnTo>
                    <a:lnTo>
                      <a:pt x="2447" y="53"/>
                    </a:lnTo>
                    <a:lnTo>
                      <a:pt x="2440" y="51"/>
                    </a:lnTo>
                    <a:lnTo>
                      <a:pt x="2431" y="47"/>
                    </a:lnTo>
                    <a:lnTo>
                      <a:pt x="2431" y="32"/>
                    </a:lnTo>
                    <a:lnTo>
                      <a:pt x="3002" y="32"/>
                    </a:lnTo>
                    <a:lnTo>
                      <a:pt x="3009" y="31"/>
                    </a:lnTo>
                    <a:lnTo>
                      <a:pt x="3016" y="29"/>
                    </a:lnTo>
                    <a:lnTo>
                      <a:pt x="3021" y="28"/>
                    </a:lnTo>
                    <a:lnTo>
                      <a:pt x="3025" y="25"/>
                    </a:lnTo>
                    <a:lnTo>
                      <a:pt x="3029" y="22"/>
                    </a:lnTo>
                    <a:lnTo>
                      <a:pt x="3031" y="16"/>
                    </a:lnTo>
                    <a:lnTo>
                      <a:pt x="3033" y="9"/>
                    </a:lnTo>
                    <a:lnTo>
                      <a:pt x="3035" y="0"/>
                    </a:lnTo>
                    <a:lnTo>
                      <a:pt x="3052" y="0"/>
                    </a:lnTo>
                    <a:lnTo>
                      <a:pt x="3052" y="210"/>
                    </a:lnTo>
                    <a:lnTo>
                      <a:pt x="3035" y="210"/>
                    </a:lnTo>
                    <a:lnTo>
                      <a:pt x="3033" y="201"/>
                    </a:lnTo>
                    <a:lnTo>
                      <a:pt x="3031" y="194"/>
                    </a:lnTo>
                    <a:lnTo>
                      <a:pt x="3027" y="190"/>
                    </a:lnTo>
                    <a:lnTo>
                      <a:pt x="3024" y="185"/>
                    </a:lnTo>
                    <a:lnTo>
                      <a:pt x="3021" y="183"/>
                    </a:lnTo>
                    <a:lnTo>
                      <a:pt x="3015" y="182"/>
                    </a:lnTo>
                    <a:lnTo>
                      <a:pt x="3009" y="181"/>
                    </a:lnTo>
                    <a:lnTo>
                      <a:pt x="3002" y="181"/>
                    </a:lnTo>
                    <a:lnTo>
                      <a:pt x="2639" y="181"/>
                    </a:lnTo>
                    <a:lnTo>
                      <a:pt x="2639" y="268"/>
                    </a:lnTo>
                    <a:lnTo>
                      <a:pt x="2857" y="268"/>
                    </a:lnTo>
                    <a:lnTo>
                      <a:pt x="2865" y="268"/>
                    </a:lnTo>
                    <a:lnTo>
                      <a:pt x="2871" y="267"/>
                    </a:lnTo>
                    <a:lnTo>
                      <a:pt x="2876" y="266"/>
                    </a:lnTo>
                    <a:lnTo>
                      <a:pt x="2880" y="263"/>
                    </a:lnTo>
                    <a:lnTo>
                      <a:pt x="2884" y="259"/>
                    </a:lnTo>
                    <a:lnTo>
                      <a:pt x="2887" y="254"/>
                    </a:lnTo>
                    <a:lnTo>
                      <a:pt x="2889" y="247"/>
                    </a:lnTo>
                    <a:lnTo>
                      <a:pt x="2893" y="239"/>
                    </a:lnTo>
                    <a:lnTo>
                      <a:pt x="2910" y="239"/>
                    </a:lnTo>
                    <a:lnTo>
                      <a:pt x="2910" y="434"/>
                    </a:lnTo>
                    <a:lnTo>
                      <a:pt x="2893" y="434"/>
                    </a:lnTo>
                    <a:lnTo>
                      <a:pt x="2889" y="426"/>
                    </a:lnTo>
                    <a:lnTo>
                      <a:pt x="2886" y="419"/>
                    </a:lnTo>
                    <a:lnTo>
                      <a:pt x="2884" y="414"/>
                    </a:lnTo>
                    <a:lnTo>
                      <a:pt x="2880" y="411"/>
                    </a:lnTo>
                    <a:lnTo>
                      <a:pt x="2876" y="407"/>
                    </a:lnTo>
                    <a:lnTo>
                      <a:pt x="2870" y="406"/>
                    </a:lnTo>
                    <a:lnTo>
                      <a:pt x="2865" y="405"/>
                    </a:lnTo>
                    <a:lnTo>
                      <a:pt x="2857" y="405"/>
                    </a:lnTo>
                    <a:lnTo>
                      <a:pt x="2639" y="405"/>
                    </a:lnTo>
                    <a:lnTo>
                      <a:pt x="2639" y="513"/>
                    </a:lnTo>
                    <a:lnTo>
                      <a:pt x="3000" y="513"/>
                    </a:lnTo>
                    <a:close/>
                    <a:moveTo>
                      <a:pt x="3257" y="661"/>
                    </a:moveTo>
                    <a:lnTo>
                      <a:pt x="3257" y="644"/>
                    </a:lnTo>
                    <a:lnTo>
                      <a:pt x="3266" y="642"/>
                    </a:lnTo>
                    <a:lnTo>
                      <a:pt x="3272" y="639"/>
                    </a:lnTo>
                    <a:lnTo>
                      <a:pt x="3277" y="637"/>
                    </a:lnTo>
                    <a:lnTo>
                      <a:pt x="3281" y="634"/>
                    </a:lnTo>
                    <a:lnTo>
                      <a:pt x="3283" y="629"/>
                    </a:lnTo>
                    <a:lnTo>
                      <a:pt x="3285" y="625"/>
                    </a:lnTo>
                    <a:lnTo>
                      <a:pt x="3286" y="618"/>
                    </a:lnTo>
                    <a:lnTo>
                      <a:pt x="3287" y="609"/>
                    </a:lnTo>
                    <a:lnTo>
                      <a:pt x="3287" y="83"/>
                    </a:lnTo>
                    <a:lnTo>
                      <a:pt x="3286" y="75"/>
                    </a:lnTo>
                    <a:lnTo>
                      <a:pt x="3285" y="69"/>
                    </a:lnTo>
                    <a:lnTo>
                      <a:pt x="3283" y="63"/>
                    </a:lnTo>
                    <a:lnTo>
                      <a:pt x="3281" y="59"/>
                    </a:lnTo>
                    <a:lnTo>
                      <a:pt x="3277" y="56"/>
                    </a:lnTo>
                    <a:lnTo>
                      <a:pt x="3272" y="53"/>
                    </a:lnTo>
                    <a:lnTo>
                      <a:pt x="3266" y="51"/>
                    </a:lnTo>
                    <a:lnTo>
                      <a:pt x="3257" y="47"/>
                    </a:lnTo>
                    <a:lnTo>
                      <a:pt x="3257" y="32"/>
                    </a:lnTo>
                    <a:lnTo>
                      <a:pt x="3694" y="32"/>
                    </a:lnTo>
                    <a:lnTo>
                      <a:pt x="3724" y="33"/>
                    </a:lnTo>
                    <a:lnTo>
                      <a:pt x="3751" y="35"/>
                    </a:lnTo>
                    <a:lnTo>
                      <a:pt x="3775" y="38"/>
                    </a:lnTo>
                    <a:lnTo>
                      <a:pt x="3799" y="44"/>
                    </a:lnTo>
                    <a:lnTo>
                      <a:pt x="3821" y="52"/>
                    </a:lnTo>
                    <a:lnTo>
                      <a:pt x="3842" y="61"/>
                    </a:lnTo>
                    <a:lnTo>
                      <a:pt x="3852" y="66"/>
                    </a:lnTo>
                    <a:lnTo>
                      <a:pt x="3861" y="72"/>
                    </a:lnTo>
                    <a:lnTo>
                      <a:pt x="3870" y="78"/>
                    </a:lnTo>
                    <a:lnTo>
                      <a:pt x="3878" y="84"/>
                    </a:lnTo>
                    <a:lnTo>
                      <a:pt x="3885" y="91"/>
                    </a:lnTo>
                    <a:lnTo>
                      <a:pt x="3893" y="98"/>
                    </a:lnTo>
                    <a:lnTo>
                      <a:pt x="3900" y="105"/>
                    </a:lnTo>
                    <a:lnTo>
                      <a:pt x="3907" y="112"/>
                    </a:lnTo>
                    <a:lnTo>
                      <a:pt x="3912" y="120"/>
                    </a:lnTo>
                    <a:lnTo>
                      <a:pt x="3918" y="129"/>
                    </a:lnTo>
                    <a:lnTo>
                      <a:pt x="3922" y="138"/>
                    </a:lnTo>
                    <a:lnTo>
                      <a:pt x="3927" y="147"/>
                    </a:lnTo>
                    <a:lnTo>
                      <a:pt x="3930" y="156"/>
                    </a:lnTo>
                    <a:lnTo>
                      <a:pt x="3934" y="166"/>
                    </a:lnTo>
                    <a:lnTo>
                      <a:pt x="3937" y="176"/>
                    </a:lnTo>
                    <a:lnTo>
                      <a:pt x="3939" y="186"/>
                    </a:lnTo>
                    <a:lnTo>
                      <a:pt x="3943" y="208"/>
                    </a:lnTo>
                    <a:lnTo>
                      <a:pt x="3943" y="230"/>
                    </a:lnTo>
                    <a:lnTo>
                      <a:pt x="3943" y="248"/>
                    </a:lnTo>
                    <a:lnTo>
                      <a:pt x="3940" y="266"/>
                    </a:lnTo>
                    <a:lnTo>
                      <a:pt x="3937" y="282"/>
                    </a:lnTo>
                    <a:lnTo>
                      <a:pt x="3933" y="297"/>
                    </a:lnTo>
                    <a:lnTo>
                      <a:pt x="3927" y="313"/>
                    </a:lnTo>
                    <a:lnTo>
                      <a:pt x="3920" y="328"/>
                    </a:lnTo>
                    <a:lnTo>
                      <a:pt x="3912" y="341"/>
                    </a:lnTo>
                    <a:lnTo>
                      <a:pt x="3902" y="354"/>
                    </a:lnTo>
                    <a:lnTo>
                      <a:pt x="3892" y="366"/>
                    </a:lnTo>
                    <a:lnTo>
                      <a:pt x="3880" y="377"/>
                    </a:lnTo>
                    <a:lnTo>
                      <a:pt x="3866" y="387"/>
                    </a:lnTo>
                    <a:lnTo>
                      <a:pt x="3852" y="396"/>
                    </a:lnTo>
                    <a:lnTo>
                      <a:pt x="3836" y="405"/>
                    </a:lnTo>
                    <a:lnTo>
                      <a:pt x="3819" y="413"/>
                    </a:lnTo>
                    <a:lnTo>
                      <a:pt x="3801" y="420"/>
                    </a:lnTo>
                    <a:lnTo>
                      <a:pt x="3781" y="426"/>
                    </a:lnTo>
                    <a:lnTo>
                      <a:pt x="3875" y="573"/>
                    </a:lnTo>
                    <a:lnTo>
                      <a:pt x="3886" y="592"/>
                    </a:lnTo>
                    <a:lnTo>
                      <a:pt x="3898" y="607"/>
                    </a:lnTo>
                    <a:lnTo>
                      <a:pt x="3907" y="619"/>
                    </a:lnTo>
                    <a:lnTo>
                      <a:pt x="3915" y="627"/>
                    </a:lnTo>
                    <a:lnTo>
                      <a:pt x="3922" y="633"/>
                    </a:lnTo>
                    <a:lnTo>
                      <a:pt x="3930" y="638"/>
                    </a:lnTo>
                    <a:lnTo>
                      <a:pt x="3939" y="642"/>
                    </a:lnTo>
                    <a:lnTo>
                      <a:pt x="3948" y="644"/>
                    </a:lnTo>
                    <a:lnTo>
                      <a:pt x="3948" y="661"/>
                    </a:lnTo>
                    <a:lnTo>
                      <a:pt x="3694" y="661"/>
                    </a:lnTo>
                    <a:lnTo>
                      <a:pt x="3696" y="644"/>
                    </a:lnTo>
                    <a:lnTo>
                      <a:pt x="3703" y="641"/>
                    </a:lnTo>
                    <a:lnTo>
                      <a:pt x="3710" y="636"/>
                    </a:lnTo>
                    <a:lnTo>
                      <a:pt x="3712" y="634"/>
                    </a:lnTo>
                    <a:lnTo>
                      <a:pt x="3714" y="630"/>
                    </a:lnTo>
                    <a:lnTo>
                      <a:pt x="3715" y="628"/>
                    </a:lnTo>
                    <a:lnTo>
                      <a:pt x="3715" y="624"/>
                    </a:lnTo>
                    <a:lnTo>
                      <a:pt x="3715" y="619"/>
                    </a:lnTo>
                    <a:lnTo>
                      <a:pt x="3712" y="614"/>
                    </a:lnTo>
                    <a:lnTo>
                      <a:pt x="3709" y="608"/>
                    </a:lnTo>
                    <a:lnTo>
                      <a:pt x="3703" y="600"/>
                    </a:lnTo>
                    <a:lnTo>
                      <a:pt x="3700" y="595"/>
                    </a:lnTo>
                    <a:lnTo>
                      <a:pt x="3697" y="590"/>
                    </a:lnTo>
                    <a:lnTo>
                      <a:pt x="3593" y="429"/>
                    </a:lnTo>
                    <a:lnTo>
                      <a:pt x="3464" y="429"/>
                    </a:lnTo>
                    <a:lnTo>
                      <a:pt x="3464" y="609"/>
                    </a:lnTo>
                    <a:lnTo>
                      <a:pt x="3464" y="617"/>
                    </a:lnTo>
                    <a:lnTo>
                      <a:pt x="3465" y="624"/>
                    </a:lnTo>
                    <a:lnTo>
                      <a:pt x="3468" y="629"/>
                    </a:lnTo>
                    <a:lnTo>
                      <a:pt x="3470" y="633"/>
                    </a:lnTo>
                    <a:lnTo>
                      <a:pt x="3473" y="636"/>
                    </a:lnTo>
                    <a:lnTo>
                      <a:pt x="3479" y="639"/>
                    </a:lnTo>
                    <a:lnTo>
                      <a:pt x="3487" y="642"/>
                    </a:lnTo>
                    <a:lnTo>
                      <a:pt x="3496" y="644"/>
                    </a:lnTo>
                    <a:lnTo>
                      <a:pt x="3496" y="661"/>
                    </a:lnTo>
                    <a:lnTo>
                      <a:pt x="3257" y="661"/>
                    </a:lnTo>
                    <a:close/>
                    <a:moveTo>
                      <a:pt x="3464" y="158"/>
                    </a:moveTo>
                    <a:lnTo>
                      <a:pt x="3464" y="302"/>
                    </a:lnTo>
                    <a:lnTo>
                      <a:pt x="3619" y="302"/>
                    </a:lnTo>
                    <a:lnTo>
                      <a:pt x="3637" y="301"/>
                    </a:lnTo>
                    <a:lnTo>
                      <a:pt x="3653" y="301"/>
                    </a:lnTo>
                    <a:lnTo>
                      <a:pt x="3669" y="299"/>
                    </a:lnTo>
                    <a:lnTo>
                      <a:pt x="3682" y="297"/>
                    </a:lnTo>
                    <a:lnTo>
                      <a:pt x="3696" y="295"/>
                    </a:lnTo>
                    <a:lnTo>
                      <a:pt x="3707" y="292"/>
                    </a:lnTo>
                    <a:lnTo>
                      <a:pt x="3717" y="288"/>
                    </a:lnTo>
                    <a:lnTo>
                      <a:pt x="3726" y="284"/>
                    </a:lnTo>
                    <a:lnTo>
                      <a:pt x="3734" y="280"/>
                    </a:lnTo>
                    <a:lnTo>
                      <a:pt x="3739" y="274"/>
                    </a:lnTo>
                    <a:lnTo>
                      <a:pt x="3745" y="268"/>
                    </a:lnTo>
                    <a:lnTo>
                      <a:pt x="3751" y="262"/>
                    </a:lnTo>
                    <a:lnTo>
                      <a:pt x="3754" y="255"/>
                    </a:lnTo>
                    <a:lnTo>
                      <a:pt x="3756" y="247"/>
                    </a:lnTo>
                    <a:lnTo>
                      <a:pt x="3757" y="238"/>
                    </a:lnTo>
                    <a:lnTo>
                      <a:pt x="3758" y="229"/>
                    </a:lnTo>
                    <a:lnTo>
                      <a:pt x="3757" y="220"/>
                    </a:lnTo>
                    <a:lnTo>
                      <a:pt x="3756" y="211"/>
                    </a:lnTo>
                    <a:lnTo>
                      <a:pt x="3754" y="203"/>
                    </a:lnTo>
                    <a:lnTo>
                      <a:pt x="3751" y="197"/>
                    </a:lnTo>
                    <a:lnTo>
                      <a:pt x="3746" y="190"/>
                    </a:lnTo>
                    <a:lnTo>
                      <a:pt x="3741" y="184"/>
                    </a:lnTo>
                    <a:lnTo>
                      <a:pt x="3735" y="179"/>
                    </a:lnTo>
                    <a:lnTo>
                      <a:pt x="3727" y="174"/>
                    </a:lnTo>
                    <a:lnTo>
                      <a:pt x="3719" y="171"/>
                    </a:lnTo>
                    <a:lnTo>
                      <a:pt x="3709" y="167"/>
                    </a:lnTo>
                    <a:lnTo>
                      <a:pt x="3697" y="165"/>
                    </a:lnTo>
                    <a:lnTo>
                      <a:pt x="3684" y="163"/>
                    </a:lnTo>
                    <a:lnTo>
                      <a:pt x="3669" y="161"/>
                    </a:lnTo>
                    <a:lnTo>
                      <a:pt x="3652" y="160"/>
                    </a:lnTo>
                    <a:lnTo>
                      <a:pt x="3634" y="158"/>
                    </a:lnTo>
                    <a:lnTo>
                      <a:pt x="3615" y="158"/>
                    </a:lnTo>
                    <a:lnTo>
                      <a:pt x="3464" y="1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556038" name="Freeform 6"/>
              <p:cNvSpPr>
                <a:spLocks noEditPoints="1"/>
              </p:cNvSpPr>
              <p:nvPr/>
            </p:nvSpPr>
            <p:spPr bwMode="auto">
              <a:xfrm>
                <a:off x="1876" y="1738"/>
                <a:ext cx="2293" cy="230"/>
              </a:xfrm>
              <a:custGeom>
                <a:avLst/>
                <a:gdLst>
                  <a:gd name="T0" fmla="*/ 29 w 6877"/>
                  <a:gd name="T1" fmla="*/ 74 h 691"/>
                  <a:gd name="T2" fmla="*/ 222 w 6877"/>
                  <a:gd name="T3" fmla="*/ 53 h 691"/>
                  <a:gd name="T4" fmla="*/ 517 w 6877"/>
                  <a:gd name="T5" fmla="*/ 63 h 691"/>
                  <a:gd name="T6" fmla="*/ 704 w 6877"/>
                  <a:gd name="T7" fmla="*/ 58 h 691"/>
                  <a:gd name="T8" fmla="*/ 719 w 6877"/>
                  <a:gd name="T9" fmla="*/ 641 h 691"/>
                  <a:gd name="T10" fmla="*/ 520 w 6877"/>
                  <a:gd name="T11" fmla="*/ 609 h 691"/>
                  <a:gd name="T12" fmla="*/ 239 w 6877"/>
                  <a:gd name="T13" fmla="*/ 660 h 691"/>
                  <a:gd name="T14" fmla="*/ 1538 w 6877"/>
                  <a:gd name="T15" fmla="*/ 691 h 691"/>
                  <a:gd name="T16" fmla="*/ 926 w 6877"/>
                  <a:gd name="T17" fmla="*/ 641 h 691"/>
                  <a:gd name="T18" fmla="*/ 942 w 6877"/>
                  <a:gd name="T19" fmla="*/ 58 h 691"/>
                  <a:gd name="T20" fmla="*/ 1517 w 6877"/>
                  <a:gd name="T21" fmla="*/ 16 h 691"/>
                  <a:gd name="T22" fmla="*/ 1496 w 6877"/>
                  <a:gd name="T23" fmla="*/ 180 h 691"/>
                  <a:gd name="T24" fmla="*/ 1379 w 6877"/>
                  <a:gd name="T25" fmla="*/ 239 h 691"/>
                  <a:gd name="T26" fmla="*/ 1125 w 6877"/>
                  <a:gd name="T27" fmla="*/ 404 h 691"/>
                  <a:gd name="T28" fmla="*/ 2210 w 6877"/>
                  <a:gd name="T29" fmla="*/ 630 h 691"/>
                  <a:gd name="T30" fmla="*/ 1856 w 6877"/>
                  <a:gd name="T31" fmla="*/ 610 h 691"/>
                  <a:gd name="T32" fmla="*/ 1666 w 6877"/>
                  <a:gd name="T33" fmla="*/ 644 h 691"/>
                  <a:gd name="T34" fmla="*/ 1892 w 6877"/>
                  <a:gd name="T35" fmla="*/ 92 h 691"/>
                  <a:gd name="T36" fmla="*/ 1881 w 6877"/>
                  <a:gd name="T37" fmla="*/ 31 h 691"/>
                  <a:gd name="T38" fmla="*/ 2180 w 6877"/>
                  <a:gd name="T39" fmla="*/ 81 h 691"/>
                  <a:gd name="T40" fmla="*/ 2414 w 6877"/>
                  <a:gd name="T41" fmla="*/ 641 h 691"/>
                  <a:gd name="T42" fmla="*/ 3163 w 6877"/>
                  <a:gd name="T43" fmla="*/ 482 h 691"/>
                  <a:gd name="T44" fmla="*/ 2533 w 6877"/>
                  <a:gd name="T45" fmla="*/ 660 h 691"/>
                  <a:gd name="T46" fmla="*/ 2561 w 6877"/>
                  <a:gd name="T47" fmla="*/ 67 h 691"/>
                  <a:gd name="T48" fmla="*/ 2751 w 6877"/>
                  <a:gd name="T49" fmla="*/ 56 h 691"/>
                  <a:gd name="T50" fmla="*/ 3617 w 6877"/>
                  <a:gd name="T51" fmla="*/ 629 h 691"/>
                  <a:gd name="T52" fmla="*/ 3428 w 6877"/>
                  <a:gd name="T53" fmla="*/ 631 h 691"/>
                  <a:gd name="T54" fmla="*/ 3216 w 6877"/>
                  <a:gd name="T55" fmla="*/ 201 h 691"/>
                  <a:gd name="T56" fmla="*/ 3237 w 6877"/>
                  <a:gd name="T57" fmla="*/ 30 h 691"/>
                  <a:gd name="T58" fmla="*/ 3853 w 6877"/>
                  <a:gd name="T59" fmla="*/ 215 h 691"/>
                  <a:gd name="T60" fmla="*/ 4019 w 6877"/>
                  <a:gd name="T61" fmla="*/ 644 h 691"/>
                  <a:gd name="T62" fmla="*/ 4046 w 6877"/>
                  <a:gd name="T63" fmla="*/ 63 h 691"/>
                  <a:gd name="T64" fmla="*/ 4232 w 6877"/>
                  <a:gd name="T65" fmla="*/ 58 h 691"/>
                  <a:gd name="T66" fmla="*/ 4529 w 6877"/>
                  <a:gd name="T67" fmla="*/ 56 h 691"/>
                  <a:gd name="T68" fmla="*/ 4719 w 6877"/>
                  <a:gd name="T69" fmla="*/ 67 h 691"/>
                  <a:gd name="T70" fmla="*/ 4747 w 6877"/>
                  <a:gd name="T71" fmla="*/ 660 h 691"/>
                  <a:gd name="T72" fmla="*/ 4227 w 6877"/>
                  <a:gd name="T73" fmla="*/ 402 h 691"/>
                  <a:gd name="T74" fmla="*/ 4934 w 6877"/>
                  <a:gd name="T75" fmla="*/ 660 h 691"/>
                  <a:gd name="T76" fmla="*/ 4963 w 6877"/>
                  <a:gd name="T77" fmla="*/ 67 h 691"/>
                  <a:gd name="T78" fmla="*/ 5152 w 6877"/>
                  <a:gd name="T79" fmla="*/ 56 h 691"/>
                  <a:gd name="T80" fmla="*/ 5158 w 6877"/>
                  <a:gd name="T81" fmla="*/ 638 h 691"/>
                  <a:gd name="T82" fmla="*/ 5963 w 6877"/>
                  <a:gd name="T83" fmla="*/ 491 h 691"/>
                  <a:gd name="T84" fmla="*/ 5930 w 6877"/>
                  <a:gd name="T85" fmla="*/ 660 h 691"/>
                  <a:gd name="T86" fmla="*/ 5390 w 6877"/>
                  <a:gd name="T87" fmla="*/ 74 h 691"/>
                  <a:gd name="T88" fmla="*/ 5950 w 6877"/>
                  <a:gd name="T89" fmla="*/ 27 h 691"/>
                  <a:gd name="T90" fmla="*/ 5954 w 6877"/>
                  <a:gd name="T91" fmla="*/ 185 h 691"/>
                  <a:gd name="T92" fmla="*/ 5813 w 6877"/>
                  <a:gd name="T93" fmla="*/ 259 h 691"/>
                  <a:gd name="T94" fmla="*/ 5800 w 6877"/>
                  <a:gd name="T95" fmla="*/ 406 h 691"/>
                  <a:gd name="T96" fmla="*/ 6213 w 6877"/>
                  <a:gd name="T97" fmla="*/ 629 h 691"/>
                  <a:gd name="T98" fmla="*/ 6186 w 6877"/>
                  <a:gd name="T99" fmla="*/ 47 h 691"/>
                  <a:gd name="T100" fmla="*/ 6807 w 6877"/>
                  <a:gd name="T101" fmla="*/ 83 h 691"/>
                  <a:gd name="T102" fmla="*/ 6869 w 6877"/>
                  <a:gd name="T103" fmla="*/ 186 h 691"/>
                  <a:gd name="T104" fmla="*/ 6810 w 6877"/>
                  <a:gd name="T105" fmla="*/ 376 h 691"/>
                  <a:gd name="T106" fmla="*/ 6852 w 6877"/>
                  <a:gd name="T107" fmla="*/ 632 h 691"/>
                  <a:gd name="T108" fmla="*/ 6644 w 6877"/>
                  <a:gd name="T109" fmla="*/ 623 h 691"/>
                  <a:gd name="T110" fmla="*/ 6397 w 6877"/>
                  <a:gd name="T111" fmla="*/ 628 h 691"/>
                  <a:gd name="T112" fmla="*/ 6583 w 6877"/>
                  <a:gd name="T113" fmla="*/ 299 h 691"/>
                  <a:gd name="T114" fmla="*/ 6686 w 6877"/>
                  <a:gd name="T115" fmla="*/ 247 h 691"/>
                  <a:gd name="T116" fmla="*/ 6639 w 6877"/>
                  <a:gd name="T117" fmla="*/ 167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877"/>
                  <a:gd name="T178" fmla="*/ 0 h 691"/>
                  <a:gd name="T179" fmla="*/ 6877 w 687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87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9" y="641"/>
                    </a:lnTo>
                    <a:lnTo>
                      <a:pt x="16" y="639"/>
                    </a:lnTo>
                    <a:lnTo>
                      <a:pt x="21" y="636"/>
                    </a:lnTo>
                    <a:lnTo>
                      <a:pt x="25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30" y="609"/>
                    </a:lnTo>
                    <a:lnTo>
                      <a:pt x="30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5" y="58"/>
                    </a:lnTo>
                    <a:lnTo>
                      <a:pt x="21" y="55"/>
                    </a:lnTo>
                    <a:lnTo>
                      <a:pt x="16" y="53"/>
                    </a:lnTo>
                    <a:lnTo>
                      <a:pt x="9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239" y="31"/>
                    </a:lnTo>
                    <a:lnTo>
                      <a:pt x="239" y="47"/>
                    </a:lnTo>
                    <a:lnTo>
                      <a:pt x="230" y="49"/>
                    </a:lnTo>
                    <a:lnTo>
                      <a:pt x="222" y="53"/>
                    </a:lnTo>
                    <a:lnTo>
                      <a:pt x="218" y="56"/>
                    </a:lnTo>
                    <a:lnTo>
                      <a:pt x="213" y="58"/>
                    </a:lnTo>
                    <a:lnTo>
                      <a:pt x="211" y="63"/>
                    </a:lnTo>
                    <a:lnTo>
                      <a:pt x="209" y="68"/>
                    </a:lnTo>
                    <a:lnTo>
                      <a:pt x="208" y="75"/>
                    </a:lnTo>
                    <a:lnTo>
                      <a:pt x="208" y="83"/>
                    </a:lnTo>
                    <a:lnTo>
                      <a:pt x="208" y="258"/>
                    </a:lnTo>
                    <a:lnTo>
                      <a:pt x="520" y="258"/>
                    </a:lnTo>
                    <a:lnTo>
                      <a:pt x="520" y="83"/>
                    </a:lnTo>
                    <a:lnTo>
                      <a:pt x="520" y="75"/>
                    </a:lnTo>
                    <a:lnTo>
                      <a:pt x="519" y="68"/>
                    </a:lnTo>
                    <a:lnTo>
                      <a:pt x="517" y="63"/>
                    </a:lnTo>
                    <a:lnTo>
                      <a:pt x="514" y="58"/>
                    </a:lnTo>
                    <a:lnTo>
                      <a:pt x="510" y="56"/>
                    </a:lnTo>
                    <a:lnTo>
                      <a:pt x="504" y="53"/>
                    </a:lnTo>
                    <a:lnTo>
                      <a:pt x="497" y="49"/>
                    </a:lnTo>
                    <a:lnTo>
                      <a:pt x="489" y="47"/>
                    </a:lnTo>
                    <a:lnTo>
                      <a:pt x="489" y="31"/>
                    </a:lnTo>
                    <a:lnTo>
                      <a:pt x="728" y="31"/>
                    </a:lnTo>
                    <a:lnTo>
                      <a:pt x="728" y="47"/>
                    </a:lnTo>
                    <a:lnTo>
                      <a:pt x="719" y="49"/>
                    </a:lnTo>
                    <a:lnTo>
                      <a:pt x="712" y="53"/>
                    </a:lnTo>
                    <a:lnTo>
                      <a:pt x="707" y="55"/>
                    </a:lnTo>
                    <a:lnTo>
                      <a:pt x="704" y="58"/>
                    </a:lnTo>
                    <a:lnTo>
                      <a:pt x="701" y="63"/>
                    </a:lnTo>
                    <a:lnTo>
                      <a:pt x="700" y="67"/>
                    </a:lnTo>
                    <a:lnTo>
                      <a:pt x="698" y="74"/>
                    </a:lnTo>
                    <a:lnTo>
                      <a:pt x="698" y="83"/>
                    </a:lnTo>
                    <a:lnTo>
                      <a:pt x="698" y="609"/>
                    </a:lnTo>
                    <a:lnTo>
                      <a:pt x="698" y="617"/>
                    </a:lnTo>
                    <a:lnTo>
                      <a:pt x="700" y="623"/>
                    </a:lnTo>
                    <a:lnTo>
                      <a:pt x="701" y="629"/>
                    </a:lnTo>
                    <a:lnTo>
                      <a:pt x="704" y="633"/>
                    </a:lnTo>
                    <a:lnTo>
                      <a:pt x="707" y="636"/>
                    </a:lnTo>
                    <a:lnTo>
                      <a:pt x="712" y="639"/>
                    </a:lnTo>
                    <a:lnTo>
                      <a:pt x="719" y="641"/>
                    </a:lnTo>
                    <a:lnTo>
                      <a:pt x="728" y="644"/>
                    </a:lnTo>
                    <a:lnTo>
                      <a:pt x="728" y="660"/>
                    </a:lnTo>
                    <a:lnTo>
                      <a:pt x="489" y="660"/>
                    </a:lnTo>
                    <a:lnTo>
                      <a:pt x="489" y="644"/>
                    </a:lnTo>
                    <a:lnTo>
                      <a:pt x="497" y="641"/>
                    </a:lnTo>
                    <a:lnTo>
                      <a:pt x="504" y="638"/>
                    </a:lnTo>
                    <a:lnTo>
                      <a:pt x="510" y="636"/>
                    </a:lnTo>
                    <a:lnTo>
                      <a:pt x="514" y="632"/>
                    </a:lnTo>
                    <a:lnTo>
                      <a:pt x="517" y="628"/>
                    </a:lnTo>
                    <a:lnTo>
                      <a:pt x="519" y="623"/>
                    </a:lnTo>
                    <a:lnTo>
                      <a:pt x="520" y="617"/>
                    </a:lnTo>
                    <a:lnTo>
                      <a:pt x="520" y="609"/>
                    </a:lnTo>
                    <a:lnTo>
                      <a:pt x="520" y="402"/>
                    </a:lnTo>
                    <a:lnTo>
                      <a:pt x="208" y="402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3" y="632"/>
                    </a:lnTo>
                    <a:lnTo>
                      <a:pt x="218" y="636"/>
                    </a:lnTo>
                    <a:lnTo>
                      <a:pt x="222" y="638"/>
                    </a:lnTo>
                    <a:lnTo>
                      <a:pt x="230" y="641"/>
                    </a:lnTo>
                    <a:lnTo>
                      <a:pt x="239" y="644"/>
                    </a:lnTo>
                    <a:lnTo>
                      <a:pt x="239" y="660"/>
                    </a:lnTo>
                    <a:lnTo>
                      <a:pt x="0" y="660"/>
                    </a:lnTo>
                    <a:close/>
                    <a:moveTo>
                      <a:pt x="1487" y="511"/>
                    </a:moveTo>
                    <a:lnTo>
                      <a:pt x="1495" y="511"/>
                    </a:lnTo>
                    <a:lnTo>
                      <a:pt x="1501" y="510"/>
                    </a:lnTo>
                    <a:lnTo>
                      <a:pt x="1506" y="509"/>
                    </a:lnTo>
                    <a:lnTo>
                      <a:pt x="1510" y="506"/>
                    </a:lnTo>
                    <a:lnTo>
                      <a:pt x="1514" y="502"/>
                    </a:lnTo>
                    <a:lnTo>
                      <a:pt x="1517" y="498"/>
                    </a:lnTo>
                    <a:lnTo>
                      <a:pt x="1519" y="491"/>
                    </a:lnTo>
                    <a:lnTo>
                      <a:pt x="1522" y="482"/>
                    </a:lnTo>
                    <a:lnTo>
                      <a:pt x="1538" y="482"/>
                    </a:lnTo>
                    <a:lnTo>
                      <a:pt x="1538" y="691"/>
                    </a:lnTo>
                    <a:lnTo>
                      <a:pt x="1522" y="691"/>
                    </a:lnTo>
                    <a:lnTo>
                      <a:pt x="1519" y="682"/>
                    </a:lnTo>
                    <a:lnTo>
                      <a:pt x="1517" y="675"/>
                    </a:lnTo>
                    <a:lnTo>
                      <a:pt x="1514" y="669"/>
                    </a:lnTo>
                    <a:lnTo>
                      <a:pt x="1510" y="666"/>
                    </a:lnTo>
                    <a:lnTo>
                      <a:pt x="1507" y="664"/>
                    </a:lnTo>
                    <a:lnTo>
                      <a:pt x="1501" y="661"/>
                    </a:lnTo>
                    <a:lnTo>
                      <a:pt x="1495" y="660"/>
                    </a:lnTo>
                    <a:lnTo>
                      <a:pt x="1487" y="660"/>
                    </a:lnTo>
                    <a:lnTo>
                      <a:pt x="917" y="660"/>
                    </a:lnTo>
                    <a:lnTo>
                      <a:pt x="917" y="644"/>
                    </a:lnTo>
                    <a:lnTo>
                      <a:pt x="926" y="641"/>
                    </a:lnTo>
                    <a:lnTo>
                      <a:pt x="933" y="639"/>
                    </a:lnTo>
                    <a:lnTo>
                      <a:pt x="939" y="636"/>
                    </a:lnTo>
                    <a:lnTo>
                      <a:pt x="942" y="633"/>
                    </a:lnTo>
                    <a:lnTo>
                      <a:pt x="944" y="629"/>
                    </a:lnTo>
                    <a:lnTo>
                      <a:pt x="947" y="623"/>
                    </a:lnTo>
                    <a:lnTo>
                      <a:pt x="948" y="617"/>
                    </a:lnTo>
                    <a:lnTo>
                      <a:pt x="948" y="609"/>
                    </a:lnTo>
                    <a:lnTo>
                      <a:pt x="948" y="83"/>
                    </a:lnTo>
                    <a:lnTo>
                      <a:pt x="948" y="74"/>
                    </a:lnTo>
                    <a:lnTo>
                      <a:pt x="947" y="67"/>
                    </a:lnTo>
                    <a:lnTo>
                      <a:pt x="944" y="63"/>
                    </a:lnTo>
                    <a:lnTo>
                      <a:pt x="942" y="58"/>
                    </a:lnTo>
                    <a:lnTo>
                      <a:pt x="939" y="55"/>
                    </a:lnTo>
                    <a:lnTo>
                      <a:pt x="933" y="53"/>
                    </a:lnTo>
                    <a:lnTo>
                      <a:pt x="926" y="49"/>
                    </a:lnTo>
                    <a:lnTo>
                      <a:pt x="917" y="47"/>
                    </a:lnTo>
                    <a:lnTo>
                      <a:pt x="917" y="31"/>
                    </a:lnTo>
                    <a:lnTo>
                      <a:pt x="1488" y="31"/>
                    </a:lnTo>
                    <a:lnTo>
                      <a:pt x="1496" y="30"/>
                    </a:lnTo>
                    <a:lnTo>
                      <a:pt x="1503" y="29"/>
                    </a:lnTo>
                    <a:lnTo>
                      <a:pt x="1508" y="27"/>
                    </a:lnTo>
                    <a:lnTo>
                      <a:pt x="1512" y="25"/>
                    </a:lnTo>
                    <a:lnTo>
                      <a:pt x="1515" y="21"/>
                    </a:lnTo>
                    <a:lnTo>
                      <a:pt x="1517" y="16"/>
                    </a:lnTo>
                    <a:lnTo>
                      <a:pt x="1519" y="9"/>
                    </a:lnTo>
                    <a:lnTo>
                      <a:pt x="1522" y="0"/>
                    </a:lnTo>
                    <a:lnTo>
                      <a:pt x="1538" y="0"/>
                    </a:lnTo>
                    <a:lnTo>
                      <a:pt x="1538" y="210"/>
                    </a:lnTo>
                    <a:lnTo>
                      <a:pt x="1522" y="210"/>
                    </a:lnTo>
                    <a:lnTo>
                      <a:pt x="1519" y="201"/>
                    </a:lnTo>
                    <a:lnTo>
                      <a:pt x="1517" y="194"/>
                    </a:lnTo>
                    <a:lnTo>
                      <a:pt x="1514" y="188"/>
                    </a:lnTo>
                    <a:lnTo>
                      <a:pt x="1512" y="185"/>
                    </a:lnTo>
                    <a:lnTo>
                      <a:pt x="1507" y="183"/>
                    </a:lnTo>
                    <a:lnTo>
                      <a:pt x="1503" y="180"/>
                    </a:lnTo>
                    <a:lnTo>
                      <a:pt x="1496" y="180"/>
                    </a:lnTo>
                    <a:lnTo>
                      <a:pt x="1488" y="179"/>
                    </a:lnTo>
                    <a:lnTo>
                      <a:pt x="1125" y="179"/>
                    </a:lnTo>
                    <a:lnTo>
                      <a:pt x="1125" y="268"/>
                    </a:lnTo>
                    <a:lnTo>
                      <a:pt x="1343" y="268"/>
                    </a:lnTo>
                    <a:lnTo>
                      <a:pt x="1351" y="268"/>
                    </a:lnTo>
                    <a:lnTo>
                      <a:pt x="1358" y="267"/>
                    </a:lnTo>
                    <a:lnTo>
                      <a:pt x="1363" y="265"/>
                    </a:lnTo>
                    <a:lnTo>
                      <a:pt x="1367" y="262"/>
                    </a:lnTo>
                    <a:lnTo>
                      <a:pt x="1370" y="259"/>
                    </a:lnTo>
                    <a:lnTo>
                      <a:pt x="1373" y="253"/>
                    </a:lnTo>
                    <a:lnTo>
                      <a:pt x="1377" y="247"/>
                    </a:lnTo>
                    <a:lnTo>
                      <a:pt x="1379" y="239"/>
                    </a:lnTo>
                    <a:lnTo>
                      <a:pt x="1396" y="239"/>
                    </a:lnTo>
                    <a:lnTo>
                      <a:pt x="1396" y="434"/>
                    </a:lnTo>
                    <a:lnTo>
                      <a:pt x="1379" y="434"/>
                    </a:lnTo>
                    <a:lnTo>
                      <a:pt x="1376" y="425"/>
                    </a:lnTo>
                    <a:lnTo>
                      <a:pt x="1373" y="418"/>
                    </a:lnTo>
                    <a:lnTo>
                      <a:pt x="1370" y="414"/>
                    </a:lnTo>
                    <a:lnTo>
                      <a:pt x="1367" y="409"/>
                    </a:lnTo>
                    <a:lnTo>
                      <a:pt x="1362" y="407"/>
                    </a:lnTo>
                    <a:lnTo>
                      <a:pt x="1357" y="406"/>
                    </a:lnTo>
                    <a:lnTo>
                      <a:pt x="1351" y="405"/>
                    </a:lnTo>
                    <a:lnTo>
                      <a:pt x="1343" y="404"/>
                    </a:lnTo>
                    <a:lnTo>
                      <a:pt x="1125" y="404"/>
                    </a:lnTo>
                    <a:lnTo>
                      <a:pt x="1125" y="511"/>
                    </a:lnTo>
                    <a:lnTo>
                      <a:pt x="1487" y="511"/>
                    </a:lnTo>
                    <a:close/>
                    <a:moveTo>
                      <a:pt x="1924" y="422"/>
                    </a:moveTo>
                    <a:lnTo>
                      <a:pt x="2136" y="422"/>
                    </a:lnTo>
                    <a:lnTo>
                      <a:pt x="2026" y="145"/>
                    </a:lnTo>
                    <a:lnTo>
                      <a:pt x="1924" y="422"/>
                    </a:lnTo>
                    <a:close/>
                    <a:moveTo>
                      <a:pt x="2189" y="660"/>
                    </a:moveTo>
                    <a:lnTo>
                      <a:pt x="2189" y="644"/>
                    </a:lnTo>
                    <a:lnTo>
                      <a:pt x="2199" y="640"/>
                    </a:lnTo>
                    <a:lnTo>
                      <a:pt x="2205" y="636"/>
                    </a:lnTo>
                    <a:lnTo>
                      <a:pt x="2209" y="633"/>
                    </a:lnTo>
                    <a:lnTo>
                      <a:pt x="2210" y="630"/>
                    </a:lnTo>
                    <a:lnTo>
                      <a:pt x="2211" y="626"/>
                    </a:lnTo>
                    <a:lnTo>
                      <a:pt x="2211" y="622"/>
                    </a:lnTo>
                    <a:lnTo>
                      <a:pt x="2211" y="618"/>
                    </a:lnTo>
                    <a:lnTo>
                      <a:pt x="2210" y="611"/>
                    </a:lnTo>
                    <a:lnTo>
                      <a:pt x="2208" y="604"/>
                    </a:lnTo>
                    <a:lnTo>
                      <a:pt x="2204" y="594"/>
                    </a:lnTo>
                    <a:lnTo>
                      <a:pt x="2179" y="527"/>
                    </a:lnTo>
                    <a:lnTo>
                      <a:pt x="1887" y="527"/>
                    </a:lnTo>
                    <a:lnTo>
                      <a:pt x="1861" y="594"/>
                    </a:lnTo>
                    <a:lnTo>
                      <a:pt x="1858" y="600"/>
                    </a:lnTo>
                    <a:lnTo>
                      <a:pt x="1856" y="605"/>
                    </a:lnTo>
                    <a:lnTo>
                      <a:pt x="1856" y="610"/>
                    </a:lnTo>
                    <a:lnTo>
                      <a:pt x="1855" y="614"/>
                    </a:lnTo>
                    <a:lnTo>
                      <a:pt x="1856" y="620"/>
                    </a:lnTo>
                    <a:lnTo>
                      <a:pt x="1857" y="624"/>
                    </a:lnTo>
                    <a:lnTo>
                      <a:pt x="1860" y="629"/>
                    </a:lnTo>
                    <a:lnTo>
                      <a:pt x="1862" y="633"/>
                    </a:lnTo>
                    <a:lnTo>
                      <a:pt x="1865" y="637"/>
                    </a:lnTo>
                    <a:lnTo>
                      <a:pt x="1870" y="639"/>
                    </a:lnTo>
                    <a:lnTo>
                      <a:pt x="1874" y="641"/>
                    </a:lnTo>
                    <a:lnTo>
                      <a:pt x="1881" y="644"/>
                    </a:lnTo>
                    <a:lnTo>
                      <a:pt x="1881" y="660"/>
                    </a:lnTo>
                    <a:lnTo>
                      <a:pt x="1666" y="660"/>
                    </a:lnTo>
                    <a:lnTo>
                      <a:pt x="1666" y="644"/>
                    </a:lnTo>
                    <a:lnTo>
                      <a:pt x="1674" y="639"/>
                    </a:lnTo>
                    <a:lnTo>
                      <a:pt x="1681" y="632"/>
                    </a:lnTo>
                    <a:lnTo>
                      <a:pt x="1688" y="626"/>
                    </a:lnTo>
                    <a:lnTo>
                      <a:pt x="1696" y="617"/>
                    </a:lnTo>
                    <a:lnTo>
                      <a:pt x="1701" y="605"/>
                    </a:lnTo>
                    <a:lnTo>
                      <a:pt x="1708" y="594"/>
                    </a:lnTo>
                    <a:lnTo>
                      <a:pt x="1714" y="581"/>
                    </a:lnTo>
                    <a:lnTo>
                      <a:pt x="1719" y="567"/>
                    </a:lnTo>
                    <a:lnTo>
                      <a:pt x="1721" y="562"/>
                    </a:lnTo>
                    <a:lnTo>
                      <a:pt x="1723" y="557"/>
                    </a:lnTo>
                    <a:lnTo>
                      <a:pt x="1889" y="104"/>
                    </a:lnTo>
                    <a:lnTo>
                      <a:pt x="1892" y="92"/>
                    </a:lnTo>
                    <a:lnTo>
                      <a:pt x="1897" y="81"/>
                    </a:lnTo>
                    <a:lnTo>
                      <a:pt x="1898" y="72"/>
                    </a:lnTo>
                    <a:lnTo>
                      <a:pt x="1899" y="66"/>
                    </a:lnTo>
                    <a:lnTo>
                      <a:pt x="1899" y="63"/>
                    </a:lnTo>
                    <a:lnTo>
                      <a:pt x="1898" y="58"/>
                    </a:lnTo>
                    <a:lnTo>
                      <a:pt x="1897" y="55"/>
                    </a:lnTo>
                    <a:lnTo>
                      <a:pt x="1894" y="53"/>
                    </a:lnTo>
                    <a:lnTo>
                      <a:pt x="1892" y="50"/>
                    </a:lnTo>
                    <a:lnTo>
                      <a:pt x="1889" y="49"/>
                    </a:lnTo>
                    <a:lnTo>
                      <a:pt x="1885" y="48"/>
                    </a:lnTo>
                    <a:lnTo>
                      <a:pt x="1881" y="47"/>
                    </a:lnTo>
                    <a:lnTo>
                      <a:pt x="1881" y="31"/>
                    </a:lnTo>
                    <a:lnTo>
                      <a:pt x="2194" y="31"/>
                    </a:lnTo>
                    <a:lnTo>
                      <a:pt x="2194" y="47"/>
                    </a:lnTo>
                    <a:lnTo>
                      <a:pt x="2190" y="48"/>
                    </a:lnTo>
                    <a:lnTo>
                      <a:pt x="2186" y="49"/>
                    </a:lnTo>
                    <a:lnTo>
                      <a:pt x="2183" y="50"/>
                    </a:lnTo>
                    <a:lnTo>
                      <a:pt x="2181" y="53"/>
                    </a:lnTo>
                    <a:lnTo>
                      <a:pt x="2179" y="55"/>
                    </a:lnTo>
                    <a:lnTo>
                      <a:pt x="2177" y="58"/>
                    </a:lnTo>
                    <a:lnTo>
                      <a:pt x="2176" y="63"/>
                    </a:lnTo>
                    <a:lnTo>
                      <a:pt x="2176" y="66"/>
                    </a:lnTo>
                    <a:lnTo>
                      <a:pt x="2177" y="72"/>
                    </a:lnTo>
                    <a:lnTo>
                      <a:pt x="2180" y="81"/>
                    </a:lnTo>
                    <a:lnTo>
                      <a:pt x="2183" y="92"/>
                    </a:lnTo>
                    <a:lnTo>
                      <a:pt x="2188" y="104"/>
                    </a:lnTo>
                    <a:lnTo>
                      <a:pt x="2389" y="609"/>
                    </a:lnTo>
                    <a:lnTo>
                      <a:pt x="2389" y="610"/>
                    </a:lnTo>
                    <a:lnTo>
                      <a:pt x="2389" y="611"/>
                    </a:lnTo>
                    <a:lnTo>
                      <a:pt x="2392" y="617"/>
                    </a:lnTo>
                    <a:lnTo>
                      <a:pt x="2394" y="622"/>
                    </a:lnTo>
                    <a:lnTo>
                      <a:pt x="2398" y="627"/>
                    </a:lnTo>
                    <a:lnTo>
                      <a:pt x="2401" y="631"/>
                    </a:lnTo>
                    <a:lnTo>
                      <a:pt x="2405" y="636"/>
                    </a:lnTo>
                    <a:lnTo>
                      <a:pt x="2410" y="639"/>
                    </a:lnTo>
                    <a:lnTo>
                      <a:pt x="2414" y="641"/>
                    </a:lnTo>
                    <a:lnTo>
                      <a:pt x="2419" y="644"/>
                    </a:lnTo>
                    <a:lnTo>
                      <a:pt x="2419" y="660"/>
                    </a:lnTo>
                    <a:lnTo>
                      <a:pt x="2189" y="660"/>
                    </a:lnTo>
                    <a:close/>
                    <a:moveTo>
                      <a:pt x="3130" y="511"/>
                    </a:moveTo>
                    <a:lnTo>
                      <a:pt x="3136" y="511"/>
                    </a:lnTo>
                    <a:lnTo>
                      <a:pt x="3143" y="510"/>
                    </a:lnTo>
                    <a:lnTo>
                      <a:pt x="3149" y="509"/>
                    </a:lnTo>
                    <a:lnTo>
                      <a:pt x="3152" y="506"/>
                    </a:lnTo>
                    <a:lnTo>
                      <a:pt x="3155" y="502"/>
                    </a:lnTo>
                    <a:lnTo>
                      <a:pt x="3159" y="498"/>
                    </a:lnTo>
                    <a:lnTo>
                      <a:pt x="3161" y="491"/>
                    </a:lnTo>
                    <a:lnTo>
                      <a:pt x="3163" y="482"/>
                    </a:lnTo>
                    <a:lnTo>
                      <a:pt x="3181" y="482"/>
                    </a:lnTo>
                    <a:lnTo>
                      <a:pt x="3181" y="691"/>
                    </a:lnTo>
                    <a:lnTo>
                      <a:pt x="3163" y="691"/>
                    </a:lnTo>
                    <a:lnTo>
                      <a:pt x="3161" y="682"/>
                    </a:lnTo>
                    <a:lnTo>
                      <a:pt x="3159" y="675"/>
                    </a:lnTo>
                    <a:lnTo>
                      <a:pt x="3155" y="669"/>
                    </a:lnTo>
                    <a:lnTo>
                      <a:pt x="3152" y="666"/>
                    </a:lnTo>
                    <a:lnTo>
                      <a:pt x="3149" y="664"/>
                    </a:lnTo>
                    <a:lnTo>
                      <a:pt x="3143" y="661"/>
                    </a:lnTo>
                    <a:lnTo>
                      <a:pt x="3138" y="660"/>
                    </a:lnTo>
                    <a:lnTo>
                      <a:pt x="3130" y="660"/>
                    </a:lnTo>
                    <a:lnTo>
                      <a:pt x="2533" y="660"/>
                    </a:lnTo>
                    <a:lnTo>
                      <a:pt x="2533" y="644"/>
                    </a:lnTo>
                    <a:lnTo>
                      <a:pt x="2542" y="641"/>
                    </a:lnTo>
                    <a:lnTo>
                      <a:pt x="2549" y="639"/>
                    </a:lnTo>
                    <a:lnTo>
                      <a:pt x="2554" y="636"/>
                    </a:lnTo>
                    <a:lnTo>
                      <a:pt x="2558" y="633"/>
                    </a:lnTo>
                    <a:lnTo>
                      <a:pt x="2560" y="629"/>
                    </a:lnTo>
                    <a:lnTo>
                      <a:pt x="2561" y="623"/>
                    </a:lnTo>
                    <a:lnTo>
                      <a:pt x="2563" y="617"/>
                    </a:lnTo>
                    <a:lnTo>
                      <a:pt x="2564" y="609"/>
                    </a:lnTo>
                    <a:lnTo>
                      <a:pt x="2564" y="83"/>
                    </a:lnTo>
                    <a:lnTo>
                      <a:pt x="2563" y="74"/>
                    </a:lnTo>
                    <a:lnTo>
                      <a:pt x="2561" y="67"/>
                    </a:lnTo>
                    <a:lnTo>
                      <a:pt x="2560" y="63"/>
                    </a:lnTo>
                    <a:lnTo>
                      <a:pt x="2558" y="58"/>
                    </a:lnTo>
                    <a:lnTo>
                      <a:pt x="2554" y="55"/>
                    </a:lnTo>
                    <a:lnTo>
                      <a:pt x="2549" y="53"/>
                    </a:lnTo>
                    <a:lnTo>
                      <a:pt x="2542" y="49"/>
                    </a:lnTo>
                    <a:lnTo>
                      <a:pt x="2533" y="47"/>
                    </a:lnTo>
                    <a:lnTo>
                      <a:pt x="2533" y="31"/>
                    </a:lnTo>
                    <a:lnTo>
                      <a:pt x="2773" y="31"/>
                    </a:lnTo>
                    <a:lnTo>
                      <a:pt x="2773" y="47"/>
                    </a:lnTo>
                    <a:lnTo>
                      <a:pt x="2764" y="49"/>
                    </a:lnTo>
                    <a:lnTo>
                      <a:pt x="2756" y="53"/>
                    </a:lnTo>
                    <a:lnTo>
                      <a:pt x="2751" y="56"/>
                    </a:lnTo>
                    <a:lnTo>
                      <a:pt x="2747" y="58"/>
                    </a:lnTo>
                    <a:lnTo>
                      <a:pt x="2744" y="63"/>
                    </a:lnTo>
                    <a:lnTo>
                      <a:pt x="2742" y="68"/>
                    </a:lnTo>
                    <a:lnTo>
                      <a:pt x="2741" y="75"/>
                    </a:lnTo>
                    <a:lnTo>
                      <a:pt x="2741" y="83"/>
                    </a:lnTo>
                    <a:lnTo>
                      <a:pt x="2741" y="511"/>
                    </a:lnTo>
                    <a:lnTo>
                      <a:pt x="3130" y="511"/>
                    </a:lnTo>
                    <a:close/>
                    <a:moveTo>
                      <a:pt x="3614" y="185"/>
                    </a:moveTo>
                    <a:lnTo>
                      <a:pt x="3614" y="609"/>
                    </a:lnTo>
                    <a:lnTo>
                      <a:pt x="3614" y="617"/>
                    </a:lnTo>
                    <a:lnTo>
                      <a:pt x="3615" y="623"/>
                    </a:lnTo>
                    <a:lnTo>
                      <a:pt x="3617" y="629"/>
                    </a:lnTo>
                    <a:lnTo>
                      <a:pt x="3619" y="633"/>
                    </a:lnTo>
                    <a:lnTo>
                      <a:pt x="3623" y="636"/>
                    </a:lnTo>
                    <a:lnTo>
                      <a:pt x="3628" y="639"/>
                    </a:lnTo>
                    <a:lnTo>
                      <a:pt x="3635" y="641"/>
                    </a:lnTo>
                    <a:lnTo>
                      <a:pt x="3643" y="644"/>
                    </a:lnTo>
                    <a:lnTo>
                      <a:pt x="3643" y="660"/>
                    </a:lnTo>
                    <a:lnTo>
                      <a:pt x="3405" y="660"/>
                    </a:lnTo>
                    <a:lnTo>
                      <a:pt x="3405" y="644"/>
                    </a:lnTo>
                    <a:lnTo>
                      <a:pt x="3413" y="641"/>
                    </a:lnTo>
                    <a:lnTo>
                      <a:pt x="3420" y="638"/>
                    </a:lnTo>
                    <a:lnTo>
                      <a:pt x="3425" y="636"/>
                    </a:lnTo>
                    <a:lnTo>
                      <a:pt x="3428" y="631"/>
                    </a:lnTo>
                    <a:lnTo>
                      <a:pt x="3431" y="628"/>
                    </a:lnTo>
                    <a:lnTo>
                      <a:pt x="3433" y="622"/>
                    </a:lnTo>
                    <a:lnTo>
                      <a:pt x="3434" y="617"/>
                    </a:lnTo>
                    <a:lnTo>
                      <a:pt x="3434" y="609"/>
                    </a:lnTo>
                    <a:lnTo>
                      <a:pt x="3434" y="185"/>
                    </a:lnTo>
                    <a:lnTo>
                      <a:pt x="3246" y="185"/>
                    </a:lnTo>
                    <a:lnTo>
                      <a:pt x="3239" y="186"/>
                    </a:lnTo>
                    <a:lnTo>
                      <a:pt x="3232" y="187"/>
                    </a:lnTo>
                    <a:lnTo>
                      <a:pt x="3226" y="188"/>
                    </a:lnTo>
                    <a:lnTo>
                      <a:pt x="3223" y="192"/>
                    </a:lnTo>
                    <a:lnTo>
                      <a:pt x="3219" y="195"/>
                    </a:lnTo>
                    <a:lnTo>
                      <a:pt x="3216" y="201"/>
                    </a:lnTo>
                    <a:lnTo>
                      <a:pt x="3213" y="207"/>
                    </a:lnTo>
                    <a:lnTo>
                      <a:pt x="3211" y="215"/>
                    </a:lnTo>
                    <a:lnTo>
                      <a:pt x="3195" y="215"/>
                    </a:lnTo>
                    <a:lnTo>
                      <a:pt x="3195" y="0"/>
                    </a:lnTo>
                    <a:lnTo>
                      <a:pt x="3211" y="0"/>
                    </a:lnTo>
                    <a:lnTo>
                      <a:pt x="3213" y="9"/>
                    </a:lnTo>
                    <a:lnTo>
                      <a:pt x="3216" y="16"/>
                    </a:lnTo>
                    <a:lnTo>
                      <a:pt x="3218" y="21"/>
                    </a:lnTo>
                    <a:lnTo>
                      <a:pt x="3222" y="25"/>
                    </a:lnTo>
                    <a:lnTo>
                      <a:pt x="3226" y="28"/>
                    </a:lnTo>
                    <a:lnTo>
                      <a:pt x="3232" y="29"/>
                    </a:lnTo>
                    <a:lnTo>
                      <a:pt x="3237" y="30"/>
                    </a:lnTo>
                    <a:lnTo>
                      <a:pt x="3246" y="31"/>
                    </a:lnTo>
                    <a:lnTo>
                      <a:pt x="3801" y="31"/>
                    </a:lnTo>
                    <a:lnTo>
                      <a:pt x="3809" y="30"/>
                    </a:lnTo>
                    <a:lnTo>
                      <a:pt x="3816" y="29"/>
                    </a:lnTo>
                    <a:lnTo>
                      <a:pt x="3821" y="28"/>
                    </a:lnTo>
                    <a:lnTo>
                      <a:pt x="3826" y="25"/>
                    </a:lnTo>
                    <a:lnTo>
                      <a:pt x="3828" y="21"/>
                    </a:lnTo>
                    <a:lnTo>
                      <a:pt x="3831" y="16"/>
                    </a:lnTo>
                    <a:lnTo>
                      <a:pt x="3834" y="9"/>
                    </a:lnTo>
                    <a:lnTo>
                      <a:pt x="3836" y="0"/>
                    </a:lnTo>
                    <a:lnTo>
                      <a:pt x="3853" y="0"/>
                    </a:lnTo>
                    <a:lnTo>
                      <a:pt x="3853" y="215"/>
                    </a:lnTo>
                    <a:lnTo>
                      <a:pt x="3836" y="215"/>
                    </a:lnTo>
                    <a:lnTo>
                      <a:pt x="3834" y="207"/>
                    </a:lnTo>
                    <a:lnTo>
                      <a:pt x="3831" y="201"/>
                    </a:lnTo>
                    <a:lnTo>
                      <a:pt x="3828" y="195"/>
                    </a:lnTo>
                    <a:lnTo>
                      <a:pt x="3825" y="192"/>
                    </a:lnTo>
                    <a:lnTo>
                      <a:pt x="3821" y="188"/>
                    </a:lnTo>
                    <a:lnTo>
                      <a:pt x="3816" y="187"/>
                    </a:lnTo>
                    <a:lnTo>
                      <a:pt x="3809" y="186"/>
                    </a:lnTo>
                    <a:lnTo>
                      <a:pt x="3801" y="185"/>
                    </a:lnTo>
                    <a:lnTo>
                      <a:pt x="3614" y="185"/>
                    </a:lnTo>
                    <a:close/>
                    <a:moveTo>
                      <a:pt x="4019" y="660"/>
                    </a:moveTo>
                    <a:lnTo>
                      <a:pt x="4019" y="644"/>
                    </a:lnTo>
                    <a:lnTo>
                      <a:pt x="4028" y="641"/>
                    </a:lnTo>
                    <a:lnTo>
                      <a:pt x="4035" y="639"/>
                    </a:lnTo>
                    <a:lnTo>
                      <a:pt x="4040" y="636"/>
                    </a:lnTo>
                    <a:lnTo>
                      <a:pt x="4044" y="633"/>
                    </a:lnTo>
                    <a:lnTo>
                      <a:pt x="4046" y="629"/>
                    </a:lnTo>
                    <a:lnTo>
                      <a:pt x="4048" y="623"/>
                    </a:lnTo>
                    <a:lnTo>
                      <a:pt x="4049" y="617"/>
                    </a:lnTo>
                    <a:lnTo>
                      <a:pt x="4049" y="609"/>
                    </a:lnTo>
                    <a:lnTo>
                      <a:pt x="4049" y="83"/>
                    </a:lnTo>
                    <a:lnTo>
                      <a:pt x="4049" y="74"/>
                    </a:lnTo>
                    <a:lnTo>
                      <a:pt x="4048" y="67"/>
                    </a:lnTo>
                    <a:lnTo>
                      <a:pt x="4046" y="63"/>
                    </a:lnTo>
                    <a:lnTo>
                      <a:pt x="4044" y="58"/>
                    </a:lnTo>
                    <a:lnTo>
                      <a:pt x="4040" y="55"/>
                    </a:lnTo>
                    <a:lnTo>
                      <a:pt x="4035" y="53"/>
                    </a:lnTo>
                    <a:lnTo>
                      <a:pt x="4028" y="49"/>
                    </a:lnTo>
                    <a:lnTo>
                      <a:pt x="4019" y="47"/>
                    </a:lnTo>
                    <a:lnTo>
                      <a:pt x="4019" y="31"/>
                    </a:lnTo>
                    <a:lnTo>
                      <a:pt x="4258" y="31"/>
                    </a:lnTo>
                    <a:lnTo>
                      <a:pt x="4258" y="47"/>
                    </a:lnTo>
                    <a:lnTo>
                      <a:pt x="4249" y="49"/>
                    </a:lnTo>
                    <a:lnTo>
                      <a:pt x="4242" y="53"/>
                    </a:lnTo>
                    <a:lnTo>
                      <a:pt x="4237" y="56"/>
                    </a:lnTo>
                    <a:lnTo>
                      <a:pt x="4232" y="58"/>
                    </a:lnTo>
                    <a:lnTo>
                      <a:pt x="4230" y="63"/>
                    </a:lnTo>
                    <a:lnTo>
                      <a:pt x="4228" y="68"/>
                    </a:lnTo>
                    <a:lnTo>
                      <a:pt x="4227" y="75"/>
                    </a:lnTo>
                    <a:lnTo>
                      <a:pt x="4227" y="83"/>
                    </a:lnTo>
                    <a:lnTo>
                      <a:pt x="4227" y="258"/>
                    </a:lnTo>
                    <a:lnTo>
                      <a:pt x="4539" y="258"/>
                    </a:lnTo>
                    <a:lnTo>
                      <a:pt x="4539" y="83"/>
                    </a:lnTo>
                    <a:lnTo>
                      <a:pt x="4539" y="75"/>
                    </a:lnTo>
                    <a:lnTo>
                      <a:pt x="4538" y="68"/>
                    </a:lnTo>
                    <a:lnTo>
                      <a:pt x="4536" y="63"/>
                    </a:lnTo>
                    <a:lnTo>
                      <a:pt x="4533" y="58"/>
                    </a:lnTo>
                    <a:lnTo>
                      <a:pt x="4529" y="56"/>
                    </a:lnTo>
                    <a:lnTo>
                      <a:pt x="4523" y="53"/>
                    </a:lnTo>
                    <a:lnTo>
                      <a:pt x="4516" y="49"/>
                    </a:lnTo>
                    <a:lnTo>
                      <a:pt x="4508" y="47"/>
                    </a:lnTo>
                    <a:lnTo>
                      <a:pt x="4508" y="31"/>
                    </a:lnTo>
                    <a:lnTo>
                      <a:pt x="4747" y="31"/>
                    </a:lnTo>
                    <a:lnTo>
                      <a:pt x="4747" y="47"/>
                    </a:lnTo>
                    <a:lnTo>
                      <a:pt x="4739" y="49"/>
                    </a:lnTo>
                    <a:lnTo>
                      <a:pt x="4732" y="53"/>
                    </a:lnTo>
                    <a:lnTo>
                      <a:pt x="4726" y="55"/>
                    </a:lnTo>
                    <a:lnTo>
                      <a:pt x="4723" y="58"/>
                    </a:lnTo>
                    <a:lnTo>
                      <a:pt x="4720" y="63"/>
                    </a:lnTo>
                    <a:lnTo>
                      <a:pt x="4719" y="67"/>
                    </a:lnTo>
                    <a:lnTo>
                      <a:pt x="4717" y="74"/>
                    </a:lnTo>
                    <a:lnTo>
                      <a:pt x="4717" y="83"/>
                    </a:lnTo>
                    <a:lnTo>
                      <a:pt x="4717" y="609"/>
                    </a:lnTo>
                    <a:lnTo>
                      <a:pt x="4717" y="617"/>
                    </a:lnTo>
                    <a:lnTo>
                      <a:pt x="4719" y="623"/>
                    </a:lnTo>
                    <a:lnTo>
                      <a:pt x="4720" y="629"/>
                    </a:lnTo>
                    <a:lnTo>
                      <a:pt x="4723" y="633"/>
                    </a:lnTo>
                    <a:lnTo>
                      <a:pt x="4726" y="636"/>
                    </a:lnTo>
                    <a:lnTo>
                      <a:pt x="4732" y="639"/>
                    </a:lnTo>
                    <a:lnTo>
                      <a:pt x="4739" y="641"/>
                    </a:lnTo>
                    <a:lnTo>
                      <a:pt x="4747" y="644"/>
                    </a:lnTo>
                    <a:lnTo>
                      <a:pt x="4747" y="660"/>
                    </a:lnTo>
                    <a:lnTo>
                      <a:pt x="4508" y="660"/>
                    </a:lnTo>
                    <a:lnTo>
                      <a:pt x="4508" y="644"/>
                    </a:lnTo>
                    <a:lnTo>
                      <a:pt x="4516" y="641"/>
                    </a:lnTo>
                    <a:lnTo>
                      <a:pt x="4523" y="638"/>
                    </a:lnTo>
                    <a:lnTo>
                      <a:pt x="4529" y="636"/>
                    </a:lnTo>
                    <a:lnTo>
                      <a:pt x="4533" y="632"/>
                    </a:lnTo>
                    <a:lnTo>
                      <a:pt x="4536" y="628"/>
                    </a:lnTo>
                    <a:lnTo>
                      <a:pt x="4538" y="623"/>
                    </a:lnTo>
                    <a:lnTo>
                      <a:pt x="4539" y="617"/>
                    </a:lnTo>
                    <a:lnTo>
                      <a:pt x="4539" y="609"/>
                    </a:lnTo>
                    <a:lnTo>
                      <a:pt x="4539" y="402"/>
                    </a:lnTo>
                    <a:lnTo>
                      <a:pt x="4227" y="402"/>
                    </a:lnTo>
                    <a:lnTo>
                      <a:pt x="4227" y="609"/>
                    </a:lnTo>
                    <a:lnTo>
                      <a:pt x="4227" y="617"/>
                    </a:lnTo>
                    <a:lnTo>
                      <a:pt x="4228" y="623"/>
                    </a:lnTo>
                    <a:lnTo>
                      <a:pt x="4230" y="628"/>
                    </a:lnTo>
                    <a:lnTo>
                      <a:pt x="4232" y="632"/>
                    </a:lnTo>
                    <a:lnTo>
                      <a:pt x="4237" y="636"/>
                    </a:lnTo>
                    <a:lnTo>
                      <a:pt x="4242" y="638"/>
                    </a:lnTo>
                    <a:lnTo>
                      <a:pt x="4249" y="641"/>
                    </a:lnTo>
                    <a:lnTo>
                      <a:pt x="4258" y="644"/>
                    </a:lnTo>
                    <a:lnTo>
                      <a:pt x="4258" y="660"/>
                    </a:lnTo>
                    <a:lnTo>
                      <a:pt x="4019" y="660"/>
                    </a:lnTo>
                    <a:close/>
                    <a:moveTo>
                      <a:pt x="4934" y="660"/>
                    </a:moveTo>
                    <a:lnTo>
                      <a:pt x="4934" y="644"/>
                    </a:lnTo>
                    <a:lnTo>
                      <a:pt x="4943" y="641"/>
                    </a:lnTo>
                    <a:lnTo>
                      <a:pt x="4950" y="639"/>
                    </a:lnTo>
                    <a:lnTo>
                      <a:pt x="4956" y="636"/>
                    </a:lnTo>
                    <a:lnTo>
                      <a:pt x="4959" y="633"/>
                    </a:lnTo>
                    <a:lnTo>
                      <a:pt x="4961" y="629"/>
                    </a:lnTo>
                    <a:lnTo>
                      <a:pt x="4963" y="623"/>
                    </a:lnTo>
                    <a:lnTo>
                      <a:pt x="4965" y="617"/>
                    </a:lnTo>
                    <a:lnTo>
                      <a:pt x="4965" y="609"/>
                    </a:lnTo>
                    <a:lnTo>
                      <a:pt x="4965" y="83"/>
                    </a:lnTo>
                    <a:lnTo>
                      <a:pt x="4965" y="74"/>
                    </a:lnTo>
                    <a:lnTo>
                      <a:pt x="4963" y="67"/>
                    </a:lnTo>
                    <a:lnTo>
                      <a:pt x="4961" y="63"/>
                    </a:lnTo>
                    <a:lnTo>
                      <a:pt x="4959" y="58"/>
                    </a:lnTo>
                    <a:lnTo>
                      <a:pt x="4956" y="55"/>
                    </a:lnTo>
                    <a:lnTo>
                      <a:pt x="4950" y="53"/>
                    </a:lnTo>
                    <a:lnTo>
                      <a:pt x="4943" y="49"/>
                    </a:lnTo>
                    <a:lnTo>
                      <a:pt x="4934" y="47"/>
                    </a:lnTo>
                    <a:lnTo>
                      <a:pt x="4934" y="31"/>
                    </a:lnTo>
                    <a:lnTo>
                      <a:pt x="5173" y="31"/>
                    </a:lnTo>
                    <a:lnTo>
                      <a:pt x="5173" y="47"/>
                    </a:lnTo>
                    <a:lnTo>
                      <a:pt x="5164" y="49"/>
                    </a:lnTo>
                    <a:lnTo>
                      <a:pt x="5158" y="53"/>
                    </a:lnTo>
                    <a:lnTo>
                      <a:pt x="5152" y="56"/>
                    </a:lnTo>
                    <a:lnTo>
                      <a:pt x="5148" y="58"/>
                    </a:lnTo>
                    <a:lnTo>
                      <a:pt x="5145" y="63"/>
                    </a:lnTo>
                    <a:lnTo>
                      <a:pt x="5144" y="68"/>
                    </a:lnTo>
                    <a:lnTo>
                      <a:pt x="5143" y="75"/>
                    </a:lnTo>
                    <a:lnTo>
                      <a:pt x="5142" y="83"/>
                    </a:lnTo>
                    <a:lnTo>
                      <a:pt x="5142" y="609"/>
                    </a:lnTo>
                    <a:lnTo>
                      <a:pt x="5143" y="617"/>
                    </a:lnTo>
                    <a:lnTo>
                      <a:pt x="5144" y="623"/>
                    </a:lnTo>
                    <a:lnTo>
                      <a:pt x="5145" y="628"/>
                    </a:lnTo>
                    <a:lnTo>
                      <a:pt x="5148" y="632"/>
                    </a:lnTo>
                    <a:lnTo>
                      <a:pt x="5152" y="636"/>
                    </a:lnTo>
                    <a:lnTo>
                      <a:pt x="5158" y="638"/>
                    </a:lnTo>
                    <a:lnTo>
                      <a:pt x="5164" y="641"/>
                    </a:lnTo>
                    <a:lnTo>
                      <a:pt x="5173" y="644"/>
                    </a:lnTo>
                    <a:lnTo>
                      <a:pt x="5173" y="660"/>
                    </a:lnTo>
                    <a:lnTo>
                      <a:pt x="4934" y="660"/>
                    </a:lnTo>
                    <a:close/>
                    <a:moveTo>
                      <a:pt x="5930" y="511"/>
                    </a:moveTo>
                    <a:lnTo>
                      <a:pt x="5938" y="511"/>
                    </a:lnTo>
                    <a:lnTo>
                      <a:pt x="5945" y="510"/>
                    </a:lnTo>
                    <a:lnTo>
                      <a:pt x="5949" y="509"/>
                    </a:lnTo>
                    <a:lnTo>
                      <a:pt x="5954" y="506"/>
                    </a:lnTo>
                    <a:lnTo>
                      <a:pt x="5957" y="502"/>
                    </a:lnTo>
                    <a:lnTo>
                      <a:pt x="5959" y="498"/>
                    </a:lnTo>
                    <a:lnTo>
                      <a:pt x="5963" y="491"/>
                    </a:lnTo>
                    <a:lnTo>
                      <a:pt x="5965" y="482"/>
                    </a:lnTo>
                    <a:lnTo>
                      <a:pt x="5982" y="482"/>
                    </a:lnTo>
                    <a:lnTo>
                      <a:pt x="5982" y="691"/>
                    </a:lnTo>
                    <a:lnTo>
                      <a:pt x="5965" y="691"/>
                    </a:lnTo>
                    <a:lnTo>
                      <a:pt x="5963" y="682"/>
                    </a:lnTo>
                    <a:lnTo>
                      <a:pt x="5959" y="675"/>
                    </a:lnTo>
                    <a:lnTo>
                      <a:pt x="5957" y="669"/>
                    </a:lnTo>
                    <a:lnTo>
                      <a:pt x="5954" y="666"/>
                    </a:lnTo>
                    <a:lnTo>
                      <a:pt x="5950" y="664"/>
                    </a:lnTo>
                    <a:lnTo>
                      <a:pt x="5945" y="661"/>
                    </a:lnTo>
                    <a:lnTo>
                      <a:pt x="5938" y="660"/>
                    </a:lnTo>
                    <a:lnTo>
                      <a:pt x="5930" y="660"/>
                    </a:lnTo>
                    <a:lnTo>
                      <a:pt x="5361" y="660"/>
                    </a:lnTo>
                    <a:lnTo>
                      <a:pt x="5361" y="644"/>
                    </a:lnTo>
                    <a:lnTo>
                      <a:pt x="5370" y="641"/>
                    </a:lnTo>
                    <a:lnTo>
                      <a:pt x="5377" y="639"/>
                    </a:lnTo>
                    <a:lnTo>
                      <a:pt x="5382" y="636"/>
                    </a:lnTo>
                    <a:lnTo>
                      <a:pt x="5386" y="633"/>
                    </a:lnTo>
                    <a:lnTo>
                      <a:pt x="5388" y="629"/>
                    </a:lnTo>
                    <a:lnTo>
                      <a:pt x="5389" y="623"/>
                    </a:lnTo>
                    <a:lnTo>
                      <a:pt x="5390" y="617"/>
                    </a:lnTo>
                    <a:lnTo>
                      <a:pt x="5391" y="609"/>
                    </a:lnTo>
                    <a:lnTo>
                      <a:pt x="5391" y="83"/>
                    </a:lnTo>
                    <a:lnTo>
                      <a:pt x="5390" y="74"/>
                    </a:lnTo>
                    <a:lnTo>
                      <a:pt x="5389" y="67"/>
                    </a:lnTo>
                    <a:lnTo>
                      <a:pt x="5388" y="63"/>
                    </a:lnTo>
                    <a:lnTo>
                      <a:pt x="5386" y="58"/>
                    </a:lnTo>
                    <a:lnTo>
                      <a:pt x="5382" y="55"/>
                    </a:lnTo>
                    <a:lnTo>
                      <a:pt x="5377" y="53"/>
                    </a:lnTo>
                    <a:lnTo>
                      <a:pt x="5370" y="49"/>
                    </a:lnTo>
                    <a:lnTo>
                      <a:pt x="5361" y="47"/>
                    </a:lnTo>
                    <a:lnTo>
                      <a:pt x="5361" y="31"/>
                    </a:lnTo>
                    <a:lnTo>
                      <a:pt x="5931" y="31"/>
                    </a:lnTo>
                    <a:lnTo>
                      <a:pt x="5939" y="30"/>
                    </a:lnTo>
                    <a:lnTo>
                      <a:pt x="5946" y="29"/>
                    </a:lnTo>
                    <a:lnTo>
                      <a:pt x="5950" y="27"/>
                    </a:lnTo>
                    <a:lnTo>
                      <a:pt x="5955" y="25"/>
                    </a:lnTo>
                    <a:lnTo>
                      <a:pt x="5958" y="21"/>
                    </a:lnTo>
                    <a:lnTo>
                      <a:pt x="5961" y="16"/>
                    </a:lnTo>
                    <a:lnTo>
                      <a:pt x="5963" y="9"/>
                    </a:lnTo>
                    <a:lnTo>
                      <a:pt x="5965" y="0"/>
                    </a:lnTo>
                    <a:lnTo>
                      <a:pt x="5982" y="0"/>
                    </a:lnTo>
                    <a:lnTo>
                      <a:pt x="5982" y="210"/>
                    </a:lnTo>
                    <a:lnTo>
                      <a:pt x="5965" y="210"/>
                    </a:lnTo>
                    <a:lnTo>
                      <a:pt x="5963" y="201"/>
                    </a:lnTo>
                    <a:lnTo>
                      <a:pt x="5961" y="194"/>
                    </a:lnTo>
                    <a:lnTo>
                      <a:pt x="5957" y="188"/>
                    </a:lnTo>
                    <a:lnTo>
                      <a:pt x="5954" y="185"/>
                    </a:lnTo>
                    <a:lnTo>
                      <a:pt x="5950" y="183"/>
                    </a:lnTo>
                    <a:lnTo>
                      <a:pt x="5945" y="180"/>
                    </a:lnTo>
                    <a:lnTo>
                      <a:pt x="5939" y="180"/>
                    </a:lnTo>
                    <a:lnTo>
                      <a:pt x="5931" y="179"/>
                    </a:lnTo>
                    <a:lnTo>
                      <a:pt x="5569" y="179"/>
                    </a:lnTo>
                    <a:lnTo>
                      <a:pt x="5569" y="268"/>
                    </a:lnTo>
                    <a:lnTo>
                      <a:pt x="5787" y="268"/>
                    </a:lnTo>
                    <a:lnTo>
                      <a:pt x="5794" y="268"/>
                    </a:lnTo>
                    <a:lnTo>
                      <a:pt x="5800" y="267"/>
                    </a:lnTo>
                    <a:lnTo>
                      <a:pt x="5806" y="265"/>
                    </a:lnTo>
                    <a:lnTo>
                      <a:pt x="5810" y="262"/>
                    </a:lnTo>
                    <a:lnTo>
                      <a:pt x="5813" y="259"/>
                    </a:lnTo>
                    <a:lnTo>
                      <a:pt x="5817" y="253"/>
                    </a:lnTo>
                    <a:lnTo>
                      <a:pt x="5819" y="247"/>
                    </a:lnTo>
                    <a:lnTo>
                      <a:pt x="5822" y="239"/>
                    </a:lnTo>
                    <a:lnTo>
                      <a:pt x="5839" y="239"/>
                    </a:lnTo>
                    <a:lnTo>
                      <a:pt x="5839" y="434"/>
                    </a:lnTo>
                    <a:lnTo>
                      <a:pt x="5821" y="434"/>
                    </a:lnTo>
                    <a:lnTo>
                      <a:pt x="5819" y="425"/>
                    </a:lnTo>
                    <a:lnTo>
                      <a:pt x="5816" y="418"/>
                    </a:lnTo>
                    <a:lnTo>
                      <a:pt x="5813" y="414"/>
                    </a:lnTo>
                    <a:lnTo>
                      <a:pt x="5810" y="409"/>
                    </a:lnTo>
                    <a:lnTo>
                      <a:pt x="5806" y="407"/>
                    </a:lnTo>
                    <a:lnTo>
                      <a:pt x="5800" y="406"/>
                    </a:lnTo>
                    <a:lnTo>
                      <a:pt x="5793" y="405"/>
                    </a:lnTo>
                    <a:lnTo>
                      <a:pt x="5787" y="404"/>
                    </a:lnTo>
                    <a:lnTo>
                      <a:pt x="5569" y="404"/>
                    </a:lnTo>
                    <a:lnTo>
                      <a:pt x="5569" y="511"/>
                    </a:lnTo>
                    <a:lnTo>
                      <a:pt x="5930" y="511"/>
                    </a:lnTo>
                    <a:close/>
                    <a:moveTo>
                      <a:pt x="6186" y="660"/>
                    </a:moveTo>
                    <a:lnTo>
                      <a:pt x="6186" y="644"/>
                    </a:lnTo>
                    <a:lnTo>
                      <a:pt x="6194" y="641"/>
                    </a:lnTo>
                    <a:lnTo>
                      <a:pt x="6202" y="639"/>
                    </a:lnTo>
                    <a:lnTo>
                      <a:pt x="6207" y="636"/>
                    </a:lnTo>
                    <a:lnTo>
                      <a:pt x="6210" y="633"/>
                    </a:lnTo>
                    <a:lnTo>
                      <a:pt x="6213" y="629"/>
                    </a:lnTo>
                    <a:lnTo>
                      <a:pt x="6214" y="623"/>
                    </a:lnTo>
                    <a:lnTo>
                      <a:pt x="6215" y="617"/>
                    </a:lnTo>
                    <a:lnTo>
                      <a:pt x="6215" y="609"/>
                    </a:lnTo>
                    <a:lnTo>
                      <a:pt x="6215" y="83"/>
                    </a:lnTo>
                    <a:lnTo>
                      <a:pt x="6215" y="74"/>
                    </a:lnTo>
                    <a:lnTo>
                      <a:pt x="6214" y="67"/>
                    </a:lnTo>
                    <a:lnTo>
                      <a:pt x="6213" y="63"/>
                    </a:lnTo>
                    <a:lnTo>
                      <a:pt x="6210" y="58"/>
                    </a:lnTo>
                    <a:lnTo>
                      <a:pt x="6207" y="55"/>
                    </a:lnTo>
                    <a:lnTo>
                      <a:pt x="6202" y="53"/>
                    </a:lnTo>
                    <a:lnTo>
                      <a:pt x="6194" y="49"/>
                    </a:lnTo>
                    <a:lnTo>
                      <a:pt x="6186" y="47"/>
                    </a:lnTo>
                    <a:lnTo>
                      <a:pt x="6186" y="31"/>
                    </a:lnTo>
                    <a:lnTo>
                      <a:pt x="6624" y="31"/>
                    </a:lnTo>
                    <a:lnTo>
                      <a:pt x="6652" y="31"/>
                    </a:lnTo>
                    <a:lnTo>
                      <a:pt x="6679" y="34"/>
                    </a:lnTo>
                    <a:lnTo>
                      <a:pt x="6705" y="38"/>
                    </a:lnTo>
                    <a:lnTo>
                      <a:pt x="6729" y="44"/>
                    </a:lnTo>
                    <a:lnTo>
                      <a:pt x="6751" y="52"/>
                    </a:lnTo>
                    <a:lnTo>
                      <a:pt x="6771" y="61"/>
                    </a:lnTo>
                    <a:lnTo>
                      <a:pt x="6781" y="65"/>
                    </a:lnTo>
                    <a:lnTo>
                      <a:pt x="6790" y="71"/>
                    </a:lnTo>
                    <a:lnTo>
                      <a:pt x="6799" y="77"/>
                    </a:lnTo>
                    <a:lnTo>
                      <a:pt x="6807" y="83"/>
                    </a:lnTo>
                    <a:lnTo>
                      <a:pt x="6815" y="90"/>
                    </a:lnTo>
                    <a:lnTo>
                      <a:pt x="6823" y="98"/>
                    </a:lnTo>
                    <a:lnTo>
                      <a:pt x="6830" y="104"/>
                    </a:lnTo>
                    <a:lnTo>
                      <a:pt x="6836" y="112"/>
                    </a:lnTo>
                    <a:lnTo>
                      <a:pt x="6842" y="120"/>
                    </a:lnTo>
                    <a:lnTo>
                      <a:pt x="6848" y="129"/>
                    </a:lnTo>
                    <a:lnTo>
                      <a:pt x="6852" y="137"/>
                    </a:lnTo>
                    <a:lnTo>
                      <a:pt x="6857" y="146"/>
                    </a:lnTo>
                    <a:lnTo>
                      <a:pt x="6860" y="156"/>
                    </a:lnTo>
                    <a:lnTo>
                      <a:pt x="6863" y="165"/>
                    </a:lnTo>
                    <a:lnTo>
                      <a:pt x="6867" y="175"/>
                    </a:lnTo>
                    <a:lnTo>
                      <a:pt x="6869" y="186"/>
                    </a:lnTo>
                    <a:lnTo>
                      <a:pt x="6871" y="207"/>
                    </a:lnTo>
                    <a:lnTo>
                      <a:pt x="6872" y="230"/>
                    </a:lnTo>
                    <a:lnTo>
                      <a:pt x="6872" y="248"/>
                    </a:lnTo>
                    <a:lnTo>
                      <a:pt x="6870" y="266"/>
                    </a:lnTo>
                    <a:lnTo>
                      <a:pt x="6867" y="281"/>
                    </a:lnTo>
                    <a:lnTo>
                      <a:pt x="6862" y="297"/>
                    </a:lnTo>
                    <a:lnTo>
                      <a:pt x="6857" y="313"/>
                    </a:lnTo>
                    <a:lnTo>
                      <a:pt x="6850" y="326"/>
                    </a:lnTo>
                    <a:lnTo>
                      <a:pt x="6842" y="340"/>
                    </a:lnTo>
                    <a:lnTo>
                      <a:pt x="6832" y="353"/>
                    </a:lnTo>
                    <a:lnTo>
                      <a:pt x="6821" y="364"/>
                    </a:lnTo>
                    <a:lnTo>
                      <a:pt x="6810" y="376"/>
                    </a:lnTo>
                    <a:lnTo>
                      <a:pt x="6796" y="387"/>
                    </a:lnTo>
                    <a:lnTo>
                      <a:pt x="6781" y="396"/>
                    </a:lnTo>
                    <a:lnTo>
                      <a:pt x="6766" y="405"/>
                    </a:lnTo>
                    <a:lnTo>
                      <a:pt x="6749" y="413"/>
                    </a:lnTo>
                    <a:lnTo>
                      <a:pt x="6731" y="419"/>
                    </a:lnTo>
                    <a:lnTo>
                      <a:pt x="6711" y="426"/>
                    </a:lnTo>
                    <a:lnTo>
                      <a:pt x="6805" y="573"/>
                    </a:lnTo>
                    <a:lnTo>
                      <a:pt x="6816" y="591"/>
                    </a:lnTo>
                    <a:lnTo>
                      <a:pt x="6826" y="607"/>
                    </a:lnTo>
                    <a:lnTo>
                      <a:pt x="6836" y="618"/>
                    </a:lnTo>
                    <a:lnTo>
                      <a:pt x="6844" y="627"/>
                    </a:lnTo>
                    <a:lnTo>
                      <a:pt x="6852" y="632"/>
                    </a:lnTo>
                    <a:lnTo>
                      <a:pt x="6860" y="637"/>
                    </a:lnTo>
                    <a:lnTo>
                      <a:pt x="6869" y="641"/>
                    </a:lnTo>
                    <a:lnTo>
                      <a:pt x="6877" y="644"/>
                    </a:lnTo>
                    <a:lnTo>
                      <a:pt x="6877" y="660"/>
                    </a:lnTo>
                    <a:lnTo>
                      <a:pt x="6624" y="660"/>
                    </a:lnTo>
                    <a:lnTo>
                      <a:pt x="6624" y="644"/>
                    </a:lnTo>
                    <a:lnTo>
                      <a:pt x="6633" y="640"/>
                    </a:lnTo>
                    <a:lnTo>
                      <a:pt x="6640" y="636"/>
                    </a:lnTo>
                    <a:lnTo>
                      <a:pt x="6642" y="633"/>
                    </a:lnTo>
                    <a:lnTo>
                      <a:pt x="6643" y="630"/>
                    </a:lnTo>
                    <a:lnTo>
                      <a:pt x="6644" y="627"/>
                    </a:lnTo>
                    <a:lnTo>
                      <a:pt x="6644" y="623"/>
                    </a:lnTo>
                    <a:lnTo>
                      <a:pt x="6643" y="619"/>
                    </a:lnTo>
                    <a:lnTo>
                      <a:pt x="6642" y="613"/>
                    </a:lnTo>
                    <a:lnTo>
                      <a:pt x="6639" y="607"/>
                    </a:lnTo>
                    <a:lnTo>
                      <a:pt x="6633" y="600"/>
                    </a:lnTo>
                    <a:lnTo>
                      <a:pt x="6630" y="594"/>
                    </a:lnTo>
                    <a:lnTo>
                      <a:pt x="6626" y="590"/>
                    </a:lnTo>
                    <a:lnTo>
                      <a:pt x="6523" y="428"/>
                    </a:lnTo>
                    <a:lnTo>
                      <a:pt x="6394" y="428"/>
                    </a:lnTo>
                    <a:lnTo>
                      <a:pt x="6394" y="609"/>
                    </a:lnTo>
                    <a:lnTo>
                      <a:pt x="6394" y="617"/>
                    </a:lnTo>
                    <a:lnTo>
                      <a:pt x="6395" y="623"/>
                    </a:lnTo>
                    <a:lnTo>
                      <a:pt x="6397" y="628"/>
                    </a:lnTo>
                    <a:lnTo>
                      <a:pt x="6400" y="632"/>
                    </a:lnTo>
                    <a:lnTo>
                      <a:pt x="6403" y="636"/>
                    </a:lnTo>
                    <a:lnTo>
                      <a:pt x="6409" y="638"/>
                    </a:lnTo>
                    <a:lnTo>
                      <a:pt x="6416" y="641"/>
                    </a:lnTo>
                    <a:lnTo>
                      <a:pt x="6424" y="644"/>
                    </a:lnTo>
                    <a:lnTo>
                      <a:pt x="6424" y="660"/>
                    </a:lnTo>
                    <a:lnTo>
                      <a:pt x="6186" y="660"/>
                    </a:lnTo>
                    <a:close/>
                    <a:moveTo>
                      <a:pt x="6394" y="158"/>
                    </a:moveTo>
                    <a:lnTo>
                      <a:pt x="6394" y="300"/>
                    </a:lnTo>
                    <a:lnTo>
                      <a:pt x="6549" y="300"/>
                    </a:lnTo>
                    <a:lnTo>
                      <a:pt x="6566" y="300"/>
                    </a:lnTo>
                    <a:lnTo>
                      <a:pt x="6583" y="299"/>
                    </a:lnTo>
                    <a:lnTo>
                      <a:pt x="6598" y="298"/>
                    </a:lnTo>
                    <a:lnTo>
                      <a:pt x="6612" y="296"/>
                    </a:lnTo>
                    <a:lnTo>
                      <a:pt x="6624" y="294"/>
                    </a:lnTo>
                    <a:lnTo>
                      <a:pt x="6637" y="291"/>
                    </a:lnTo>
                    <a:lnTo>
                      <a:pt x="6647" y="288"/>
                    </a:lnTo>
                    <a:lnTo>
                      <a:pt x="6656" y="284"/>
                    </a:lnTo>
                    <a:lnTo>
                      <a:pt x="6662" y="279"/>
                    </a:lnTo>
                    <a:lnTo>
                      <a:pt x="6669" y="274"/>
                    </a:lnTo>
                    <a:lnTo>
                      <a:pt x="6675" y="268"/>
                    </a:lnTo>
                    <a:lnTo>
                      <a:pt x="6679" y="261"/>
                    </a:lnTo>
                    <a:lnTo>
                      <a:pt x="6684" y="254"/>
                    </a:lnTo>
                    <a:lnTo>
                      <a:pt x="6686" y="247"/>
                    </a:lnTo>
                    <a:lnTo>
                      <a:pt x="6687" y="238"/>
                    </a:lnTo>
                    <a:lnTo>
                      <a:pt x="6688" y="229"/>
                    </a:lnTo>
                    <a:lnTo>
                      <a:pt x="6687" y="220"/>
                    </a:lnTo>
                    <a:lnTo>
                      <a:pt x="6686" y="211"/>
                    </a:lnTo>
                    <a:lnTo>
                      <a:pt x="6684" y="203"/>
                    </a:lnTo>
                    <a:lnTo>
                      <a:pt x="6680" y="195"/>
                    </a:lnTo>
                    <a:lnTo>
                      <a:pt x="6676" y="189"/>
                    </a:lnTo>
                    <a:lnTo>
                      <a:pt x="6670" y="183"/>
                    </a:lnTo>
                    <a:lnTo>
                      <a:pt x="6665" y="178"/>
                    </a:lnTo>
                    <a:lnTo>
                      <a:pt x="6657" y="174"/>
                    </a:lnTo>
                    <a:lnTo>
                      <a:pt x="6649" y="170"/>
                    </a:lnTo>
                    <a:lnTo>
                      <a:pt x="6639" y="167"/>
                    </a:lnTo>
                    <a:lnTo>
                      <a:pt x="6626" y="164"/>
                    </a:lnTo>
                    <a:lnTo>
                      <a:pt x="6613" y="161"/>
                    </a:lnTo>
                    <a:lnTo>
                      <a:pt x="6598" y="160"/>
                    </a:lnTo>
                    <a:lnTo>
                      <a:pt x="6582" y="159"/>
                    </a:lnTo>
                    <a:lnTo>
                      <a:pt x="6564" y="158"/>
                    </a:lnTo>
                    <a:lnTo>
                      <a:pt x="6543" y="158"/>
                    </a:lnTo>
                    <a:lnTo>
                      <a:pt x="6394" y="1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556039" name="Freeform 7"/>
              <p:cNvSpPr>
                <a:spLocks noEditPoints="1"/>
              </p:cNvSpPr>
              <p:nvPr/>
            </p:nvSpPr>
            <p:spPr bwMode="auto">
              <a:xfrm>
                <a:off x="4471" y="1738"/>
                <a:ext cx="1566" cy="230"/>
              </a:xfrm>
              <a:custGeom>
                <a:avLst/>
                <a:gdLst>
                  <a:gd name="T0" fmla="*/ 29 w 4697"/>
                  <a:gd name="T1" fmla="*/ 83 h 691"/>
                  <a:gd name="T2" fmla="*/ 428 w 4697"/>
                  <a:gd name="T3" fmla="*/ 31 h 691"/>
                  <a:gd name="T4" fmla="*/ 598 w 4697"/>
                  <a:gd name="T5" fmla="*/ 98 h 691"/>
                  <a:gd name="T6" fmla="*/ 646 w 4697"/>
                  <a:gd name="T7" fmla="*/ 207 h 691"/>
                  <a:gd name="T8" fmla="*/ 613 w 4697"/>
                  <a:gd name="T9" fmla="*/ 343 h 691"/>
                  <a:gd name="T10" fmla="*/ 463 w 4697"/>
                  <a:gd name="T11" fmla="*/ 424 h 691"/>
                  <a:gd name="T12" fmla="*/ 223 w 4697"/>
                  <a:gd name="T13" fmla="*/ 638 h 691"/>
                  <a:gd name="T14" fmla="*/ 407 w 4697"/>
                  <a:gd name="T15" fmla="*/ 296 h 691"/>
                  <a:gd name="T16" fmla="*/ 482 w 4697"/>
                  <a:gd name="T17" fmla="*/ 238 h 691"/>
                  <a:gd name="T18" fmla="*/ 433 w 4697"/>
                  <a:gd name="T19" fmla="*/ 167 h 691"/>
                  <a:gd name="T20" fmla="*/ 1384 w 4697"/>
                  <a:gd name="T21" fmla="*/ 509 h 691"/>
                  <a:gd name="T22" fmla="*/ 1392 w 4697"/>
                  <a:gd name="T23" fmla="*/ 669 h 691"/>
                  <a:gd name="T24" fmla="*/ 820 w 4697"/>
                  <a:gd name="T25" fmla="*/ 633 h 691"/>
                  <a:gd name="T26" fmla="*/ 811 w 4697"/>
                  <a:gd name="T27" fmla="*/ 53 h 691"/>
                  <a:gd name="T28" fmla="*/ 1397 w 4697"/>
                  <a:gd name="T29" fmla="*/ 9 h 691"/>
                  <a:gd name="T30" fmla="*/ 1374 w 4697"/>
                  <a:gd name="T31" fmla="*/ 180 h 691"/>
                  <a:gd name="T32" fmla="*/ 1253 w 4697"/>
                  <a:gd name="T33" fmla="*/ 247 h 691"/>
                  <a:gd name="T34" fmla="*/ 1228 w 4697"/>
                  <a:gd name="T35" fmla="*/ 405 h 691"/>
                  <a:gd name="T36" fmla="*/ 1838 w 4697"/>
                  <a:gd name="T37" fmla="*/ 658 h 691"/>
                  <a:gd name="T38" fmla="*/ 1672 w 4697"/>
                  <a:gd name="T39" fmla="*/ 566 h 691"/>
                  <a:gd name="T40" fmla="*/ 1587 w 4697"/>
                  <a:gd name="T41" fmla="*/ 411 h 691"/>
                  <a:gd name="T42" fmla="*/ 1600 w 4697"/>
                  <a:gd name="T43" fmla="*/ 231 h 691"/>
                  <a:gd name="T44" fmla="*/ 1712 w 4697"/>
                  <a:gd name="T45" fmla="*/ 91 h 691"/>
                  <a:gd name="T46" fmla="*/ 1892 w 4697"/>
                  <a:gd name="T47" fmla="*/ 22 h 691"/>
                  <a:gd name="T48" fmla="*/ 2099 w 4697"/>
                  <a:gd name="T49" fmla="*/ 43 h 691"/>
                  <a:gd name="T50" fmla="*/ 2254 w 4697"/>
                  <a:gd name="T51" fmla="*/ 148 h 691"/>
                  <a:gd name="T52" fmla="*/ 2321 w 4697"/>
                  <a:gd name="T53" fmla="*/ 311 h 691"/>
                  <a:gd name="T54" fmla="*/ 2290 w 4697"/>
                  <a:gd name="T55" fmla="*/ 488 h 691"/>
                  <a:gd name="T56" fmla="*/ 2162 w 4697"/>
                  <a:gd name="T57" fmla="*/ 619 h 691"/>
                  <a:gd name="T58" fmla="*/ 1971 w 4697"/>
                  <a:gd name="T59" fmla="*/ 670 h 691"/>
                  <a:gd name="T60" fmla="*/ 1828 w 4697"/>
                  <a:gd name="T61" fmla="*/ 488 h 691"/>
                  <a:gd name="T62" fmla="*/ 2028 w 4697"/>
                  <a:gd name="T63" fmla="*/ 512 h 691"/>
                  <a:gd name="T64" fmla="*/ 2138 w 4697"/>
                  <a:gd name="T65" fmla="*/ 365 h 691"/>
                  <a:gd name="T66" fmla="*/ 2060 w 4697"/>
                  <a:gd name="T67" fmla="*/ 194 h 691"/>
                  <a:gd name="T68" fmla="*/ 1860 w 4697"/>
                  <a:gd name="T69" fmla="*/ 185 h 691"/>
                  <a:gd name="T70" fmla="*/ 1764 w 4697"/>
                  <a:gd name="T71" fmla="*/ 345 h 691"/>
                  <a:gd name="T72" fmla="*/ 2504 w 4697"/>
                  <a:gd name="T73" fmla="*/ 83 h 691"/>
                  <a:gd name="T74" fmla="*/ 2903 w 4697"/>
                  <a:gd name="T75" fmla="*/ 31 h 691"/>
                  <a:gd name="T76" fmla="*/ 3071 w 4697"/>
                  <a:gd name="T77" fmla="*/ 98 h 691"/>
                  <a:gd name="T78" fmla="*/ 3121 w 4697"/>
                  <a:gd name="T79" fmla="*/ 207 h 691"/>
                  <a:gd name="T80" fmla="*/ 3088 w 4697"/>
                  <a:gd name="T81" fmla="*/ 343 h 691"/>
                  <a:gd name="T82" fmla="*/ 2937 w 4697"/>
                  <a:gd name="T83" fmla="*/ 424 h 691"/>
                  <a:gd name="T84" fmla="*/ 2696 w 4697"/>
                  <a:gd name="T85" fmla="*/ 638 h 691"/>
                  <a:gd name="T86" fmla="*/ 2881 w 4697"/>
                  <a:gd name="T87" fmla="*/ 296 h 691"/>
                  <a:gd name="T88" fmla="*/ 2956 w 4697"/>
                  <a:gd name="T89" fmla="*/ 238 h 691"/>
                  <a:gd name="T90" fmla="*/ 2908 w 4697"/>
                  <a:gd name="T91" fmla="*/ 167 h 691"/>
                  <a:gd name="T92" fmla="*/ 3884 w 4697"/>
                  <a:gd name="T93" fmla="*/ 509 h 691"/>
                  <a:gd name="T94" fmla="*/ 3891 w 4697"/>
                  <a:gd name="T95" fmla="*/ 669 h 691"/>
                  <a:gd name="T96" fmla="*/ 3294 w 4697"/>
                  <a:gd name="T97" fmla="*/ 633 h 691"/>
                  <a:gd name="T98" fmla="*/ 3285 w 4697"/>
                  <a:gd name="T99" fmla="*/ 53 h 691"/>
                  <a:gd name="T100" fmla="*/ 3478 w 4697"/>
                  <a:gd name="T101" fmla="*/ 68 h 691"/>
                  <a:gd name="T102" fmla="*/ 4675 w 4697"/>
                  <a:gd name="T103" fmla="*/ 498 h 691"/>
                  <a:gd name="T104" fmla="*/ 4660 w 4697"/>
                  <a:gd name="T105" fmla="*/ 661 h 691"/>
                  <a:gd name="T106" fmla="*/ 4106 w 4697"/>
                  <a:gd name="T107" fmla="*/ 617 h 691"/>
                  <a:gd name="T108" fmla="*/ 4076 w 4697"/>
                  <a:gd name="T109" fmla="*/ 31 h 691"/>
                  <a:gd name="T110" fmla="*/ 4697 w 4697"/>
                  <a:gd name="T111" fmla="*/ 210 h 691"/>
                  <a:gd name="T112" fmla="*/ 4284 w 4697"/>
                  <a:gd name="T113" fmla="*/ 268 h 691"/>
                  <a:gd name="T114" fmla="*/ 4554 w 4697"/>
                  <a:gd name="T115" fmla="*/ 434 h 691"/>
                  <a:gd name="T116" fmla="*/ 4284 w 4697"/>
                  <a:gd name="T117" fmla="*/ 511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697"/>
                  <a:gd name="T178" fmla="*/ 0 h 691"/>
                  <a:gd name="T179" fmla="*/ 4697 w 469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69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8" y="641"/>
                    </a:lnTo>
                    <a:lnTo>
                      <a:pt x="15" y="639"/>
                    </a:lnTo>
                    <a:lnTo>
                      <a:pt x="20" y="636"/>
                    </a:lnTo>
                    <a:lnTo>
                      <a:pt x="24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29" y="609"/>
                    </a:lnTo>
                    <a:lnTo>
                      <a:pt x="29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4" y="58"/>
                    </a:lnTo>
                    <a:lnTo>
                      <a:pt x="20" y="55"/>
                    </a:lnTo>
                    <a:lnTo>
                      <a:pt x="15" y="53"/>
                    </a:lnTo>
                    <a:lnTo>
                      <a:pt x="8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400" y="31"/>
                    </a:lnTo>
                    <a:lnTo>
                      <a:pt x="428" y="31"/>
                    </a:lnTo>
                    <a:lnTo>
                      <a:pt x="455" y="34"/>
                    </a:lnTo>
                    <a:lnTo>
                      <a:pt x="481" y="38"/>
                    </a:lnTo>
                    <a:lnTo>
                      <a:pt x="504" y="44"/>
                    </a:lnTo>
                    <a:lnTo>
                      <a:pt x="526" y="52"/>
                    </a:lnTo>
                    <a:lnTo>
                      <a:pt x="546" y="61"/>
                    </a:lnTo>
                    <a:lnTo>
                      <a:pt x="556" y="65"/>
                    </a:lnTo>
                    <a:lnTo>
                      <a:pt x="565" y="71"/>
                    </a:lnTo>
                    <a:lnTo>
                      <a:pt x="574" y="77"/>
                    </a:lnTo>
                    <a:lnTo>
                      <a:pt x="582" y="83"/>
                    </a:lnTo>
                    <a:lnTo>
                      <a:pt x="590" y="90"/>
                    </a:lnTo>
                    <a:lnTo>
                      <a:pt x="598" y="98"/>
                    </a:lnTo>
                    <a:lnTo>
                      <a:pt x="604" y="104"/>
                    </a:lnTo>
                    <a:lnTo>
                      <a:pt x="611" y="112"/>
                    </a:lnTo>
                    <a:lnTo>
                      <a:pt x="617" y="120"/>
                    </a:lnTo>
                    <a:lnTo>
                      <a:pt x="622" y="129"/>
                    </a:lnTo>
                    <a:lnTo>
                      <a:pt x="627" y="137"/>
                    </a:lnTo>
                    <a:lnTo>
                      <a:pt x="631" y="146"/>
                    </a:lnTo>
                    <a:lnTo>
                      <a:pt x="635" y="156"/>
                    </a:lnTo>
                    <a:lnTo>
                      <a:pt x="638" y="165"/>
                    </a:lnTo>
                    <a:lnTo>
                      <a:pt x="641" y="175"/>
                    </a:lnTo>
                    <a:lnTo>
                      <a:pt x="644" y="186"/>
                    </a:lnTo>
                    <a:lnTo>
                      <a:pt x="646" y="207"/>
                    </a:lnTo>
                    <a:lnTo>
                      <a:pt x="647" y="230"/>
                    </a:lnTo>
                    <a:lnTo>
                      <a:pt x="647" y="242"/>
                    </a:lnTo>
                    <a:lnTo>
                      <a:pt x="646" y="254"/>
                    </a:lnTo>
                    <a:lnTo>
                      <a:pt x="644" y="267"/>
                    </a:lnTo>
                    <a:lnTo>
                      <a:pt x="641" y="279"/>
                    </a:lnTo>
                    <a:lnTo>
                      <a:pt x="639" y="290"/>
                    </a:lnTo>
                    <a:lnTo>
                      <a:pt x="635" y="302"/>
                    </a:lnTo>
                    <a:lnTo>
                      <a:pt x="630" y="313"/>
                    </a:lnTo>
                    <a:lnTo>
                      <a:pt x="626" y="323"/>
                    </a:lnTo>
                    <a:lnTo>
                      <a:pt x="620" y="334"/>
                    </a:lnTo>
                    <a:lnTo>
                      <a:pt x="613" y="343"/>
                    </a:lnTo>
                    <a:lnTo>
                      <a:pt x="607" y="353"/>
                    </a:lnTo>
                    <a:lnTo>
                      <a:pt x="600" y="361"/>
                    </a:lnTo>
                    <a:lnTo>
                      <a:pt x="592" y="370"/>
                    </a:lnTo>
                    <a:lnTo>
                      <a:pt x="583" y="377"/>
                    </a:lnTo>
                    <a:lnTo>
                      <a:pt x="574" y="385"/>
                    </a:lnTo>
                    <a:lnTo>
                      <a:pt x="565" y="390"/>
                    </a:lnTo>
                    <a:lnTo>
                      <a:pt x="548" y="400"/>
                    </a:lnTo>
                    <a:lnTo>
                      <a:pt x="530" y="408"/>
                    </a:lnTo>
                    <a:lnTo>
                      <a:pt x="510" y="415"/>
                    </a:lnTo>
                    <a:lnTo>
                      <a:pt x="488" y="419"/>
                    </a:lnTo>
                    <a:lnTo>
                      <a:pt x="463" y="424"/>
                    </a:lnTo>
                    <a:lnTo>
                      <a:pt x="433" y="426"/>
                    </a:lnTo>
                    <a:lnTo>
                      <a:pt x="397" y="427"/>
                    </a:lnTo>
                    <a:lnTo>
                      <a:pt x="355" y="428"/>
                    </a:lnTo>
                    <a:lnTo>
                      <a:pt x="208" y="428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4" y="632"/>
                    </a:lnTo>
                    <a:lnTo>
                      <a:pt x="217" y="636"/>
                    </a:lnTo>
                    <a:lnTo>
                      <a:pt x="223" y="638"/>
                    </a:lnTo>
                    <a:lnTo>
                      <a:pt x="229" y="641"/>
                    </a:lnTo>
                    <a:lnTo>
                      <a:pt x="238" y="644"/>
                    </a:lnTo>
                    <a:lnTo>
                      <a:pt x="238" y="660"/>
                    </a:lnTo>
                    <a:lnTo>
                      <a:pt x="0" y="660"/>
                    </a:lnTo>
                    <a:close/>
                    <a:moveTo>
                      <a:pt x="208" y="158"/>
                    </a:moveTo>
                    <a:lnTo>
                      <a:pt x="208" y="300"/>
                    </a:lnTo>
                    <a:lnTo>
                      <a:pt x="344" y="300"/>
                    </a:lnTo>
                    <a:lnTo>
                      <a:pt x="362" y="300"/>
                    </a:lnTo>
                    <a:lnTo>
                      <a:pt x="378" y="299"/>
                    </a:lnTo>
                    <a:lnTo>
                      <a:pt x="393" y="298"/>
                    </a:lnTo>
                    <a:lnTo>
                      <a:pt x="407" y="296"/>
                    </a:lnTo>
                    <a:lnTo>
                      <a:pt x="419" y="294"/>
                    </a:lnTo>
                    <a:lnTo>
                      <a:pt x="430" y="291"/>
                    </a:lnTo>
                    <a:lnTo>
                      <a:pt x="440" y="288"/>
                    </a:lnTo>
                    <a:lnTo>
                      <a:pt x="449" y="284"/>
                    </a:lnTo>
                    <a:lnTo>
                      <a:pt x="457" y="279"/>
                    </a:lnTo>
                    <a:lnTo>
                      <a:pt x="464" y="274"/>
                    </a:lnTo>
                    <a:lnTo>
                      <a:pt x="470" y="268"/>
                    </a:lnTo>
                    <a:lnTo>
                      <a:pt x="474" y="261"/>
                    </a:lnTo>
                    <a:lnTo>
                      <a:pt x="477" y="254"/>
                    </a:lnTo>
                    <a:lnTo>
                      <a:pt x="481" y="247"/>
                    </a:lnTo>
                    <a:lnTo>
                      <a:pt x="482" y="238"/>
                    </a:lnTo>
                    <a:lnTo>
                      <a:pt x="483" y="229"/>
                    </a:lnTo>
                    <a:lnTo>
                      <a:pt x="482" y="220"/>
                    </a:lnTo>
                    <a:lnTo>
                      <a:pt x="481" y="211"/>
                    </a:lnTo>
                    <a:lnTo>
                      <a:pt x="479" y="203"/>
                    </a:lnTo>
                    <a:lnTo>
                      <a:pt x="475" y="195"/>
                    </a:lnTo>
                    <a:lnTo>
                      <a:pt x="471" y="189"/>
                    </a:lnTo>
                    <a:lnTo>
                      <a:pt x="465" y="183"/>
                    </a:lnTo>
                    <a:lnTo>
                      <a:pt x="458" y="178"/>
                    </a:lnTo>
                    <a:lnTo>
                      <a:pt x="452" y="174"/>
                    </a:lnTo>
                    <a:lnTo>
                      <a:pt x="443" y="170"/>
                    </a:lnTo>
                    <a:lnTo>
                      <a:pt x="433" y="167"/>
                    </a:lnTo>
                    <a:lnTo>
                      <a:pt x="421" y="164"/>
                    </a:lnTo>
                    <a:lnTo>
                      <a:pt x="408" y="161"/>
                    </a:lnTo>
                    <a:lnTo>
                      <a:pt x="393" y="160"/>
                    </a:lnTo>
                    <a:lnTo>
                      <a:pt x="376" y="159"/>
                    </a:lnTo>
                    <a:lnTo>
                      <a:pt x="358" y="158"/>
                    </a:lnTo>
                    <a:lnTo>
                      <a:pt x="338" y="158"/>
                    </a:lnTo>
                    <a:lnTo>
                      <a:pt x="208" y="158"/>
                    </a:lnTo>
                    <a:close/>
                    <a:moveTo>
                      <a:pt x="1365" y="511"/>
                    </a:moveTo>
                    <a:lnTo>
                      <a:pt x="1372" y="511"/>
                    </a:lnTo>
                    <a:lnTo>
                      <a:pt x="1378" y="510"/>
                    </a:lnTo>
                    <a:lnTo>
                      <a:pt x="1384" y="509"/>
                    </a:lnTo>
                    <a:lnTo>
                      <a:pt x="1388" y="506"/>
                    </a:lnTo>
                    <a:lnTo>
                      <a:pt x="1390" y="502"/>
                    </a:lnTo>
                    <a:lnTo>
                      <a:pt x="1394" y="498"/>
                    </a:lnTo>
                    <a:lnTo>
                      <a:pt x="1396" y="491"/>
                    </a:lnTo>
                    <a:lnTo>
                      <a:pt x="1399" y="482"/>
                    </a:lnTo>
                    <a:lnTo>
                      <a:pt x="1416" y="482"/>
                    </a:lnTo>
                    <a:lnTo>
                      <a:pt x="1416" y="691"/>
                    </a:lnTo>
                    <a:lnTo>
                      <a:pt x="1399" y="691"/>
                    </a:lnTo>
                    <a:lnTo>
                      <a:pt x="1397" y="682"/>
                    </a:lnTo>
                    <a:lnTo>
                      <a:pt x="1394" y="675"/>
                    </a:lnTo>
                    <a:lnTo>
                      <a:pt x="1392" y="669"/>
                    </a:lnTo>
                    <a:lnTo>
                      <a:pt x="1388" y="666"/>
                    </a:lnTo>
                    <a:lnTo>
                      <a:pt x="1384" y="664"/>
                    </a:lnTo>
                    <a:lnTo>
                      <a:pt x="1379" y="661"/>
                    </a:lnTo>
                    <a:lnTo>
                      <a:pt x="1372" y="660"/>
                    </a:lnTo>
                    <a:lnTo>
                      <a:pt x="1365" y="660"/>
                    </a:lnTo>
                    <a:lnTo>
                      <a:pt x="795" y="660"/>
                    </a:lnTo>
                    <a:lnTo>
                      <a:pt x="795" y="644"/>
                    </a:lnTo>
                    <a:lnTo>
                      <a:pt x="804" y="641"/>
                    </a:lnTo>
                    <a:lnTo>
                      <a:pt x="811" y="639"/>
                    </a:lnTo>
                    <a:lnTo>
                      <a:pt x="815" y="636"/>
                    </a:lnTo>
                    <a:lnTo>
                      <a:pt x="820" y="633"/>
                    </a:lnTo>
                    <a:lnTo>
                      <a:pt x="822" y="629"/>
                    </a:lnTo>
                    <a:lnTo>
                      <a:pt x="823" y="623"/>
                    </a:lnTo>
                    <a:lnTo>
                      <a:pt x="824" y="617"/>
                    </a:lnTo>
                    <a:lnTo>
                      <a:pt x="824" y="609"/>
                    </a:lnTo>
                    <a:lnTo>
                      <a:pt x="824" y="83"/>
                    </a:lnTo>
                    <a:lnTo>
                      <a:pt x="824" y="74"/>
                    </a:lnTo>
                    <a:lnTo>
                      <a:pt x="823" y="67"/>
                    </a:lnTo>
                    <a:lnTo>
                      <a:pt x="822" y="63"/>
                    </a:lnTo>
                    <a:lnTo>
                      <a:pt x="820" y="58"/>
                    </a:lnTo>
                    <a:lnTo>
                      <a:pt x="815" y="55"/>
                    </a:lnTo>
                    <a:lnTo>
                      <a:pt x="811" y="53"/>
                    </a:lnTo>
                    <a:lnTo>
                      <a:pt x="804" y="49"/>
                    </a:lnTo>
                    <a:lnTo>
                      <a:pt x="795" y="47"/>
                    </a:lnTo>
                    <a:lnTo>
                      <a:pt x="795" y="31"/>
                    </a:lnTo>
                    <a:lnTo>
                      <a:pt x="1366" y="31"/>
                    </a:lnTo>
                    <a:lnTo>
                      <a:pt x="1374" y="30"/>
                    </a:lnTo>
                    <a:lnTo>
                      <a:pt x="1379" y="29"/>
                    </a:lnTo>
                    <a:lnTo>
                      <a:pt x="1385" y="27"/>
                    </a:lnTo>
                    <a:lnTo>
                      <a:pt x="1389" y="25"/>
                    </a:lnTo>
                    <a:lnTo>
                      <a:pt x="1392" y="21"/>
                    </a:lnTo>
                    <a:lnTo>
                      <a:pt x="1395" y="16"/>
                    </a:lnTo>
                    <a:lnTo>
                      <a:pt x="1397" y="9"/>
                    </a:lnTo>
                    <a:lnTo>
                      <a:pt x="1399" y="0"/>
                    </a:lnTo>
                    <a:lnTo>
                      <a:pt x="1416" y="0"/>
                    </a:lnTo>
                    <a:lnTo>
                      <a:pt x="1416" y="210"/>
                    </a:lnTo>
                    <a:lnTo>
                      <a:pt x="1399" y="210"/>
                    </a:lnTo>
                    <a:lnTo>
                      <a:pt x="1397" y="201"/>
                    </a:lnTo>
                    <a:lnTo>
                      <a:pt x="1394" y="194"/>
                    </a:lnTo>
                    <a:lnTo>
                      <a:pt x="1392" y="188"/>
                    </a:lnTo>
                    <a:lnTo>
                      <a:pt x="1388" y="185"/>
                    </a:lnTo>
                    <a:lnTo>
                      <a:pt x="1385" y="183"/>
                    </a:lnTo>
                    <a:lnTo>
                      <a:pt x="1379" y="180"/>
                    </a:lnTo>
                    <a:lnTo>
                      <a:pt x="1374" y="180"/>
                    </a:lnTo>
                    <a:lnTo>
                      <a:pt x="1366" y="179"/>
                    </a:lnTo>
                    <a:lnTo>
                      <a:pt x="1003" y="179"/>
                    </a:lnTo>
                    <a:lnTo>
                      <a:pt x="1003" y="268"/>
                    </a:lnTo>
                    <a:lnTo>
                      <a:pt x="1220" y="268"/>
                    </a:lnTo>
                    <a:lnTo>
                      <a:pt x="1228" y="268"/>
                    </a:lnTo>
                    <a:lnTo>
                      <a:pt x="1234" y="267"/>
                    </a:lnTo>
                    <a:lnTo>
                      <a:pt x="1240" y="265"/>
                    </a:lnTo>
                    <a:lnTo>
                      <a:pt x="1244" y="262"/>
                    </a:lnTo>
                    <a:lnTo>
                      <a:pt x="1247" y="259"/>
                    </a:lnTo>
                    <a:lnTo>
                      <a:pt x="1250" y="253"/>
                    </a:lnTo>
                    <a:lnTo>
                      <a:pt x="1253" y="247"/>
                    </a:lnTo>
                    <a:lnTo>
                      <a:pt x="1257" y="239"/>
                    </a:lnTo>
                    <a:lnTo>
                      <a:pt x="1273" y="239"/>
                    </a:lnTo>
                    <a:lnTo>
                      <a:pt x="1273" y="434"/>
                    </a:lnTo>
                    <a:lnTo>
                      <a:pt x="1256" y="434"/>
                    </a:lnTo>
                    <a:lnTo>
                      <a:pt x="1253" y="425"/>
                    </a:lnTo>
                    <a:lnTo>
                      <a:pt x="1250" y="418"/>
                    </a:lnTo>
                    <a:lnTo>
                      <a:pt x="1247" y="414"/>
                    </a:lnTo>
                    <a:lnTo>
                      <a:pt x="1243" y="409"/>
                    </a:lnTo>
                    <a:lnTo>
                      <a:pt x="1240" y="407"/>
                    </a:lnTo>
                    <a:lnTo>
                      <a:pt x="1234" y="406"/>
                    </a:lnTo>
                    <a:lnTo>
                      <a:pt x="1228" y="405"/>
                    </a:lnTo>
                    <a:lnTo>
                      <a:pt x="1220" y="404"/>
                    </a:lnTo>
                    <a:lnTo>
                      <a:pt x="1003" y="404"/>
                    </a:lnTo>
                    <a:lnTo>
                      <a:pt x="1003" y="511"/>
                    </a:lnTo>
                    <a:lnTo>
                      <a:pt x="1365" y="511"/>
                    </a:lnTo>
                    <a:close/>
                    <a:moveTo>
                      <a:pt x="1952" y="672"/>
                    </a:moveTo>
                    <a:lnTo>
                      <a:pt x="1932" y="670"/>
                    </a:lnTo>
                    <a:lnTo>
                      <a:pt x="1913" y="669"/>
                    </a:lnTo>
                    <a:lnTo>
                      <a:pt x="1894" y="668"/>
                    </a:lnTo>
                    <a:lnTo>
                      <a:pt x="1874" y="665"/>
                    </a:lnTo>
                    <a:lnTo>
                      <a:pt x="1856" y="663"/>
                    </a:lnTo>
                    <a:lnTo>
                      <a:pt x="1838" y="658"/>
                    </a:lnTo>
                    <a:lnTo>
                      <a:pt x="1822" y="654"/>
                    </a:lnTo>
                    <a:lnTo>
                      <a:pt x="1805" y="648"/>
                    </a:lnTo>
                    <a:lnTo>
                      <a:pt x="1788" y="641"/>
                    </a:lnTo>
                    <a:lnTo>
                      <a:pt x="1772" y="635"/>
                    </a:lnTo>
                    <a:lnTo>
                      <a:pt x="1757" y="627"/>
                    </a:lnTo>
                    <a:lnTo>
                      <a:pt x="1741" y="619"/>
                    </a:lnTo>
                    <a:lnTo>
                      <a:pt x="1726" y="610"/>
                    </a:lnTo>
                    <a:lnTo>
                      <a:pt x="1713" y="600"/>
                    </a:lnTo>
                    <a:lnTo>
                      <a:pt x="1698" y="590"/>
                    </a:lnTo>
                    <a:lnTo>
                      <a:pt x="1685" y="579"/>
                    </a:lnTo>
                    <a:lnTo>
                      <a:pt x="1672" y="566"/>
                    </a:lnTo>
                    <a:lnTo>
                      <a:pt x="1661" y="554"/>
                    </a:lnTo>
                    <a:lnTo>
                      <a:pt x="1650" y="542"/>
                    </a:lnTo>
                    <a:lnTo>
                      <a:pt x="1640" y="528"/>
                    </a:lnTo>
                    <a:lnTo>
                      <a:pt x="1630" y="516"/>
                    </a:lnTo>
                    <a:lnTo>
                      <a:pt x="1622" y="501"/>
                    </a:lnTo>
                    <a:lnTo>
                      <a:pt x="1614" y="488"/>
                    </a:lnTo>
                    <a:lnTo>
                      <a:pt x="1606" y="473"/>
                    </a:lnTo>
                    <a:lnTo>
                      <a:pt x="1600" y="459"/>
                    </a:lnTo>
                    <a:lnTo>
                      <a:pt x="1595" y="443"/>
                    </a:lnTo>
                    <a:lnTo>
                      <a:pt x="1590" y="428"/>
                    </a:lnTo>
                    <a:lnTo>
                      <a:pt x="1587" y="411"/>
                    </a:lnTo>
                    <a:lnTo>
                      <a:pt x="1584" y="396"/>
                    </a:lnTo>
                    <a:lnTo>
                      <a:pt x="1582" y="379"/>
                    </a:lnTo>
                    <a:lnTo>
                      <a:pt x="1580" y="362"/>
                    </a:lnTo>
                    <a:lnTo>
                      <a:pt x="1580" y="345"/>
                    </a:lnTo>
                    <a:lnTo>
                      <a:pt x="1580" y="327"/>
                    </a:lnTo>
                    <a:lnTo>
                      <a:pt x="1581" y="311"/>
                    </a:lnTo>
                    <a:lnTo>
                      <a:pt x="1584" y="294"/>
                    </a:lnTo>
                    <a:lnTo>
                      <a:pt x="1587" y="278"/>
                    </a:lnTo>
                    <a:lnTo>
                      <a:pt x="1590" y="261"/>
                    </a:lnTo>
                    <a:lnTo>
                      <a:pt x="1595" y="247"/>
                    </a:lnTo>
                    <a:lnTo>
                      <a:pt x="1600" y="231"/>
                    </a:lnTo>
                    <a:lnTo>
                      <a:pt x="1606" y="216"/>
                    </a:lnTo>
                    <a:lnTo>
                      <a:pt x="1613" y="202"/>
                    </a:lnTo>
                    <a:lnTo>
                      <a:pt x="1621" y="188"/>
                    </a:lnTo>
                    <a:lnTo>
                      <a:pt x="1630" y="174"/>
                    </a:lnTo>
                    <a:lnTo>
                      <a:pt x="1639" y="161"/>
                    </a:lnTo>
                    <a:lnTo>
                      <a:pt x="1649" y="148"/>
                    </a:lnTo>
                    <a:lnTo>
                      <a:pt x="1660" y="136"/>
                    </a:lnTo>
                    <a:lnTo>
                      <a:pt x="1672" y="123"/>
                    </a:lnTo>
                    <a:lnTo>
                      <a:pt x="1685" y="112"/>
                    </a:lnTo>
                    <a:lnTo>
                      <a:pt x="1698" y="101"/>
                    </a:lnTo>
                    <a:lnTo>
                      <a:pt x="1712" y="91"/>
                    </a:lnTo>
                    <a:lnTo>
                      <a:pt x="1726" y="81"/>
                    </a:lnTo>
                    <a:lnTo>
                      <a:pt x="1741" y="72"/>
                    </a:lnTo>
                    <a:lnTo>
                      <a:pt x="1755" y="63"/>
                    </a:lnTo>
                    <a:lnTo>
                      <a:pt x="1771" y="56"/>
                    </a:lnTo>
                    <a:lnTo>
                      <a:pt x="1787" y="49"/>
                    </a:lnTo>
                    <a:lnTo>
                      <a:pt x="1804" y="43"/>
                    </a:lnTo>
                    <a:lnTo>
                      <a:pt x="1821" y="37"/>
                    </a:lnTo>
                    <a:lnTo>
                      <a:pt x="1837" y="32"/>
                    </a:lnTo>
                    <a:lnTo>
                      <a:pt x="1855" y="29"/>
                    </a:lnTo>
                    <a:lnTo>
                      <a:pt x="1874" y="26"/>
                    </a:lnTo>
                    <a:lnTo>
                      <a:pt x="1892" y="22"/>
                    </a:lnTo>
                    <a:lnTo>
                      <a:pt x="1911" y="21"/>
                    </a:lnTo>
                    <a:lnTo>
                      <a:pt x="1932" y="20"/>
                    </a:lnTo>
                    <a:lnTo>
                      <a:pt x="1952" y="20"/>
                    </a:lnTo>
                    <a:lnTo>
                      <a:pt x="1972" y="20"/>
                    </a:lnTo>
                    <a:lnTo>
                      <a:pt x="1991" y="21"/>
                    </a:lnTo>
                    <a:lnTo>
                      <a:pt x="2010" y="22"/>
                    </a:lnTo>
                    <a:lnTo>
                      <a:pt x="2029" y="26"/>
                    </a:lnTo>
                    <a:lnTo>
                      <a:pt x="2047" y="29"/>
                    </a:lnTo>
                    <a:lnTo>
                      <a:pt x="2065" y="32"/>
                    </a:lnTo>
                    <a:lnTo>
                      <a:pt x="2082" y="37"/>
                    </a:lnTo>
                    <a:lnTo>
                      <a:pt x="2099" y="43"/>
                    </a:lnTo>
                    <a:lnTo>
                      <a:pt x="2116" y="49"/>
                    </a:lnTo>
                    <a:lnTo>
                      <a:pt x="2132" y="56"/>
                    </a:lnTo>
                    <a:lnTo>
                      <a:pt x="2147" y="63"/>
                    </a:lnTo>
                    <a:lnTo>
                      <a:pt x="2163" y="72"/>
                    </a:lnTo>
                    <a:lnTo>
                      <a:pt x="2178" y="81"/>
                    </a:lnTo>
                    <a:lnTo>
                      <a:pt x="2191" y="91"/>
                    </a:lnTo>
                    <a:lnTo>
                      <a:pt x="2205" y="101"/>
                    </a:lnTo>
                    <a:lnTo>
                      <a:pt x="2218" y="112"/>
                    </a:lnTo>
                    <a:lnTo>
                      <a:pt x="2232" y="123"/>
                    </a:lnTo>
                    <a:lnTo>
                      <a:pt x="2243" y="136"/>
                    </a:lnTo>
                    <a:lnTo>
                      <a:pt x="2254" y="148"/>
                    </a:lnTo>
                    <a:lnTo>
                      <a:pt x="2264" y="161"/>
                    </a:lnTo>
                    <a:lnTo>
                      <a:pt x="2273" y="174"/>
                    </a:lnTo>
                    <a:lnTo>
                      <a:pt x="2282" y="188"/>
                    </a:lnTo>
                    <a:lnTo>
                      <a:pt x="2290" y="202"/>
                    </a:lnTo>
                    <a:lnTo>
                      <a:pt x="2297" y="216"/>
                    </a:lnTo>
                    <a:lnTo>
                      <a:pt x="2302" y="231"/>
                    </a:lnTo>
                    <a:lnTo>
                      <a:pt x="2308" y="247"/>
                    </a:lnTo>
                    <a:lnTo>
                      <a:pt x="2312" y="261"/>
                    </a:lnTo>
                    <a:lnTo>
                      <a:pt x="2316" y="278"/>
                    </a:lnTo>
                    <a:lnTo>
                      <a:pt x="2319" y="294"/>
                    </a:lnTo>
                    <a:lnTo>
                      <a:pt x="2321" y="311"/>
                    </a:lnTo>
                    <a:lnTo>
                      <a:pt x="2322" y="327"/>
                    </a:lnTo>
                    <a:lnTo>
                      <a:pt x="2322" y="345"/>
                    </a:lnTo>
                    <a:lnTo>
                      <a:pt x="2322" y="362"/>
                    </a:lnTo>
                    <a:lnTo>
                      <a:pt x="2321" y="379"/>
                    </a:lnTo>
                    <a:lnTo>
                      <a:pt x="2319" y="396"/>
                    </a:lnTo>
                    <a:lnTo>
                      <a:pt x="2316" y="411"/>
                    </a:lnTo>
                    <a:lnTo>
                      <a:pt x="2312" y="428"/>
                    </a:lnTo>
                    <a:lnTo>
                      <a:pt x="2308" y="443"/>
                    </a:lnTo>
                    <a:lnTo>
                      <a:pt x="2302" y="459"/>
                    </a:lnTo>
                    <a:lnTo>
                      <a:pt x="2297" y="473"/>
                    </a:lnTo>
                    <a:lnTo>
                      <a:pt x="2290" y="488"/>
                    </a:lnTo>
                    <a:lnTo>
                      <a:pt x="2282" y="501"/>
                    </a:lnTo>
                    <a:lnTo>
                      <a:pt x="2273" y="516"/>
                    </a:lnTo>
                    <a:lnTo>
                      <a:pt x="2264" y="528"/>
                    </a:lnTo>
                    <a:lnTo>
                      <a:pt x="2253" y="542"/>
                    </a:lnTo>
                    <a:lnTo>
                      <a:pt x="2243" y="554"/>
                    </a:lnTo>
                    <a:lnTo>
                      <a:pt x="2230" y="566"/>
                    </a:lnTo>
                    <a:lnTo>
                      <a:pt x="2218" y="579"/>
                    </a:lnTo>
                    <a:lnTo>
                      <a:pt x="2205" y="590"/>
                    </a:lnTo>
                    <a:lnTo>
                      <a:pt x="2191" y="600"/>
                    </a:lnTo>
                    <a:lnTo>
                      <a:pt x="2176" y="610"/>
                    </a:lnTo>
                    <a:lnTo>
                      <a:pt x="2162" y="619"/>
                    </a:lnTo>
                    <a:lnTo>
                      <a:pt x="2146" y="627"/>
                    </a:lnTo>
                    <a:lnTo>
                      <a:pt x="2132" y="635"/>
                    </a:lnTo>
                    <a:lnTo>
                      <a:pt x="2115" y="641"/>
                    </a:lnTo>
                    <a:lnTo>
                      <a:pt x="2099" y="648"/>
                    </a:lnTo>
                    <a:lnTo>
                      <a:pt x="2082" y="654"/>
                    </a:lnTo>
                    <a:lnTo>
                      <a:pt x="2064" y="658"/>
                    </a:lnTo>
                    <a:lnTo>
                      <a:pt x="2047" y="663"/>
                    </a:lnTo>
                    <a:lnTo>
                      <a:pt x="2028" y="665"/>
                    </a:lnTo>
                    <a:lnTo>
                      <a:pt x="2010" y="668"/>
                    </a:lnTo>
                    <a:lnTo>
                      <a:pt x="1991" y="669"/>
                    </a:lnTo>
                    <a:lnTo>
                      <a:pt x="1971" y="670"/>
                    </a:lnTo>
                    <a:lnTo>
                      <a:pt x="1952" y="672"/>
                    </a:lnTo>
                    <a:close/>
                    <a:moveTo>
                      <a:pt x="1764" y="345"/>
                    </a:moveTo>
                    <a:lnTo>
                      <a:pt x="1765" y="365"/>
                    </a:lnTo>
                    <a:lnTo>
                      <a:pt x="1768" y="385"/>
                    </a:lnTo>
                    <a:lnTo>
                      <a:pt x="1771" y="402"/>
                    </a:lnTo>
                    <a:lnTo>
                      <a:pt x="1777" y="419"/>
                    </a:lnTo>
                    <a:lnTo>
                      <a:pt x="1785" y="435"/>
                    </a:lnTo>
                    <a:lnTo>
                      <a:pt x="1794" y="450"/>
                    </a:lnTo>
                    <a:lnTo>
                      <a:pt x="1804" y="463"/>
                    </a:lnTo>
                    <a:lnTo>
                      <a:pt x="1815" y="476"/>
                    </a:lnTo>
                    <a:lnTo>
                      <a:pt x="1828" y="488"/>
                    </a:lnTo>
                    <a:lnTo>
                      <a:pt x="1843" y="498"/>
                    </a:lnTo>
                    <a:lnTo>
                      <a:pt x="1859" y="506"/>
                    </a:lnTo>
                    <a:lnTo>
                      <a:pt x="1876" y="512"/>
                    </a:lnTo>
                    <a:lnTo>
                      <a:pt x="1892" y="518"/>
                    </a:lnTo>
                    <a:lnTo>
                      <a:pt x="1911" y="522"/>
                    </a:lnTo>
                    <a:lnTo>
                      <a:pt x="1932" y="525"/>
                    </a:lnTo>
                    <a:lnTo>
                      <a:pt x="1953" y="525"/>
                    </a:lnTo>
                    <a:lnTo>
                      <a:pt x="1973" y="525"/>
                    </a:lnTo>
                    <a:lnTo>
                      <a:pt x="1992" y="522"/>
                    </a:lnTo>
                    <a:lnTo>
                      <a:pt x="2011" y="518"/>
                    </a:lnTo>
                    <a:lnTo>
                      <a:pt x="2028" y="512"/>
                    </a:lnTo>
                    <a:lnTo>
                      <a:pt x="2045" y="506"/>
                    </a:lnTo>
                    <a:lnTo>
                      <a:pt x="2061" y="498"/>
                    </a:lnTo>
                    <a:lnTo>
                      <a:pt x="2074" y="488"/>
                    </a:lnTo>
                    <a:lnTo>
                      <a:pt x="2088" y="476"/>
                    </a:lnTo>
                    <a:lnTo>
                      <a:pt x="2100" y="463"/>
                    </a:lnTo>
                    <a:lnTo>
                      <a:pt x="2110" y="450"/>
                    </a:lnTo>
                    <a:lnTo>
                      <a:pt x="2119" y="435"/>
                    </a:lnTo>
                    <a:lnTo>
                      <a:pt x="2126" y="419"/>
                    </a:lnTo>
                    <a:lnTo>
                      <a:pt x="2132" y="402"/>
                    </a:lnTo>
                    <a:lnTo>
                      <a:pt x="2136" y="385"/>
                    </a:lnTo>
                    <a:lnTo>
                      <a:pt x="2138" y="365"/>
                    </a:lnTo>
                    <a:lnTo>
                      <a:pt x="2139" y="345"/>
                    </a:lnTo>
                    <a:lnTo>
                      <a:pt x="2138" y="326"/>
                    </a:lnTo>
                    <a:lnTo>
                      <a:pt x="2136" y="307"/>
                    </a:lnTo>
                    <a:lnTo>
                      <a:pt x="2132" y="290"/>
                    </a:lnTo>
                    <a:lnTo>
                      <a:pt x="2126" y="274"/>
                    </a:lnTo>
                    <a:lnTo>
                      <a:pt x="2119" y="258"/>
                    </a:lnTo>
                    <a:lnTo>
                      <a:pt x="2110" y="242"/>
                    </a:lnTo>
                    <a:lnTo>
                      <a:pt x="2100" y="229"/>
                    </a:lnTo>
                    <a:lnTo>
                      <a:pt x="2088" y="216"/>
                    </a:lnTo>
                    <a:lnTo>
                      <a:pt x="2074" y="204"/>
                    </a:lnTo>
                    <a:lnTo>
                      <a:pt x="2060" y="194"/>
                    </a:lnTo>
                    <a:lnTo>
                      <a:pt x="2044" y="185"/>
                    </a:lnTo>
                    <a:lnTo>
                      <a:pt x="2028" y="178"/>
                    </a:lnTo>
                    <a:lnTo>
                      <a:pt x="2010" y="173"/>
                    </a:lnTo>
                    <a:lnTo>
                      <a:pt x="1991" y="169"/>
                    </a:lnTo>
                    <a:lnTo>
                      <a:pt x="1972" y="167"/>
                    </a:lnTo>
                    <a:lnTo>
                      <a:pt x="1952" y="166"/>
                    </a:lnTo>
                    <a:lnTo>
                      <a:pt x="1931" y="167"/>
                    </a:lnTo>
                    <a:lnTo>
                      <a:pt x="1911" y="169"/>
                    </a:lnTo>
                    <a:lnTo>
                      <a:pt x="1894" y="173"/>
                    </a:lnTo>
                    <a:lnTo>
                      <a:pt x="1876" y="178"/>
                    </a:lnTo>
                    <a:lnTo>
                      <a:pt x="1860" y="185"/>
                    </a:lnTo>
                    <a:lnTo>
                      <a:pt x="1844" y="194"/>
                    </a:lnTo>
                    <a:lnTo>
                      <a:pt x="1829" y="204"/>
                    </a:lnTo>
                    <a:lnTo>
                      <a:pt x="1816" y="216"/>
                    </a:lnTo>
                    <a:lnTo>
                      <a:pt x="1804" y="229"/>
                    </a:lnTo>
                    <a:lnTo>
                      <a:pt x="1794" y="242"/>
                    </a:lnTo>
                    <a:lnTo>
                      <a:pt x="1785" y="258"/>
                    </a:lnTo>
                    <a:lnTo>
                      <a:pt x="1778" y="274"/>
                    </a:lnTo>
                    <a:lnTo>
                      <a:pt x="1772" y="290"/>
                    </a:lnTo>
                    <a:lnTo>
                      <a:pt x="1768" y="307"/>
                    </a:lnTo>
                    <a:lnTo>
                      <a:pt x="1765" y="326"/>
                    </a:lnTo>
                    <a:lnTo>
                      <a:pt x="1764" y="345"/>
                    </a:lnTo>
                    <a:close/>
                    <a:moveTo>
                      <a:pt x="2474" y="660"/>
                    </a:moveTo>
                    <a:lnTo>
                      <a:pt x="2474" y="644"/>
                    </a:lnTo>
                    <a:lnTo>
                      <a:pt x="2483" y="641"/>
                    </a:lnTo>
                    <a:lnTo>
                      <a:pt x="2490" y="639"/>
                    </a:lnTo>
                    <a:lnTo>
                      <a:pt x="2495" y="636"/>
                    </a:lnTo>
                    <a:lnTo>
                      <a:pt x="2499" y="633"/>
                    </a:lnTo>
                    <a:lnTo>
                      <a:pt x="2501" y="629"/>
                    </a:lnTo>
                    <a:lnTo>
                      <a:pt x="2502" y="623"/>
                    </a:lnTo>
                    <a:lnTo>
                      <a:pt x="2503" y="617"/>
                    </a:lnTo>
                    <a:lnTo>
                      <a:pt x="2504" y="609"/>
                    </a:lnTo>
                    <a:lnTo>
                      <a:pt x="2504" y="83"/>
                    </a:lnTo>
                    <a:lnTo>
                      <a:pt x="2503" y="74"/>
                    </a:lnTo>
                    <a:lnTo>
                      <a:pt x="2502" y="67"/>
                    </a:lnTo>
                    <a:lnTo>
                      <a:pt x="2501" y="63"/>
                    </a:lnTo>
                    <a:lnTo>
                      <a:pt x="2499" y="58"/>
                    </a:lnTo>
                    <a:lnTo>
                      <a:pt x="2495" y="55"/>
                    </a:lnTo>
                    <a:lnTo>
                      <a:pt x="2490" y="53"/>
                    </a:lnTo>
                    <a:lnTo>
                      <a:pt x="2483" y="49"/>
                    </a:lnTo>
                    <a:lnTo>
                      <a:pt x="2474" y="47"/>
                    </a:lnTo>
                    <a:lnTo>
                      <a:pt x="2474" y="31"/>
                    </a:lnTo>
                    <a:lnTo>
                      <a:pt x="2874" y="31"/>
                    </a:lnTo>
                    <a:lnTo>
                      <a:pt x="2903" y="31"/>
                    </a:lnTo>
                    <a:lnTo>
                      <a:pt x="2930" y="34"/>
                    </a:lnTo>
                    <a:lnTo>
                      <a:pt x="2955" y="38"/>
                    </a:lnTo>
                    <a:lnTo>
                      <a:pt x="2978" y="44"/>
                    </a:lnTo>
                    <a:lnTo>
                      <a:pt x="3001" y="52"/>
                    </a:lnTo>
                    <a:lnTo>
                      <a:pt x="3021" y="61"/>
                    </a:lnTo>
                    <a:lnTo>
                      <a:pt x="3030" y="65"/>
                    </a:lnTo>
                    <a:lnTo>
                      <a:pt x="3039" y="71"/>
                    </a:lnTo>
                    <a:lnTo>
                      <a:pt x="3048" y="77"/>
                    </a:lnTo>
                    <a:lnTo>
                      <a:pt x="3057" y="83"/>
                    </a:lnTo>
                    <a:lnTo>
                      <a:pt x="3065" y="90"/>
                    </a:lnTo>
                    <a:lnTo>
                      <a:pt x="3071" y="98"/>
                    </a:lnTo>
                    <a:lnTo>
                      <a:pt x="3078" y="104"/>
                    </a:lnTo>
                    <a:lnTo>
                      <a:pt x="3085" y="112"/>
                    </a:lnTo>
                    <a:lnTo>
                      <a:pt x="3091" y="120"/>
                    </a:lnTo>
                    <a:lnTo>
                      <a:pt x="3096" y="129"/>
                    </a:lnTo>
                    <a:lnTo>
                      <a:pt x="3101" y="137"/>
                    </a:lnTo>
                    <a:lnTo>
                      <a:pt x="3105" y="146"/>
                    </a:lnTo>
                    <a:lnTo>
                      <a:pt x="3110" y="156"/>
                    </a:lnTo>
                    <a:lnTo>
                      <a:pt x="3112" y="165"/>
                    </a:lnTo>
                    <a:lnTo>
                      <a:pt x="3115" y="175"/>
                    </a:lnTo>
                    <a:lnTo>
                      <a:pt x="3118" y="186"/>
                    </a:lnTo>
                    <a:lnTo>
                      <a:pt x="3121" y="207"/>
                    </a:lnTo>
                    <a:lnTo>
                      <a:pt x="3122" y="230"/>
                    </a:lnTo>
                    <a:lnTo>
                      <a:pt x="3121" y="242"/>
                    </a:lnTo>
                    <a:lnTo>
                      <a:pt x="3120" y="254"/>
                    </a:lnTo>
                    <a:lnTo>
                      <a:pt x="3119" y="267"/>
                    </a:lnTo>
                    <a:lnTo>
                      <a:pt x="3116" y="279"/>
                    </a:lnTo>
                    <a:lnTo>
                      <a:pt x="3113" y="290"/>
                    </a:lnTo>
                    <a:lnTo>
                      <a:pt x="3110" y="302"/>
                    </a:lnTo>
                    <a:lnTo>
                      <a:pt x="3105" y="313"/>
                    </a:lnTo>
                    <a:lnTo>
                      <a:pt x="3100" y="323"/>
                    </a:lnTo>
                    <a:lnTo>
                      <a:pt x="3094" y="334"/>
                    </a:lnTo>
                    <a:lnTo>
                      <a:pt x="3088" y="343"/>
                    </a:lnTo>
                    <a:lnTo>
                      <a:pt x="3082" y="353"/>
                    </a:lnTo>
                    <a:lnTo>
                      <a:pt x="3074" y="361"/>
                    </a:lnTo>
                    <a:lnTo>
                      <a:pt x="3066" y="370"/>
                    </a:lnTo>
                    <a:lnTo>
                      <a:pt x="3058" y="377"/>
                    </a:lnTo>
                    <a:lnTo>
                      <a:pt x="3049" y="385"/>
                    </a:lnTo>
                    <a:lnTo>
                      <a:pt x="3040" y="390"/>
                    </a:lnTo>
                    <a:lnTo>
                      <a:pt x="3023" y="400"/>
                    </a:lnTo>
                    <a:lnTo>
                      <a:pt x="3004" y="408"/>
                    </a:lnTo>
                    <a:lnTo>
                      <a:pt x="2984" y="415"/>
                    </a:lnTo>
                    <a:lnTo>
                      <a:pt x="2963" y="419"/>
                    </a:lnTo>
                    <a:lnTo>
                      <a:pt x="2937" y="424"/>
                    </a:lnTo>
                    <a:lnTo>
                      <a:pt x="2906" y="426"/>
                    </a:lnTo>
                    <a:lnTo>
                      <a:pt x="2870" y="427"/>
                    </a:lnTo>
                    <a:lnTo>
                      <a:pt x="2830" y="428"/>
                    </a:lnTo>
                    <a:lnTo>
                      <a:pt x="2682" y="428"/>
                    </a:lnTo>
                    <a:lnTo>
                      <a:pt x="2682" y="609"/>
                    </a:lnTo>
                    <a:lnTo>
                      <a:pt x="2682" y="617"/>
                    </a:lnTo>
                    <a:lnTo>
                      <a:pt x="2683" y="623"/>
                    </a:lnTo>
                    <a:lnTo>
                      <a:pt x="2685" y="628"/>
                    </a:lnTo>
                    <a:lnTo>
                      <a:pt x="2687" y="632"/>
                    </a:lnTo>
                    <a:lnTo>
                      <a:pt x="2692" y="636"/>
                    </a:lnTo>
                    <a:lnTo>
                      <a:pt x="2696" y="638"/>
                    </a:lnTo>
                    <a:lnTo>
                      <a:pt x="2704" y="641"/>
                    </a:lnTo>
                    <a:lnTo>
                      <a:pt x="2713" y="644"/>
                    </a:lnTo>
                    <a:lnTo>
                      <a:pt x="2713" y="660"/>
                    </a:lnTo>
                    <a:lnTo>
                      <a:pt x="2474" y="660"/>
                    </a:lnTo>
                    <a:close/>
                    <a:moveTo>
                      <a:pt x="2682" y="158"/>
                    </a:moveTo>
                    <a:lnTo>
                      <a:pt x="2682" y="300"/>
                    </a:lnTo>
                    <a:lnTo>
                      <a:pt x="2818" y="300"/>
                    </a:lnTo>
                    <a:lnTo>
                      <a:pt x="2836" y="300"/>
                    </a:lnTo>
                    <a:lnTo>
                      <a:pt x="2852" y="299"/>
                    </a:lnTo>
                    <a:lnTo>
                      <a:pt x="2867" y="298"/>
                    </a:lnTo>
                    <a:lnTo>
                      <a:pt x="2881" y="296"/>
                    </a:lnTo>
                    <a:lnTo>
                      <a:pt x="2894" y="294"/>
                    </a:lnTo>
                    <a:lnTo>
                      <a:pt x="2905" y="291"/>
                    </a:lnTo>
                    <a:lnTo>
                      <a:pt x="2915" y="288"/>
                    </a:lnTo>
                    <a:lnTo>
                      <a:pt x="2924" y="284"/>
                    </a:lnTo>
                    <a:lnTo>
                      <a:pt x="2932" y="279"/>
                    </a:lnTo>
                    <a:lnTo>
                      <a:pt x="2938" y="274"/>
                    </a:lnTo>
                    <a:lnTo>
                      <a:pt x="2943" y="268"/>
                    </a:lnTo>
                    <a:lnTo>
                      <a:pt x="2949" y="261"/>
                    </a:lnTo>
                    <a:lnTo>
                      <a:pt x="2952" y="254"/>
                    </a:lnTo>
                    <a:lnTo>
                      <a:pt x="2955" y="247"/>
                    </a:lnTo>
                    <a:lnTo>
                      <a:pt x="2956" y="238"/>
                    </a:lnTo>
                    <a:lnTo>
                      <a:pt x="2957" y="229"/>
                    </a:lnTo>
                    <a:lnTo>
                      <a:pt x="2956" y="220"/>
                    </a:lnTo>
                    <a:lnTo>
                      <a:pt x="2955" y="211"/>
                    </a:lnTo>
                    <a:lnTo>
                      <a:pt x="2952" y="203"/>
                    </a:lnTo>
                    <a:lnTo>
                      <a:pt x="2949" y="195"/>
                    </a:lnTo>
                    <a:lnTo>
                      <a:pt x="2945" y="189"/>
                    </a:lnTo>
                    <a:lnTo>
                      <a:pt x="2939" y="183"/>
                    </a:lnTo>
                    <a:lnTo>
                      <a:pt x="2933" y="178"/>
                    </a:lnTo>
                    <a:lnTo>
                      <a:pt x="2925" y="174"/>
                    </a:lnTo>
                    <a:lnTo>
                      <a:pt x="2918" y="170"/>
                    </a:lnTo>
                    <a:lnTo>
                      <a:pt x="2908" y="167"/>
                    </a:lnTo>
                    <a:lnTo>
                      <a:pt x="2895" y="164"/>
                    </a:lnTo>
                    <a:lnTo>
                      <a:pt x="2883" y="161"/>
                    </a:lnTo>
                    <a:lnTo>
                      <a:pt x="2867" y="160"/>
                    </a:lnTo>
                    <a:lnTo>
                      <a:pt x="2850" y="159"/>
                    </a:lnTo>
                    <a:lnTo>
                      <a:pt x="2832" y="158"/>
                    </a:lnTo>
                    <a:lnTo>
                      <a:pt x="2812" y="158"/>
                    </a:lnTo>
                    <a:lnTo>
                      <a:pt x="2682" y="158"/>
                    </a:lnTo>
                    <a:close/>
                    <a:moveTo>
                      <a:pt x="3865" y="511"/>
                    </a:moveTo>
                    <a:lnTo>
                      <a:pt x="3873" y="511"/>
                    </a:lnTo>
                    <a:lnTo>
                      <a:pt x="3879" y="510"/>
                    </a:lnTo>
                    <a:lnTo>
                      <a:pt x="3884" y="509"/>
                    </a:lnTo>
                    <a:lnTo>
                      <a:pt x="3889" y="506"/>
                    </a:lnTo>
                    <a:lnTo>
                      <a:pt x="3891" y="502"/>
                    </a:lnTo>
                    <a:lnTo>
                      <a:pt x="3895" y="498"/>
                    </a:lnTo>
                    <a:lnTo>
                      <a:pt x="3897" y="491"/>
                    </a:lnTo>
                    <a:lnTo>
                      <a:pt x="3900" y="482"/>
                    </a:lnTo>
                    <a:lnTo>
                      <a:pt x="3917" y="482"/>
                    </a:lnTo>
                    <a:lnTo>
                      <a:pt x="3917" y="691"/>
                    </a:lnTo>
                    <a:lnTo>
                      <a:pt x="3900" y="691"/>
                    </a:lnTo>
                    <a:lnTo>
                      <a:pt x="3897" y="682"/>
                    </a:lnTo>
                    <a:lnTo>
                      <a:pt x="3895" y="675"/>
                    </a:lnTo>
                    <a:lnTo>
                      <a:pt x="3891" y="669"/>
                    </a:lnTo>
                    <a:lnTo>
                      <a:pt x="3889" y="666"/>
                    </a:lnTo>
                    <a:lnTo>
                      <a:pt x="3884" y="664"/>
                    </a:lnTo>
                    <a:lnTo>
                      <a:pt x="3880" y="661"/>
                    </a:lnTo>
                    <a:lnTo>
                      <a:pt x="3873" y="660"/>
                    </a:lnTo>
                    <a:lnTo>
                      <a:pt x="3865" y="660"/>
                    </a:lnTo>
                    <a:lnTo>
                      <a:pt x="3269" y="660"/>
                    </a:lnTo>
                    <a:lnTo>
                      <a:pt x="3269" y="644"/>
                    </a:lnTo>
                    <a:lnTo>
                      <a:pt x="3278" y="641"/>
                    </a:lnTo>
                    <a:lnTo>
                      <a:pt x="3285" y="639"/>
                    </a:lnTo>
                    <a:lnTo>
                      <a:pt x="3290" y="636"/>
                    </a:lnTo>
                    <a:lnTo>
                      <a:pt x="3294" y="633"/>
                    </a:lnTo>
                    <a:lnTo>
                      <a:pt x="3296" y="629"/>
                    </a:lnTo>
                    <a:lnTo>
                      <a:pt x="3298" y="623"/>
                    </a:lnTo>
                    <a:lnTo>
                      <a:pt x="3299" y="617"/>
                    </a:lnTo>
                    <a:lnTo>
                      <a:pt x="3299" y="609"/>
                    </a:lnTo>
                    <a:lnTo>
                      <a:pt x="3299" y="83"/>
                    </a:lnTo>
                    <a:lnTo>
                      <a:pt x="3299" y="74"/>
                    </a:lnTo>
                    <a:lnTo>
                      <a:pt x="3298" y="67"/>
                    </a:lnTo>
                    <a:lnTo>
                      <a:pt x="3296" y="63"/>
                    </a:lnTo>
                    <a:lnTo>
                      <a:pt x="3294" y="58"/>
                    </a:lnTo>
                    <a:lnTo>
                      <a:pt x="3290" y="55"/>
                    </a:lnTo>
                    <a:lnTo>
                      <a:pt x="3285" y="53"/>
                    </a:lnTo>
                    <a:lnTo>
                      <a:pt x="3278" y="49"/>
                    </a:lnTo>
                    <a:lnTo>
                      <a:pt x="3269" y="47"/>
                    </a:lnTo>
                    <a:lnTo>
                      <a:pt x="3269" y="31"/>
                    </a:lnTo>
                    <a:lnTo>
                      <a:pt x="3508" y="31"/>
                    </a:lnTo>
                    <a:lnTo>
                      <a:pt x="3508" y="47"/>
                    </a:lnTo>
                    <a:lnTo>
                      <a:pt x="3499" y="49"/>
                    </a:lnTo>
                    <a:lnTo>
                      <a:pt x="3493" y="53"/>
                    </a:lnTo>
                    <a:lnTo>
                      <a:pt x="3487" y="56"/>
                    </a:lnTo>
                    <a:lnTo>
                      <a:pt x="3482" y="58"/>
                    </a:lnTo>
                    <a:lnTo>
                      <a:pt x="3480" y="63"/>
                    </a:lnTo>
                    <a:lnTo>
                      <a:pt x="3478" y="68"/>
                    </a:lnTo>
                    <a:lnTo>
                      <a:pt x="3478" y="75"/>
                    </a:lnTo>
                    <a:lnTo>
                      <a:pt x="3477" y="83"/>
                    </a:lnTo>
                    <a:lnTo>
                      <a:pt x="3477" y="511"/>
                    </a:lnTo>
                    <a:lnTo>
                      <a:pt x="3865" y="511"/>
                    </a:lnTo>
                    <a:close/>
                    <a:moveTo>
                      <a:pt x="4646" y="511"/>
                    </a:moveTo>
                    <a:lnTo>
                      <a:pt x="4654" y="511"/>
                    </a:lnTo>
                    <a:lnTo>
                      <a:pt x="4659" y="510"/>
                    </a:lnTo>
                    <a:lnTo>
                      <a:pt x="4665" y="509"/>
                    </a:lnTo>
                    <a:lnTo>
                      <a:pt x="4669" y="506"/>
                    </a:lnTo>
                    <a:lnTo>
                      <a:pt x="4672" y="502"/>
                    </a:lnTo>
                    <a:lnTo>
                      <a:pt x="4675" y="498"/>
                    </a:lnTo>
                    <a:lnTo>
                      <a:pt x="4677" y="491"/>
                    </a:lnTo>
                    <a:lnTo>
                      <a:pt x="4681" y="482"/>
                    </a:lnTo>
                    <a:lnTo>
                      <a:pt x="4697" y="482"/>
                    </a:lnTo>
                    <a:lnTo>
                      <a:pt x="4697" y="691"/>
                    </a:lnTo>
                    <a:lnTo>
                      <a:pt x="4681" y="691"/>
                    </a:lnTo>
                    <a:lnTo>
                      <a:pt x="4677" y="682"/>
                    </a:lnTo>
                    <a:lnTo>
                      <a:pt x="4675" y="675"/>
                    </a:lnTo>
                    <a:lnTo>
                      <a:pt x="4672" y="669"/>
                    </a:lnTo>
                    <a:lnTo>
                      <a:pt x="4669" y="666"/>
                    </a:lnTo>
                    <a:lnTo>
                      <a:pt x="4665" y="664"/>
                    </a:lnTo>
                    <a:lnTo>
                      <a:pt x="4660" y="661"/>
                    </a:lnTo>
                    <a:lnTo>
                      <a:pt x="4654" y="660"/>
                    </a:lnTo>
                    <a:lnTo>
                      <a:pt x="4646" y="660"/>
                    </a:lnTo>
                    <a:lnTo>
                      <a:pt x="4076" y="660"/>
                    </a:lnTo>
                    <a:lnTo>
                      <a:pt x="4076" y="644"/>
                    </a:lnTo>
                    <a:lnTo>
                      <a:pt x="4084" y="641"/>
                    </a:lnTo>
                    <a:lnTo>
                      <a:pt x="4092" y="639"/>
                    </a:lnTo>
                    <a:lnTo>
                      <a:pt x="4097" y="636"/>
                    </a:lnTo>
                    <a:lnTo>
                      <a:pt x="4100" y="633"/>
                    </a:lnTo>
                    <a:lnTo>
                      <a:pt x="4103" y="629"/>
                    </a:lnTo>
                    <a:lnTo>
                      <a:pt x="4105" y="623"/>
                    </a:lnTo>
                    <a:lnTo>
                      <a:pt x="4106" y="617"/>
                    </a:lnTo>
                    <a:lnTo>
                      <a:pt x="4106" y="609"/>
                    </a:lnTo>
                    <a:lnTo>
                      <a:pt x="4106" y="83"/>
                    </a:lnTo>
                    <a:lnTo>
                      <a:pt x="4106" y="74"/>
                    </a:lnTo>
                    <a:lnTo>
                      <a:pt x="4105" y="67"/>
                    </a:lnTo>
                    <a:lnTo>
                      <a:pt x="4103" y="63"/>
                    </a:lnTo>
                    <a:lnTo>
                      <a:pt x="4100" y="58"/>
                    </a:lnTo>
                    <a:lnTo>
                      <a:pt x="4097" y="55"/>
                    </a:lnTo>
                    <a:lnTo>
                      <a:pt x="4092" y="53"/>
                    </a:lnTo>
                    <a:lnTo>
                      <a:pt x="4084" y="49"/>
                    </a:lnTo>
                    <a:lnTo>
                      <a:pt x="4076" y="47"/>
                    </a:lnTo>
                    <a:lnTo>
                      <a:pt x="4076" y="31"/>
                    </a:lnTo>
                    <a:lnTo>
                      <a:pt x="4647" y="31"/>
                    </a:lnTo>
                    <a:lnTo>
                      <a:pt x="4655" y="30"/>
                    </a:lnTo>
                    <a:lnTo>
                      <a:pt x="4660" y="29"/>
                    </a:lnTo>
                    <a:lnTo>
                      <a:pt x="4666" y="27"/>
                    </a:lnTo>
                    <a:lnTo>
                      <a:pt x="4671" y="25"/>
                    </a:lnTo>
                    <a:lnTo>
                      <a:pt x="4673" y="21"/>
                    </a:lnTo>
                    <a:lnTo>
                      <a:pt x="4676" y="16"/>
                    </a:lnTo>
                    <a:lnTo>
                      <a:pt x="4678" y="9"/>
                    </a:lnTo>
                    <a:lnTo>
                      <a:pt x="4681" y="0"/>
                    </a:lnTo>
                    <a:lnTo>
                      <a:pt x="4697" y="0"/>
                    </a:lnTo>
                    <a:lnTo>
                      <a:pt x="4697" y="210"/>
                    </a:lnTo>
                    <a:lnTo>
                      <a:pt x="4681" y="210"/>
                    </a:lnTo>
                    <a:lnTo>
                      <a:pt x="4678" y="201"/>
                    </a:lnTo>
                    <a:lnTo>
                      <a:pt x="4675" y="194"/>
                    </a:lnTo>
                    <a:lnTo>
                      <a:pt x="4673" y="188"/>
                    </a:lnTo>
                    <a:lnTo>
                      <a:pt x="4669" y="185"/>
                    </a:lnTo>
                    <a:lnTo>
                      <a:pt x="4665" y="183"/>
                    </a:lnTo>
                    <a:lnTo>
                      <a:pt x="4660" y="180"/>
                    </a:lnTo>
                    <a:lnTo>
                      <a:pt x="4654" y="180"/>
                    </a:lnTo>
                    <a:lnTo>
                      <a:pt x="4647" y="179"/>
                    </a:lnTo>
                    <a:lnTo>
                      <a:pt x="4284" y="179"/>
                    </a:lnTo>
                    <a:lnTo>
                      <a:pt x="4284" y="268"/>
                    </a:lnTo>
                    <a:lnTo>
                      <a:pt x="4501" y="268"/>
                    </a:lnTo>
                    <a:lnTo>
                      <a:pt x="4509" y="268"/>
                    </a:lnTo>
                    <a:lnTo>
                      <a:pt x="4516" y="267"/>
                    </a:lnTo>
                    <a:lnTo>
                      <a:pt x="4521" y="265"/>
                    </a:lnTo>
                    <a:lnTo>
                      <a:pt x="4526" y="262"/>
                    </a:lnTo>
                    <a:lnTo>
                      <a:pt x="4528" y="259"/>
                    </a:lnTo>
                    <a:lnTo>
                      <a:pt x="4531" y="253"/>
                    </a:lnTo>
                    <a:lnTo>
                      <a:pt x="4535" y="247"/>
                    </a:lnTo>
                    <a:lnTo>
                      <a:pt x="4538" y="239"/>
                    </a:lnTo>
                    <a:lnTo>
                      <a:pt x="4554" y="239"/>
                    </a:lnTo>
                    <a:lnTo>
                      <a:pt x="4554" y="434"/>
                    </a:lnTo>
                    <a:lnTo>
                      <a:pt x="4537" y="434"/>
                    </a:lnTo>
                    <a:lnTo>
                      <a:pt x="4535" y="425"/>
                    </a:lnTo>
                    <a:lnTo>
                      <a:pt x="4531" y="418"/>
                    </a:lnTo>
                    <a:lnTo>
                      <a:pt x="4528" y="414"/>
                    </a:lnTo>
                    <a:lnTo>
                      <a:pt x="4525" y="409"/>
                    </a:lnTo>
                    <a:lnTo>
                      <a:pt x="4521" y="407"/>
                    </a:lnTo>
                    <a:lnTo>
                      <a:pt x="4516" y="406"/>
                    </a:lnTo>
                    <a:lnTo>
                      <a:pt x="4509" y="405"/>
                    </a:lnTo>
                    <a:lnTo>
                      <a:pt x="4501" y="404"/>
                    </a:lnTo>
                    <a:lnTo>
                      <a:pt x="4284" y="404"/>
                    </a:lnTo>
                    <a:lnTo>
                      <a:pt x="4284" y="511"/>
                    </a:lnTo>
                    <a:lnTo>
                      <a:pt x="4646" y="51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556040" name="Freeform 8"/>
              <p:cNvSpPr>
                <a:spLocks/>
              </p:cNvSpPr>
              <p:nvPr/>
            </p:nvSpPr>
            <p:spPr bwMode="auto">
              <a:xfrm>
                <a:off x="1654" y="1802"/>
                <a:ext cx="93" cy="93"/>
              </a:xfrm>
              <a:custGeom>
                <a:avLst/>
                <a:gdLst>
                  <a:gd name="T0" fmla="*/ 155 w 281"/>
                  <a:gd name="T1" fmla="*/ 1 h 280"/>
                  <a:gd name="T2" fmla="*/ 182 w 281"/>
                  <a:gd name="T3" fmla="*/ 6 h 280"/>
                  <a:gd name="T4" fmla="*/ 208 w 281"/>
                  <a:gd name="T5" fmla="*/ 17 h 280"/>
                  <a:gd name="T6" fmla="*/ 230 w 281"/>
                  <a:gd name="T7" fmla="*/ 32 h 280"/>
                  <a:gd name="T8" fmla="*/ 249 w 281"/>
                  <a:gd name="T9" fmla="*/ 51 h 280"/>
                  <a:gd name="T10" fmla="*/ 264 w 281"/>
                  <a:gd name="T11" fmla="*/ 74 h 280"/>
                  <a:gd name="T12" fmla="*/ 275 w 281"/>
                  <a:gd name="T13" fmla="*/ 98 h 280"/>
                  <a:gd name="T14" fmla="*/ 281 w 281"/>
                  <a:gd name="T15" fmla="*/ 125 h 280"/>
                  <a:gd name="T16" fmla="*/ 281 w 281"/>
                  <a:gd name="T17" fmla="*/ 154 h 280"/>
                  <a:gd name="T18" fmla="*/ 275 w 281"/>
                  <a:gd name="T19" fmla="*/ 181 h 280"/>
                  <a:gd name="T20" fmla="*/ 264 w 281"/>
                  <a:gd name="T21" fmla="*/ 207 h 280"/>
                  <a:gd name="T22" fmla="*/ 249 w 281"/>
                  <a:gd name="T23" fmla="*/ 230 h 280"/>
                  <a:gd name="T24" fmla="*/ 230 w 281"/>
                  <a:gd name="T25" fmla="*/ 249 h 280"/>
                  <a:gd name="T26" fmla="*/ 208 w 281"/>
                  <a:gd name="T27" fmla="*/ 263 h 280"/>
                  <a:gd name="T28" fmla="*/ 182 w 281"/>
                  <a:gd name="T29" fmla="*/ 274 h 280"/>
                  <a:gd name="T30" fmla="*/ 155 w 281"/>
                  <a:gd name="T31" fmla="*/ 280 h 280"/>
                  <a:gd name="T32" fmla="*/ 126 w 281"/>
                  <a:gd name="T33" fmla="*/ 280 h 280"/>
                  <a:gd name="T34" fmla="*/ 99 w 281"/>
                  <a:gd name="T35" fmla="*/ 274 h 280"/>
                  <a:gd name="T36" fmla="*/ 73 w 281"/>
                  <a:gd name="T37" fmla="*/ 263 h 280"/>
                  <a:gd name="T38" fmla="*/ 50 w 281"/>
                  <a:gd name="T39" fmla="*/ 249 h 280"/>
                  <a:gd name="T40" fmla="*/ 31 w 281"/>
                  <a:gd name="T41" fmla="*/ 230 h 280"/>
                  <a:gd name="T42" fmla="*/ 17 w 281"/>
                  <a:gd name="T43" fmla="*/ 207 h 280"/>
                  <a:gd name="T44" fmla="*/ 5 w 281"/>
                  <a:gd name="T45" fmla="*/ 181 h 280"/>
                  <a:gd name="T46" fmla="*/ 0 w 281"/>
                  <a:gd name="T47" fmla="*/ 154 h 280"/>
                  <a:gd name="T48" fmla="*/ 0 w 281"/>
                  <a:gd name="T49" fmla="*/ 125 h 280"/>
                  <a:gd name="T50" fmla="*/ 5 w 281"/>
                  <a:gd name="T51" fmla="*/ 98 h 280"/>
                  <a:gd name="T52" fmla="*/ 17 w 281"/>
                  <a:gd name="T53" fmla="*/ 74 h 280"/>
                  <a:gd name="T54" fmla="*/ 31 w 281"/>
                  <a:gd name="T55" fmla="*/ 51 h 280"/>
                  <a:gd name="T56" fmla="*/ 50 w 281"/>
                  <a:gd name="T57" fmla="*/ 32 h 280"/>
                  <a:gd name="T58" fmla="*/ 73 w 281"/>
                  <a:gd name="T59" fmla="*/ 17 h 280"/>
                  <a:gd name="T60" fmla="*/ 99 w 281"/>
                  <a:gd name="T61" fmla="*/ 6 h 280"/>
                  <a:gd name="T62" fmla="*/ 126 w 281"/>
                  <a:gd name="T63" fmla="*/ 1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39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39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0" y="240"/>
                    </a:lnTo>
                    <a:lnTo>
                      <a:pt x="31" y="230"/>
                    </a:lnTo>
                    <a:lnTo>
                      <a:pt x="23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5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5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3" y="6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556041" name="Freeform 9"/>
              <p:cNvSpPr>
                <a:spLocks/>
              </p:cNvSpPr>
              <p:nvPr/>
            </p:nvSpPr>
            <p:spPr bwMode="auto">
              <a:xfrm>
                <a:off x="4251" y="1802"/>
                <a:ext cx="94" cy="93"/>
              </a:xfrm>
              <a:custGeom>
                <a:avLst/>
                <a:gdLst>
                  <a:gd name="T0" fmla="*/ 155 w 281"/>
                  <a:gd name="T1" fmla="*/ 1 h 280"/>
                  <a:gd name="T2" fmla="*/ 182 w 281"/>
                  <a:gd name="T3" fmla="*/ 6 h 280"/>
                  <a:gd name="T4" fmla="*/ 208 w 281"/>
                  <a:gd name="T5" fmla="*/ 17 h 280"/>
                  <a:gd name="T6" fmla="*/ 230 w 281"/>
                  <a:gd name="T7" fmla="*/ 32 h 280"/>
                  <a:gd name="T8" fmla="*/ 249 w 281"/>
                  <a:gd name="T9" fmla="*/ 51 h 280"/>
                  <a:gd name="T10" fmla="*/ 264 w 281"/>
                  <a:gd name="T11" fmla="*/ 74 h 280"/>
                  <a:gd name="T12" fmla="*/ 275 w 281"/>
                  <a:gd name="T13" fmla="*/ 98 h 280"/>
                  <a:gd name="T14" fmla="*/ 281 w 281"/>
                  <a:gd name="T15" fmla="*/ 125 h 280"/>
                  <a:gd name="T16" fmla="*/ 281 w 281"/>
                  <a:gd name="T17" fmla="*/ 154 h 280"/>
                  <a:gd name="T18" fmla="*/ 275 w 281"/>
                  <a:gd name="T19" fmla="*/ 181 h 280"/>
                  <a:gd name="T20" fmla="*/ 264 w 281"/>
                  <a:gd name="T21" fmla="*/ 207 h 280"/>
                  <a:gd name="T22" fmla="*/ 249 w 281"/>
                  <a:gd name="T23" fmla="*/ 230 h 280"/>
                  <a:gd name="T24" fmla="*/ 230 w 281"/>
                  <a:gd name="T25" fmla="*/ 249 h 280"/>
                  <a:gd name="T26" fmla="*/ 208 w 281"/>
                  <a:gd name="T27" fmla="*/ 263 h 280"/>
                  <a:gd name="T28" fmla="*/ 182 w 281"/>
                  <a:gd name="T29" fmla="*/ 274 h 280"/>
                  <a:gd name="T30" fmla="*/ 155 w 281"/>
                  <a:gd name="T31" fmla="*/ 280 h 280"/>
                  <a:gd name="T32" fmla="*/ 126 w 281"/>
                  <a:gd name="T33" fmla="*/ 280 h 280"/>
                  <a:gd name="T34" fmla="*/ 99 w 281"/>
                  <a:gd name="T35" fmla="*/ 274 h 280"/>
                  <a:gd name="T36" fmla="*/ 73 w 281"/>
                  <a:gd name="T37" fmla="*/ 263 h 280"/>
                  <a:gd name="T38" fmla="*/ 50 w 281"/>
                  <a:gd name="T39" fmla="*/ 249 h 280"/>
                  <a:gd name="T40" fmla="*/ 31 w 281"/>
                  <a:gd name="T41" fmla="*/ 230 h 280"/>
                  <a:gd name="T42" fmla="*/ 17 w 281"/>
                  <a:gd name="T43" fmla="*/ 207 h 280"/>
                  <a:gd name="T44" fmla="*/ 6 w 281"/>
                  <a:gd name="T45" fmla="*/ 181 h 280"/>
                  <a:gd name="T46" fmla="*/ 0 w 281"/>
                  <a:gd name="T47" fmla="*/ 154 h 280"/>
                  <a:gd name="T48" fmla="*/ 0 w 281"/>
                  <a:gd name="T49" fmla="*/ 125 h 280"/>
                  <a:gd name="T50" fmla="*/ 6 w 281"/>
                  <a:gd name="T51" fmla="*/ 98 h 280"/>
                  <a:gd name="T52" fmla="*/ 17 w 281"/>
                  <a:gd name="T53" fmla="*/ 74 h 280"/>
                  <a:gd name="T54" fmla="*/ 31 w 281"/>
                  <a:gd name="T55" fmla="*/ 51 h 280"/>
                  <a:gd name="T56" fmla="*/ 50 w 281"/>
                  <a:gd name="T57" fmla="*/ 32 h 280"/>
                  <a:gd name="T58" fmla="*/ 73 w 281"/>
                  <a:gd name="T59" fmla="*/ 17 h 280"/>
                  <a:gd name="T60" fmla="*/ 99 w 281"/>
                  <a:gd name="T61" fmla="*/ 6 h 280"/>
                  <a:gd name="T62" fmla="*/ 126 w 281"/>
                  <a:gd name="T63" fmla="*/ 1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40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40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1" y="240"/>
                    </a:lnTo>
                    <a:lnTo>
                      <a:pt x="31" y="230"/>
                    </a:lnTo>
                    <a:lnTo>
                      <a:pt x="24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6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6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4" y="61"/>
                    </a:lnTo>
                    <a:lnTo>
                      <a:pt x="31" y="51"/>
                    </a:lnTo>
                    <a:lnTo>
                      <a:pt x="41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556042" name="Freeform 10"/>
              <p:cNvSpPr>
                <a:spLocks noEditPoints="1"/>
              </p:cNvSpPr>
              <p:nvPr/>
            </p:nvSpPr>
            <p:spPr bwMode="auto">
              <a:xfrm>
                <a:off x="6052" y="1710"/>
                <a:ext cx="163" cy="87"/>
              </a:xfrm>
              <a:custGeom>
                <a:avLst/>
                <a:gdLst>
                  <a:gd name="T0" fmla="*/ 87 w 490"/>
                  <a:gd name="T1" fmla="*/ 260 h 260"/>
                  <a:gd name="T2" fmla="*/ 87 w 490"/>
                  <a:gd name="T3" fmla="*/ 30 h 260"/>
                  <a:gd name="T4" fmla="*/ 0 w 490"/>
                  <a:gd name="T5" fmla="*/ 30 h 260"/>
                  <a:gd name="T6" fmla="*/ 0 w 490"/>
                  <a:gd name="T7" fmla="*/ 0 h 260"/>
                  <a:gd name="T8" fmla="*/ 207 w 490"/>
                  <a:gd name="T9" fmla="*/ 0 h 260"/>
                  <a:gd name="T10" fmla="*/ 207 w 490"/>
                  <a:gd name="T11" fmla="*/ 30 h 260"/>
                  <a:gd name="T12" fmla="*/ 122 w 490"/>
                  <a:gd name="T13" fmla="*/ 30 h 260"/>
                  <a:gd name="T14" fmla="*/ 122 w 490"/>
                  <a:gd name="T15" fmla="*/ 260 h 260"/>
                  <a:gd name="T16" fmla="*/ 87 w 490"/>
                  <a:gd name="T17" fmla="*/ 260 h 260"/>
                  <a:gd name="T18" fmla="*/ 242 w 490"/>
                  <a:gd name="T19" fmla="*/ 260 h 260"/>
                  <a:gd name="T20" fmla="*/ 242 w 490"/>
                  <a:gd name="T21" fmla="*/ 0 h 260"/>
                  <a:gd name="T22" fmla="*/ 293 w 490"/>
                  <a:gd name="T23" fmla="*/ 0 h 260"/>
                  <a:gd name="T24" fmla="*/ 355 w 490"/>
                  <a:gd name="T25" fmla="*/ 184 h 260"/>
                  <a:gd name="T26" fmla="*/ 359 w 490"/>
                  <a:gd name="T27" fmla="*/ 196 h 260"/>
                  <a:gd name="T28" fmla="*/ 362 w 490"/>
                  <a:gd name="T29" fmla="*/ 206 h 260"/>
                  <a:gd name="T30" fmla="*/ 365 w 490"/>
                  <a:gd name="T31" fmla="*/ 215 h 260"/>
                  <a:gd name="T32" fmla="*/ 368 w 490"/>
                  <a:gd name="T33" fmla="*/ 223 h 260"/>
                  <a:gd name="T34" fmla="*/ 370 w 490"/>
                  <a:gd name="T35" fmla="*/ 215 h 260"/>
                  <a:gd name="T36" fmla="*/ 373 w 490"/>
                  <a:gd name="T37" fmla="*/ 205 h 260"/>
                  <a:gd name="T38" fmla="*/ 377 w 490"/>
                  <a:gd name="T39" fmla="*/ 194 h 260"/>
                  <a:gd name="T40" fmla="*/ 381 w 490"/>
                  <a:gd name="T41" fmla="*/ 181 h 260"/>
                  <a:gd name="T42" fmla="*/ 444 w 490"/>
                  <a:gd name="T43" fmla="*/ 0 h 260"/>
                  <a:gd name="T44" fmla="*/ 490 w 490"/>
                  <a:gd name="T45" fmla="*/ 0 h 260"/>
                  <a:gd name="T46" fmla="*/ 490 w 490"/>
                  <a:gd name="T47" fmla="*/ 260 h 260"/>
                  <a:gd name="T48" fmla="*/ 456 w 490"/>
                  <a:gd name="T49" fmla="*/ 260 h 260"/>
                  <a:gd name="T50" fmla="*/ 456 w 490"/>
                  <a:gd name="T51" fmla="*/ 43 h 260"/>
                  <a:gd name="T52" fmla="*/ 381 w 490"/>
                  <a:gd name="T53" fmla="*/ 260 h 260"/>
                  <a:gd name="T54" fmla="*/ 350 w 490"/>
                  <a:gd name="T55" fmla="*/ 260 h 260"/>
                  <a:gd name="T56" fmla="*/ 274 w 490"/>
                  <a:gd name="T57" fmla="*/ 39 h 260"/>
                  <a:gd name="T58" fmla="*/ 274 w 490"/>
                  <a:gd name="T59" fmla="*/ 260 h 260"/>
                  <a:gd name="T60" fmla="*/ 242 w 490"/>
                  <a:gd name="T61" fmla="*/ 260 h 2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90"/>
                  <a:gd name="T94" fmla="*/ 0 h 260"/>
                  <a:gd name="T95" fmla="*/ 490 w 490"/>
                  <a:gd name="T96" fmla="*/ 260 h 2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90" h="260">
                    <a:moveTo>
                      <a:pt x="87" y="260"/>
                    </a:moveTo>
                    <a:lnTo>
                      <a:pt x="87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207" y="0"/>
                    </a:lnTo>
                    <a:lnTo>
                      <a:pt x="207" y="30"/>
                    </a:lnTo>
                    <a:lnTo>
                      <a:pt x="122" y="30"/>
                    </a:lnTo>
                    <a:lnTo>
                      <a:pt x="122" y="260"/>
                    </a:lnTo>
                    <a:lnTo>
                      <a:pt x="87" y="260"/>
                    </a:lnTo>
                    <a:close/>
                    <a:moveTo>
                      <a:pt x="242" y="260"/>
                    </a:moveTo>
                    <a:lnTo>
                      <a:pt x="242" y="0"/>
                    </a:lnTo>
                    <a:lnTo>
                      <a:pt x="293" y="0"/>
                    </a:lnTo>
                    <a:lnTo>
                      <a:pt x="355" y="184"/>
                    </a:lnTo>
                    <a:lnTo>
                      <a:pt x="359" y="196"/>
                    </a:lnTo>
                    <a:lnTo>
                      <a:pt x="362" y="206"/>
                    </a:lnTo>
                    <a:lnTo>
                      <a:pt x="365" y="215"/>
                    </a:lnTo>
                    <a:lnTo>
                      <a:pt x="368" y="223"/>
                    </a:lnTo>
                    <a:lnTo>
                      <a:pt x="370" y="215"/>
                    </a:lnTo>
                    <a:lnTo>
                      <a:pt x="373" y="205"/>
                    </a:lnTo>
                    <a:lnTo>
                      <a:pt x="377" y="194"/>
                    </a:lnTo>
                    <a:lnTo>
                      <a:pt x="381" y="181"/>
                    </a:lnTo>
                    <a:lnTo>
                      <a:pt x="444" y="0"/>
                    </a:lnTo>
                    <a:lnTo>
                      <a:pt x="490" y="0"/>
                    </a:lnTo>
                    <a:lnTo>
                      <a:pt x="490" y="260"/>
                    </a:lnTo>
                    <a:lnTo>
                      <a:pt x="456" y="260"/>
                    </a:lnTo>
                    <a:lnTo>
                      <a:pt x="456" y="43"/>
                    </a:lnTo>
                    <a:lnTo>
                      <a:pt x="381" y="260"/>
                    </a:lnTo>
                    <a:lnTo>
                      <a:pt x="350" y="260"/>
                    </a:lnTo>
                    <a:lnTo>
                      <a:pt x="274" y="39"/>
                    </a:lnTo>
                    <a:lnTo>
                      <a:pt x="274" y="260"/>
                    </a:lnTo>
                    <a:lnTo>
                      <a:pt x="242" y="26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 sz="16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</p:grpSp>
        <p:pic>
          <p:nvPicPr>
            <p:cNvPr id="556043" name="Picture 11" descr="new_cdc_logo"/>
            <p:cNvPicPr>
              <a:picLocks noChangeAspect="1" noChangeArrowheads="1"/>
            </p:cNvPicPr>
            <p:nvPr/>
          </p:nvPicPr>
          <p:blipFill>
            <a:blip r:embed="rId5" cstate="print"/>
            <a:srcRect l="2061" t="1997" r="2095" b="11980"/>
            <a:stretch>
              <a:fillRect/>
            </a:stretch>
          </p:blipFill>
          <p:spPr bwMode="auto">
            <a:xfrm>
              <a:off x="219" y="3098"/>
              <a:ext cx="928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Mortality surveillance is what exactly?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Two goals in mind…</a:t>
            </a:r>
          </a:p>
          <a:p>
            <a:pPr>
              <a:buNone/>
            </a:pPr>
            <a:r>
              <a:rPr lang="en-US" sz="3400" dirty="0" smtClean="0"/>
              <a:t>	…monitoring deaths, both overall and disease-specific</a:t>
            </a:r>
          </a:p>
          <a:p>
            <a:pPr>
              <a:buNone/>
            </a:pPr>
            <a:r>
              <a:rPr lang="en-US" sz="3400" dirty="0" smtClean="0"/>
              <a:t>	…monitoring data quality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Timeliness…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1712686"/>
            <a:ext cx="8186738" cy="4097564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…is the key to mortality surveillance	</a:t>
            </a:r>
          </a:p>
          <a:p>
            <a:pPr>
              <a:buNone/>
            </a:pPr>
            <a:r>
              <a:rPr lang="en-US" sz="3600" dirty="0" smtClean="0"/>
              <a:t>…has deteriorated over the past several years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247650"/>
            <a:ext cx="8947150" cy="590550"/>
          </a:xfrm>
        </p:spPr>
        <p:txBody>
          <a:bodyPr/>
          <a:lstStyle/>
          <a:p>
            <a:r>
              <a:rPr lang="en-US" sz="3100"/>
              <a:t>Number of Months from End of Data Year to Publication/Data Release</a:t>
            </a:r>
          </a:p>
        </p:txBody>
      </p:sp>
      <p:graphicFrame>
        <p:nvGraphicFramePr>
          <p:cNvPr id="545795" name="Object 3"/>
          <p:cNvGraphicFramePr>
            <a:graphicFrameLocks noChangeAspect="1"/>
          </p:cNvGraphicFramePr>
          <p:nvPr>
            <p:ph idx="1"/>
          </p:nvPr>
        </p:nvGraphicFramePr>
        <p:xfrm>
          <a:off x="465138" y="1030288"/>
          <a:ext cx="9491662" cy="5267325"/>
        </p:xfrm>
        <a:graphic>
          <a:graphicData uri="http://schemas.openxmlformats.org/presentationml/2006/ole">
            <p:oleObj spid="_x0000_s545795" name="Chart" r:id="rId3" imgW="9439265" imgH="5238863" progId="MSGraph.Chart.8">
              <p:embed followColorScheme="full"/>
            </p:oleObj>
          </a:graphicData>
        </a:graphic>
      </p:graphicFrame>
      <p:sp>
        <p:nvSpPr>
          <p:cNvPr id="545799" name="Text Box 7"/>
          <p:cNvSpPr txBox="1">
            <a:spLocks noChangeArrowheads="1"/>
          </p:cNvSpPr>
          <p:nvPr/>
        </p:nvSpPr>
        <p:spPr bwMode="auto">
          <a:xfrm>
            <a:off x="1982788" y="5929313"/>
            <a:ext cx="12763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* projected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do we shorten this time frame?</a:t>
            </a:r>
            <a:endParaRPr lang="en-US" sz="3600" dirty="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925" y="1347788"/>
            <a:ext cx="8999538" cy="5143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Reengineering systems for: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collection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processing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Analysis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Electronic death registration (EDR) systems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Electronic Death Registration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0925" y="1378858"/>
            <a:ext cx="8999538" cy="51124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Potential to dramatically improve </a:t>
            </a:r>
            <a:r>
              <a:rPr lang="en-US" dirty="0" smtClean="0"/>
              <a:t>timeliness and quality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Data entry at the source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Timely queries back to the certifier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dirty="0" smtClean="0"/>
              <a:t>Systems </a:t>
            </a:r>
            <a:r>
              <a:rPr lang="en-US" dirty="0"/>
              <a:t>currently functioning in </a:t>
            </a:r>
            <a:r>
              <a:rPr lang="en-US" dirty="0" smtClean="0"/>
              <a:t>many states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800" dirty="0"/>
              <a:t>Coverage in these areas is typically </a:t>
            </a:r>
            <a:r>
              <a:rPr lang="en-US" sz="2800" dirty="0" smtClean="0"/>
              <a:t>substantially less </a:t>
            </a:r>
            <a:r>
              <a:rPr lang="en-US" sz="2800" dirty="0"/>
              <a:t>than 100%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Cause of death – challenges getting physicians to certify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is possible with EDR systems?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1407886"/>
            <a:ext cx="8186738" cy="4402364"/>
          </a:xfrm>
        </p:spPr>
        <p:txBody>
          <a:bodyPr/>
          <a:lstStyle/>
          <a:p>
            <a:r>
              <a:rPr lang="en-US" sz="3600" dirty="0" smtClean="0"/>
              <a:t>New Hampshire pilot</a:t>
            </a:r>
          </a:p>
          <a:p>
            <a:pPr lvl="1"/>
            <a:r>
              <a:rPr lang="en-US" dirty="0" smtClean="0"/>
              <a:t>Median time from date of death to receipt at NCHS (COD not coded) –      </a:t>
            </a:r>
            <a:r>
              <a:rPr lang="en-US" b="1" i="1" dirty="0" smtClean="0"/>
              <a:t>4 days</a:t>
            </a:r>
          </a:p>
          <a:p>
            <a:r>
              <a:rPr lang="en-US" sz="3600" dirty="0" smtClean="0"/>
              <a:t>Other states with EDR systems report an ability to transmit data within 1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Timeliness goals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1448707"/>
            <a:ext cx="8186738" cy="4719864"/>
          </a:xfrm>
        </p:spPr>
        <p:txBody>
          <a:bodyPr/>
          <a:lstStyle/>
          <a:p>
            <a:r>
              <a:rPr lang="en-US" dirty="0" smtClean="0"/>
              <a:t>Transmission </a:t>
            </a:r>
            <a:r>
              <a:rPr lang="en-US" dirty="0" smtClean="0"/>
              <a:t>of data, including COD, within 25 days of registration</a:t>
            </a:r>
          </a:p>
          <a:p>
            <a:r>
              <a:rPr lang="en-US" dirty="0" smtClean="0"/>
              <a:t>Goal is for all states regardless whether they have an EDR or not</a:t>
            </a:r>
          </a:p>
          <a:p>
            <a:r>
              <a:rPr lang="en-US" dirty="0" smtClean="0"/>
              <a:t>EDR states are expected to be faster – </a:t>
            </a:r>
            <a:r>
              <a:rPr lang="en-US" dirty="0" smtClean="0"/>
              <a:t>many will </a:t>
            </a:r>
            <a:r>
              <a:rPr lang="en-US" dirty="0" smtClean="0"/>
              <a:t>be participating in a </a:t>
            </a:r>
            <a:r>
              <a:rPr lang="en-US" dirty="0" smtClean="0"/>
              <a:t>pilot surveillance project </a:t>
            </a:r>
            <a:r>
              <a:rPr lang="en-US" dirty="0" smtClean="0"/>
              <a:t>and are expected to deliver in 5 days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Cause of Death Certification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5" y="1448707"/>
            <a:ext cx="8186738" cy="4719864"/>
          </a:xfrm>
        </p:spPr>
        <p:txBody>
          <a:bodyPr/>
          <a:lstStyle/>
          <a:p>
            <a:r>
              <a:rPr lang="en-US" sz="3600" dirty="0" smtClean="0"/>
              <a:t>Disease-specific surveillance requires accurate COD reporting</a:t>
            </a:r>
          </a:p>
          <a:p>
            <a:r>
              <a:rPr lang="en-US" sz="3600" dirty="0" smtClean="0"/>
              <a:t>Problems include: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Lack of specificity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Ill-defined conditions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Terminal conditions/Non-specific processes as the underlying COD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Poorly conceived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FFBF3F"/>
      </a:dk1>
      <a:lt1>
        <a:srgbClr val="FFFFFF"/>
      </a:lt1>
      <a:dk2>
        <a:srgbClr val="3E2AE8"/>
      </a:dk2>
      <a:lt2>
        <a:srgbClr val="3E2AE8"/>
      </a:lt2>
      <a:accent1>
        <a:srgbClr val="F7FF8D"/>
      </a:accent1>
      <a:accent2>
        <a:srgbClr val="80FF97"/>
      </a:accent2>
      <a:accent3>
        <a:srgbClr val="AFACF2"/>
      </a:accent3>
      <a:accent4>
        <a:srgbClr val="DADADA"/>
      </a:accent4>
      <a:accent5>
        <a:srgbClr val="FAFFC5"/>
      </a:accent5>
      <a:accent6>
        <a:srgbClr val="73E788"/>
      </a:accent6>
      <a:hlink>
        <a:srgbClr val="FF8099"/>
      </a:hlink>
      <a:folHlink>
        <a:srgbClr val="79D9F2"/>
      </a:folHlink>
    </a:clrScheme>
    <a:fontScheme name="Default Design">
      <a:majorFont>
        <a:latin typeface="Swis721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izQuadrata B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izQuadrata BT" pitchFamily="34" charset="0"/>
          </a:defRPr>
        </a:defPPr>
      </a:lstStyle>
    </a:lnDef>
  </a:objectDefaults>
  <a:extraClrSchemeLst>
    <a:extraClrScheme>
      <a:clrScheme name="Default Design 1">
        <a:dk1>
          <a:srgbClr val="FFBF3F"/>
        </a:dk1>
        <a:lt1>
          <a:srgbClr val="FFFFFF"/>
        </a:lt1>
        <a:dk2>
          <a:srgbClr val="3E2AE8"/>
        </a:dk2>
        <a:lt2>
          <a:srgbClr val="3E2AE8"/>
        </a:lt2>
        <a:accent1>
          <a:srgbClr val="F7FF8D"/>
        </a:accent1>
        <a:accent2>
          <a:srgbClr val="80FF97"/>
        </a:accent2>
        <a:accent3>
          <a:srgbClr val="AFACF2"/>
        </a:accent3>
        <a:accent4>
          <a:srgbClr val="DADADA"/>
        </a:accent4>
        <a:accent5>
          <a:srgbClr val="FAFFC5"/>
        </a:accent5>
        <a:accent6>
          <a:srgbClr val="73E788"/>
        </a:accent6>
        <a:hlink>
          <a:srgbClr val="FF8099"/>
        </a:hlink>
        <a:folHlink>
          <a:srgbClr val="79D9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FF8099"/>
        </a:dk1>
        <a:lt1>
          <a:srgbClr val="FFFFFF"/>
        </a:lt1>
        <a:dk2>
          <a:srgbClr val="000000"/>
        </a:dk2>
        <a:lt2>
          <a:srgbClr val="000000"/>
        </a:lt2>
        <a:accent1>
          <a:srgbClr val="F7FF8D"/>
        </a:accent1>
        <a:accent2>
          <a:srgbClr val="FFA64D"/>
        </a:accent2>
        <a:accent3>
          <a:srgbClr val="AAAAAA"/>
        </a:accent3>
        <a:accent4>
          <a:srgbClr val="DADADA"/>
        </a:accent4>
        <a:accent5>
          <a:srgbClr val="FAFFC5"/>
        </a:accent5>
        <a:accent6>
          <a:srgbClr val="E79645"/>
        </a:accent6>
        <a:hlink>
          <a:srgbClr val="80FF97"/>
        </a:hlink>
        <a:folHlink>
          <a:srgbClr val="99B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FF37FF"/>
        </a:lt2>
        <a:accent1>
          <a:srgbClr val="0097FF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9FF"/>
        </a:accent5>
        <a:accent6>
          <a:srgbClr val="E78A00"/>
        </a:accent6>
        <a:hlink>
          <a:srgbClr val="00EA87"/>
        </a:hlink>
        <a:folHlink>
          <a:srgbClr val="C12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AAAAAA"/>
        </a:lt1>
        <a:dk2>
          <a:srgbClr val="AAAAAA"/>
        </a:dk2>
        <a:lt2>
          <a:srgbClr val="FF8000"/>
        </a:lt2>
        <a:accent1>
          <a:srgbClr val="FFFF00"/>
        </a:accent1>
        <a:accent2>
          <a:srgbClr val="FF0000"/>
        </a:accent2>
        <a:accent3>
          <a:srgbClr val="D2D2D2"/>
        </a:accent3>
        <a:accent4>
          <a:srgbClr val="000000"/>
        </a:accent4>
        <a:accent5>
          <a:srgbClr val="FFFFAA"/>
        </a:accent5>
        <a:accent6>
          <a:srgbClr val="E70000"/>
        </a:accent6>
        <a:hlink>
          <a:srgbClr val="0080FF"/>
        </a:hlink>
        <a:folHlink>
          <a:srgbClr val="00FF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4F4FE7"/>
        </a:lt2>
        <a:accent1>
          <a:srgbClr val="D94242"/>
        </a:accent1>
        <a:accent2>
          <a:srgbClr val="C17253"/>
        </a:accent2>
        <a:accent3>
          <a:srgbClr val="FFFFFF"/>
        </a:accent3>
        <a:accent4>
          <a:srgbClr val="000000"/>
        </a:accent4>
        <a:accent5>
          <a:srgbClr val="E9B0B0"/>
        </a:accent5>
        <a:accent6>
          <a:srgbClr val="AF674A"/>
        </a:accent6>
        <a:hlink>
          <a:srgbClr val="808080"/>
        </a:hlink>
        <a:folHlink>
          <a:srgbClr val="0087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FFFFFF"/>
        </a:dk2>
        <a:lt2>
          <a:srgbClr val="DDDDDD"/>
        </a:lt2>
        <a:accent1>
          <a:srgbClr val="000000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FFBF3F"/>
    </a:dk1>
    <a:lt1>
      <a:srgbClr val="FFFFFF"/>
    </a:lt1>
    <a:dk2>
      <a:srgbClr val="3E2AE8"/>
    </a:dk2>
    <a:lt2>
      <a:srgbClr val="3E2AE8"/>
    </a:lt2>
    <a:accent1>
      <a:srgbClr val="F7FF8D"/>
    </a:accent1>
    <a:accent2>
      <a:srgbClr val="80FF97"/>
    </a:accent2>
    <a:accent3>
      <a:srgbClr val="AFACF2"/>
    </a:accent3>
    <a:accent4>
      <a:srgbClr val="DADADA"/>
    </a:accent4>
    <a:accent5>
      <a:srgbClr val="FAFFC5"/>
    </a:accent5>
    <a:accent6>
      <a:srgbClr val="73E788"/>
    </a:accent6>
    <a:hlink>
      <a:srgbClr val="FF8099"/>
    </a:hlink>
    <a:folHlink>
      <a:srgbClr val="79D9F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16327</TotalTime>
  <Words>343</Words>
  <Application>Microsoft Office PowerPoint</Application>
  <PresentationFormat>35mm Slides</PresentationFormat>
  <Paragraphs>72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Chart</vt:lpstr>
      <vt:lpstr>Some Thoughts on Surveillance Using Mortality Data</vt:lpstr>
      <vt:lpstr>Mortality surveillance is what exactly?</vt:lpstr>
      <vt:lpstr>Timeliness…</vt:lpstr>
      <vt:lpstr>Number of Months from End of Data Year to Publication/Data Release</vt:lpstr>
      <vt:lpstr>How do we shorten this time frame?</vt:lpstr>
      <vt:lpstr>Electronic Death Registration</vt:lpstr>
      <vt:lpstr>What is possible with EDR systems?</vt:lpstr>
      <vt:lpstr>Timeliness goals</vt:lpstr>
      <vt:lpstr>Cause of Death Certification</vt:lpstr>
      <vt:lpstr>What can we do to improve COD quality?</vt:lpstr>
      <vt:lpstr>Once timely data are available for surveillance…</vt:lpstr>
      <vt:lpstr>Some thoughts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/>
  <cp:lastModifiedBy>Robert N Anderson</cp:lastModifiedBy>
  <cp:revision>445</cp:revision>
  <cp:lastPrinted>1999-10-21T17:54:29Z</cp:lastPrinted>
  <dcterms:created xsi:type="dcterms:W3CDTF">1999-01-28T21:19:06Z</dcterms:created>
  <dcterms:modified xsi:type="dcterms:W3CDTF">2010-08-16T21:37:37Z</dcterms:modified>
</cp:coreProperties>
</file>