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diagrams/layout2.xml" ContentType="application/vnd.openxmlformats-officedocument.drawingml.diagramLayout+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notesMasterIdLst>
    <p:notesMasterId r:id="rId36"/>
  </p:notesMasterIdLst>
  <p:handoutMasterIdLst>
    <p:handoutMasterId r:id="rId37"/>
  </p:handoutMasterIdLst>
  <p:sldIdLst>
    <p:sldId id="256" r:id="rId2"/>
    <p:sldId id="269" r:id="rId3"/>
    <p:sldId id="270" r:id="rId4"/>
    <p:sldId id="271" r:id="rId5"/>
    <p:sldId id="272" r:id="rId6"/>
    <p:sldId id="273" r:id="rId7"/>
    <p:sldId id="274" r:id="rId8"/>
    <p:sldId id="275" r:id="rId9"/>
    <p:sldId id="276" r:id="rId10"/>
    <p:sldId id="277" r:id="rId11"/>
    <p:sldId id="278" r:id="rId12"/>
    <p:sldId id="279" r:id="rId13"/>
    <p:sldId id="280" r:id="rId14"/>
    <p:sldId id="281" r:id="rId15"/>
    <p:sldId id="282" r:id="rId16"/>
    <p:sldId id="283" r:id="rId17"/>
    <p:sldId id="284" r:id="rId18"/>
    <p:sldId id="285" r:id="rId19"/>
    <p:sldId id="286" r:id="rId20"/>
    <p:sldId id="287" r:id="rId21"/>
    <p:sldId id="288" r:id="rId22"/>
    <p:sldId id="289" r:id="rId23"/>
    <p:sldId id="290" r:id="rId24"/>
    <p:sldId id="291" r:id="rId25"/>
    <p:sldId id="292" r:id="rId26"/>
    <p:sldId id="293" r:id="rId27"/>
    <p:sldId id="294" r:id="rId28"/>
    <p:sldId id="295" r:id="rId29"/>
    <p:sldId id="296" r:id="rId30"/>
    <p:sldId id="297" r:id="rId31"/>
    <p:sldId id="298" r:id="rId32"/>
    <p:sldId id="299" r:id="rId33"/>
    <p:sldId id="300" r:id="rId34"/>
    <p:sldId id="301" r:id="rId35"/>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BCF85"/>
    <a:srgbClr val="FFC000"/>
    <a:srgbClr val="375F92"/>
    <a:srgbClr val="558ED5"/>
    <a:srgbClr val="17375E"/>
    <a:srgbClr val="47A5F3"/>
    <a:srgbClr val="8CCDCF"/>
    <a:srgbClr val="A780DA"/>
    <a:srgbClr val="99D05C"/>
    <a:srgbClr val="6AB47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900" autoAdjust="0"/>
  </p:normalViewPr>
  <p:slideViewPr>
    <p:cSldViewPr>
      <p:cViewPr>
        <p:scale>
          <a:sx n="63" d="100"/>
          <a:sy n="63" d="100"/>
        </p:scale>
        <p:origin x="-1050" y="-27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F93ECF-9E81-4682-BC24-4CFEBC79AF2F}" type="doc">
      <dgm:prSet loTypeId="urn:microsoft.com/office/officeart/2005/8/layout/hierarchy6" loCatId="hierarchy" qsTypeId="urn:microsoft.com/office/officeart/2005/8/quickstyle/simple5" qsCatId="simple" csTypeId="urn:microsoft.com/office/officeart/2005/8/colors/accent5_1" csCatId="accent5" phldr="1"/>
      <dgm:spPr/>
      <dgm:t>
        <a:bodyPr/>
        <a:lstStyle/>
        <a:p>
          <a:endParaRPr lang="en-US"/>
        </a:p>
      </dgm:t>
    </dgm:pt>
    <dgm:pt modelId="{C3EAFA14-66C4-4D16-BAD5-7AF1130B7BA4}">
      <dgm:prSet custT="1">
        <dgm:style>
          <a:lnRef idx="1">
            <a:schemeClr val="accent2"/>
          </a:lnRef>
          <a:fillRef idx="3">
            <a:schemeClr val="accent2"/>
          </a:fillRef>
          <a:effectRef idx="2">
            <a:schemeClr val="accent2"/>
          </a:effectRef>
          <a:fontRef idx="minor">
            <a:schemeClr val="lt1"/>
          </a:fontRef>
        </dgm:style>
      </dgm:prSet>
      <dgm:spPr>
        <a:ln/>
      </dgm:spPr>
      <dgm:t>
        <a:bodyPr/>
        <a:lstStyle/>
        <a:p>
          <a:pPr algn="ctr"/>
          <a:r>
            <a:rPr lang="en-US" sz="2400" b="1" baseline="0" dirty="0" smtClean="0">
              <a:solidFill>
                <a:schemeClr val="bg1">
                  <a:lumMod val="50000"/>
                </a:schemeClr>
              </a:solidFill>
            </a:rPr>
            <a:t>Community Health Center (CHC)</a:t>
          </a:r>
          <a:endParaRPr lang="en-US" sz="2400" i="1" baseline="0" dirty="0">
            <a:solidFill>
              <a:schemeClr val="bg1">
                <a:lumMod val="50000"/>
              </a:schemeClr>
            </a:solidFill>
          </a:endParaRPr>
        </a:p>
      </dgm:t>
    </dgm:pt>
    <dgm:pt modelId="{49DEEC61-7CE3-4946-AA55-CD33F86057EE}" type="parTrans" cxnId="{BD50CCB0-8B37-4E25-B362-BE32A3E81E9C}">
      <dgm:prSet/>
      <dgm:spPr/>
      <dgm:t>
        <a:bodyPr/>
        <a:lstStyle/>
        <a:p>
          <a:pPr algn="ctr"/>
          <a:endParaRPr lang="en-US"/>
        </a:p>
      </dgm:t>
    </dgm:pt>
    <dgm:pt modelId="{7EC35E37-7917-400D-A171-54A96242F631}" type="sibTrans" cxnId="{BD50CCB0-8B37-4E25-B362-BE32A3E81E9C}">
      <dgm:prSet/>
      <dgm:spPr/>
      <dgm:t>
        <a:bodyPr/>
        <a:lstStyle/>
        <a:p>
          <a:pPr algn="ctr"/>
          <a:endParaRPr lang="en-US"/>
        </a:p>
      </dgm:t>
    </dgm:pt>
    <dgm:pt modelId="{5FF0EDF9-409B-4FF2-8E48-505CBC6922A8}">
      <dgm:prSet>
        <dgm:style>
          <a:lnRef idx="1">
            <a:schemeClr val="accent3"/>
          </a:lnRef>
          <a:fillRef idx="3">
            <a:schemeClr val="accent3"/>
          </a:fillRef>
          <a:effectRef idx="2">
            <a:schemeClr val="accent3"/>
          </a:effectRef>
          <a:fontRef idx="minor">
            <a:schemeClr val="lt1"/>
          </a:fontRef>
        </dgm:style>
      </dgm:prSet>
      <dgm:spPr/>
      <dgm:t>
        <a:bodyPr/>
        <a:lstStyle/>
        <a:p>
          <a:r>
            <a:rPr lang="en-US" b="1" i="0" baseline="0" dirty="0" smtClean="0">
              <a:solidFill>
                <a:schemeClr val="bg1">
                  <a:lumMod val="50000"/>
                </a:schemeClr>
              </a:solidFill>
            </a:rPr>
            <a:t>CHC Provider</a:t>
          </a:r>
          <a:endParaRPr lang="en-US" b="1" i="0" baseline="0" dirty="0">
            <a:solidFill>
              <a:schemeClr val="bg1">
                <a:lumMod val="50000"/>
              </a:schemeClr>
            </a:solidFill>
          </a:endParaRPr>
        </a:p>
      </dgm:t>
    </dgm:pt>
    <dgm:pt modelId="{498D52CF-9B3E-4DBD-9D39-9F8BDCBA48E6}" type="parTrans" cxnId="{02DF6FBB-EE18-42E8-8022-73CFFE13B370}">
      <dgm:prSet/>
      <dgm:spPr/>
      <dgm:t>
        <a:bodyPr/>
        <a:lstStyle/>
        <a:p>
          <a:endParaRPr lang="en-US" sz="1100"/>
        </a:p>
      </dgm:t>
    </dgm:pt>
    <dgm:pt modelId="{F750B8FB-1F90-4C25-9391-C2E41F45717A}" type="sibTrans" cxnId="{02DF6FBB-EE18-42E8-8022-73CFFE13B370}">
      <dgm:prSet/>
      <dgm:spPr/>
      <dgm:t>
        <a:bodyPr/>
        <a:lstStyle/>
        <a:p>
          <a:endParaRPr lang="en-US"/>
        </a:p>
      </dgm:t>
    </dgm:pt>
    <dgm:pt modelId="{23E4EA2E-25E1-4719-B7E6-54F6C21DCF2D}">
      <dgm:prSet>
        <dgm:style>
          <a:lnRef idx="1">
            <a:schemeClr val="accent3"/>
          </a:lnRef>
          <a:fillRef idx="3">
            <a:schemeClr val="accent3"/>
          </a:fillRef>
          <a:effectRef idx="2">
            <a:schemeClr val="accent3"/>
          </a:effectRef>
          <a:fontRef idx="minor">
            <a:schemeClr val="lt1"/>
          </a:fontRef>
        </dgm:style>
      </dgm:prSet>
      <dgm:spPr/>
      <dgm:t>
        <a:bodyPr/>
        <a:lstStyle/>
        <a:p>
          <a:r>
            <a:rPr lang="en-US" b="1" i="0" baseline="0" dirty="0" smtClean="0">
              <a:solidFill>
                <a:schemeClr val="bg1">
                  <a:lumMod val="50000"/>
                </a:schemeClr>
              </a:solidFill>
            </a:rPr>
            <a:t>CHC Provider</a:t>
          </a:r>
          <a:endParaRPr lang="en-US" b="1" i="0" baseline="0" dirty="0">
            <a:solidFill>
              <a:schemeClr val="bg1">
                <a:lumMod val="50000"/>
              </a:schemeClr>
            </a:solidFill>
          </a:endParaRPr>
        </a:p>
      </dgm:t>
    </dgm:pt>
    <dgm:pt modelId="{5B520574-2A02-4372-BDF8-71991FDA730D}" type="parTrans" cxnId="{38176F5B-0FC9-4D15-AFC3-0840377C36E2}">
      <dgm:prSet/>
      <dgm:spPr/>
      <dgm:t>
        <a:bodyPr/>
        <a:lstStyle/>
        <a:p>
          <a:endParaRPr lang="en-US" sz="1100"/>
        </a:p>
      </dgm:t>
    </dgm:pt>
    <dgm:pt modelId="{5357FCD8-41BF-4643-ACB5-8FA15AD73078}" type="sibTrans" cxnId="{38176F5B-0FC9-4D15-AFC3-0840377C36E2}">
      <dgm:prSet/>
      <dgm:spPr/>
      <dgm:t>
        <a:bodyPr/>
        <a:lstStyle/>
        <a:p>
          <a:endParaRPr lang="en-US"/>
        </a:p>
      </dgm:t>
    </dgm:pt>
    <dgm:pt modelId="{636ED90F-A321-4FCB-980D-397F449308C3}">
      <dgm:prSet>
        <dgm:style>
          <a:lnRef idx="1">
            <a:schemeClr val="accent3"/>
          </a:lnRef>
          <a:fillRef idx="3">
            <a:schemeClr val="accent3"/>
          </a:fillRef>
          <a:effectRef idx="2">
            <a:schemeClr val="accent3"/>
          </a:effectRef>
          <a:fontRef idx="minor">
            <a:schemeClr val="lt1"/>
          </a:fontRef>
        </dgm:style>
      </dgm:prSet>
      <dgm:spPr/>
      <dgm:t>
        <a:bodyPr/>
        <a:lstStyle/>
        <a:p>
          <a:r>
            <a:rPr lang="en-US" b="1" i="0" baseline="0" dirty="0" smtClean="0">
              <a:solidFill>
                <a:schemeClr val="bg1">
                  <a:lumMod val="50000"/>
                </a:schemeClr>
              </a:solidFill>
            </a:rPr>
            <a:t>CHC Provider</a:t>
          </a:r>
          <a:endParaRPr lang="en-US" b="1" i="0" baseline="0" dirty="0">
            <a:solidFill>
              <a:schemeClr val="bg1">
                <a:lumMod val="50000"/>
              </a:schemeClr>
            </a:solidFill>
          </a:endParaRPr>
        </a:p>
      </dgm:t>
    </dgm:pt>
    <dgm:pt modelId="{280E242F-41C5-4415-8B93-441B45C85602}" type="parTrans" cxnId="{9D247CC9-BCF2-4D7A-B165-8B598C3CFD06}">
      <dgm:prSet/>
      <dgm:spPr/>
      <dgm:t>
        <a:bodyPr/>
        <a:lstStyle/>
        <a:p>
          <a:endParaRPr lang="en-US" sz="1100"/>
        </a:p>
      </dgm:t>
    </dgm:pt>
    <dgm:pt modelId="{6E1198B2-EF7D-4D22-95AD-9B73CF7D0785}" type="sibTrans" cxnId="{9D247CC9-BCF2-4D7A-B165-8B598C3CFD06}">
      <dgm:prSet/>
      <dgm:spPr/>
      <dgm:t>
        <a:bodyPr/>
        <a:lstStyle/>
        <a:p>
          <a:endParaRPr lang="en-US"/>
        </a:p>
      </dgm:t>
    </dgm:pt>
    <dgm:pt modelId="{49745552-7920-49D5-804D-FED8E77A94E3}">
      <dgm:prSet/>
      <dgm:spPr>
        <a:solidFill>
          <a:schemeClr val="accent5"/>
        </a:solidFill>
      </dgm:spPr>
      <dgm:t>
        <a:bodyPr/>
        <a:lstStyle/>
        <a:p>
          <a:r>
            <a:rPr lang="en-US" dirty="0" smtClean="0">
              <a:solidFill>
                <a:schemeClr val="bg1"/>
              </a:solidFill>
            </a:rPr>
            <a:t>~30 Patient Visits</a:t>
          </a:r>
          <a:endParaRPr lang="en-US" dirty="0">
            <a:solidFill>
              <a:schemeClr val="bg1"/>
            </a:solidFill>
          </a:endParaRPr>
        </a:p>
      </dgm:t>
    </dgm:pt>
    <dgm:pt modelId="{6DAEB531-FEA4-44BD-9AAA-1CA125CAE6A6}" type="parTrans" cxnId="{DDBBF6EA-7B51-4BBA-9EBD-873500C34B43}">
      <dgm:prSet/>
      <dgm:spPr/>
      <dgm:t>
        <a:bodyPr/>
        <a:lstStyle/>
        <a:p>
          <a:endParaRPr lang="en-US" sz="1100"/>
        </a:p>
      </dgm:t>
    </dgm:pt>
    <dgm:pt modelId="{F98D97D9-9354-4564-959C-771705336344}" type="sibTrans" cxnId="{DDBBF6EA-7B51-4BBA-9EBD-873500C34B43}">
      <dgm:prSet/>
      <dgm:spPr/>
      <dgm:t>
        <a:bodyPr/>
        <a:lstStyle/>
        <a:p>
          <a:endParaRPr lang="en-US"/>
        </a:p>
      </dgm:t>
    </dgm:pt>
    <dgm:pt modelId="{3E7EEF4A-3D6C-4880-A592-CA4DEC79092F}">
      <dgm:prSet/>
      <dgm:spPr>
        <a:solidFill>
          <a:schemeClr val="accent5"/>
        </a:solidFill>
      </dgm:spPr>
      <dgm:t>
        <a:bodyPr/>
        <a:lstStyle/>
        <a:p>
          <a:r>
            <a:rPr lang="en-US" dirty="0" smtClean="0">
              <a:solidFill>
                <a:schemeClr val="bg1"/>
              </a:solidFill>
            </a:rPr>
            <a:t>~30 Patient Visits</a:t>
          </a:r>
          <a:endParaRPr lang="en-US" dirty="0">
            <a:solidFill>
              <a:schemeClr val="bg1"/>
            </a:solidFill>
          </a:endParaRPr>
        </a:p>
      </dgm:t>
    </dgm:pt>
    <dgm:pt modelId="{0E77887E-FD95-444C-9C48-B59947B4C6FF}" type="parTrans" cxnId="{C4C91B10-DA95-4A95-B617-A94FBA92C0BD}">
      <dgm:prSet/>
      <dgm:spPr/>
      <dgm:t>
        <a:bodyPr/>
        <a:lstStyle/>
        <a:p>
          <a:endParaRPr lang="en-US" sz="1100"/>
        </a:p>
      </dgm:t>
    </dgm:pt>
    <dgm:pt modelId="{E5C091A5-E393-4CE0-9C1A-5A5B9FE3E7EE}" type="sibTrans" cxnId="{C4C91B10-DA95-4A95-B617-A94FBA92C0BD}">
      <dgm:prSet/>
      <dgm:spPr/>
      <dgm:t>
        <a:bodyPr/>
        <a:lstStyle/>
        <a:p>
          <a:endParaRPr lang="en-US"/>
        </a:p>
      </dgm:t>
    </dgm:pt>
    <dgm:pt modelId="{B0E5CFDE-8C72-482C-8798-7CB754FBAE49}">
      <dgm:prSet/>
      <dgm:spPr>
        <a:solidFill>
          <a:schemeClr val="accent5"/>
        </a:solidFill>
      </dgm:spPr>
      <dgm:t>
        <a:bodyPr/>
        <a:lstStyle/>
        <a:p>
          <a:r>
            <a:rPr lang="en-US" dirty="0" smtClean="0">
              <a:solidFill>
                <a:schemeClr val="bg1"/>
              </a:solidFill>
            </a:rPr>
            <a:t>~30 Patient Visits</a:t>
          </a:r>
          <a:endParaRPr lang="en-US" dirty="0">
            <a:solidFill>
              <a:schemeClr val="bg1"/>
            </a:solidFill>
          </a:endParaRPr>
        </a:p>
      </dgm:t>
    </dgm:pt>
    <dgm:pt modelId="{931EAF51-6961-4928-AC67-76ECD715A348}" type="parTrans" cxnId="{2BDB90F3-F19C-4B45-9428-DB1DA101B911}">
      <dgm:prSet/>
      <dgm:spPr/>
      <dgm:t>
        <a:bodyPr/>
        <a:lstStyle/>
        <a:p>
          <a:endParaRPr lang="en-US" sz="1100"/>
        </a:p>
      </dgm:t>
    </dgm:pt>
    <dgm:pt modelId="{A4B4DDB3-414D-4902-87A8-405D7ADB38AD}" type="sibTrans" cxnId="{2BDB90F3-F19C-4B45-9428-DB1DA101B911}">
      <dgm:prSet/>
      <dgm:spPr/>
      <dgm:t>
        <a:bodyPr/>
        <a:lstStyle/>
        <a:p>
          <a:endParaRPr lang="en-US"/>
        </a:p>
      </dgm:t>
    </dgm:pt>
    <dgm:pt modelId="{1AE793E4-22AA-4283-A735-766146C236F2}">
      <dgm:prSet/>
      <dgm:spPr>
        <a:solidFill>
          <a:schemeClr val="accent5"/>
        </a:solidFill>
      </dgm:spPr>
      <dgm:t>
        <a:bodyPr/>
        <a:lstStyle/>
        <a:p>
          <a:r>
            <a:rPr lang="en-US" dirty="0" smtClean="0">
              <a:solidFill>
                <a:schemeClr val="bg1"/>
              </a:solidFill>
            </a:rPr>
            <a:t>~30 Patient Visits</a:t>
          </a:r>
          <a:endParaRPr lang="en-US" dirty="0">
            <a:solidFill>
              <a:schemeClr val="bg1"/>
            </a:solidFill>
          </a:endParaRPr>
        </a:p>
      </dgm:t>
    </dgm:pt>
    <dgm:pt modelId="{EF3024BE-6368-48B7-B03D-959ADE4A2793}" type="parTrans" cxnId="{2AA1039E-3882-4302-89CE-30E83DE64590}">
      <dgm:prSet/>
      <dgm:spPr/>
      <dgm:t>
        <a:bodyPr/>
        <a:lstStyle/>
        <a:p>
          <a:endParaRPr lang="en-US" sz="1100"/>
        </a:p>
      </dgm:t>
    </dgm:pt>
    <dgm:pt modelId="{5DA16AE0-AD74-49FF-9746-68BA74548187}" type="sibTrans" cxnId="{2AA1039E-3882-4302-89CE-30E83DE64590}">
      <dgm:prSet/>
      <dgm:spPr/>
      <dgm:t>
        <a:bodyPr/>
        <a:lstStyle/>
        <a:p>
          <a:endParaRPr lang="en-US"/>
        </a:p>
      </dgm:t>
    </dgm:pt>
    <dgm:pt modelId="{084C9F4C-3DCF-4266-8712-86D8C064189F}">
      <dgm:prSet custT="1">
        <dgm:style>
          <a:lnRef idx="0">
            <a:schemeClr val="accent6"/>
          </a:lnRef>
          <a:fillRef idx="3">
            <a:schemeClr val="accent6"/>
          </a:fillRef>
          <a:effectRef idx="3">
            <a:schemeClr val="accent6"/>
          </a:effectRef>
          <a:fontRef idx="minor">
            <a:schemeClr val="lt1"/>
          </a:fontRef>
        </dgm:style>
      </dgm:prSet>
      <dgm:spPr>
        <a:noFill/>
      </dgm:spPr>
      <dgm:t>
        <a:bodyPr/>
        <a:lstStyle/>
        <a:p>
          <a:pPr algn="ctr"/>
          <a:r>
            <a:rPr lang="en-US" sz="3200" b="0" cap="none" spc="0" dirty="0" smtClean="0">
              <a:ln w="18415" cmpd="sng">
                <a:solidFill>
                  <a:srgbClr val="FFFFFF"/>
                </a:solidFill>
                <a:prstDash val="solid"/>
              </a:ln>
              <a:solidFill>
                <a:srgbClr val="FFFFFF"/>
              </a:solidFill>
              <a:effectLst/>
            </a:rPr>
            <a:t>Primary Sampling Unit (PSU)</a:t>
          </a:r>
          <a:endParaRPr lang="en-US" sz="1800" b="0" i="1" cap="none" spc="0" dirty="0">
            <a:ln w="18415" cmpd="sng">
              <a:solidFill>
                <a:srgbClr val="FFFFFF"/>
              </a:solidFill>
              <a:prstDash val="solid"/>
            </a:ln>
            <a:solidFill>
              <a:srgbClr val="FFFFFF"/>
            </a:solidFill>
            <a:effectLst/>
          </a:endParaRPr>
        </a:p>
      </dgm:t>
    </dgm:pt>
    <dgm:pt modelId="{81857A10-3268-413B-B228-B2A79ACAEDB4}" type="sibTrans" cxnId="{AB148A15-0DF8-4259-8EEA-9187213599D1}">
      <dgm:prSet/>
      <dgm:spPr/>
      <dgm:t>
        <a:bodyPr/>
        <a:lstStyle/>
        <a:p>
          <a:pPr algn="ctr"/>
          <a:endParaRPr lang="en-US"/>
        </a:p>
      </dgm:t>
    </dgm:pt>
    <dgm:pt modelId="{A3AAF50D-2BCE-4732-9071-DEDCAA4920A7}" type="parTrans" cxnId="{AB148A15-0DF8-4259-8EEA-9187213599D1}">
      <dgm:prSet/>
      <dgm:spPr/>
      <dgm:t>
        <a:bodyPr/>
        <a:lstStyle/>
        <a:p>
          <a:pPr algn="ctr"/>
          <a:endParaRPr lang="en-US"/>
        </a:p>
      </dgm:t>
    </dgm:pt>
    <dgm:pt modelId="{9CB2A9A2-1949-4850-8800-0DB1CA28C4D8}">
      <dgm:prSet custT="1">
        <dgm:style>
          <a:lnRef idx="1">
            <a:schemeClr val="accent3"/>
          </a:lnRef>
          <a:fillRef idx="3">
            <a:schemeClr val="accent3"/>
          </a:fillRef>
          <a:effectRef idx="2">
            <a:schemeClr val="accent3"/>
          </a:effectRef>
          <a:fontRef idx="minor">
            <a:schemeClr val="lt1"/>
          </a:fontRef>
        </dgm:style>
      </dgm:prSet>
      <dgm:spPr/>
      <dgm:t>
        <a:bodyPr/>
        <a:lstStyle/>
        <a:p>
          <a:r>
            <a:rPr lang="en-US" sz="3200" b="1" i="0" baseline="0" dirty="0" smtClean="0">
              <a:solidFill>
                <a:schemeClr val="bg1">
                  <a:lumMod val="50000"/>
                </a:schemeClr>
              </a:solidFill>
            </a:rPr>
            <a:t>Physician</a:t>
          </a:r>
          <a:endParaRPr lang="en-US" sz="2000" b="1" i="0" baseline="0" dirty="0">
            <a:solidFill>
              <a:schemeClr val="bg1">
                <a:lumMod val="50000"/>
              </a:schemeClr>
            </a:solidFill>
          </a:endParaRPr>
        </a:p>
      </dgm:t>
    </dgm:pt>
    <dgm:pt modelId="{068A8CC8-BDAA-418E-A614-195EF8B10761}" type="sibTrans" cxnId="{32EF1B62-1AE8-45C4-89B1-3C809F1E859F}">
      <dgm:prSet/>
      <dgm:spPr/>
      <dgm:t>
        <a:bodyPr/>
        <a:lstStyle/>
        <a:p>
          <a:endParaRPr lang="en-US"/>
        </a:p>
      </dgm:t>
    </dgm:pt>
    <dgm:pt modelId="{81BAD97C-D7E9-475D-96E3-D215E2B730FD}" type="parTrans" cxnId="{32EF1B62-1AE8-45C4-89B1-3C809F1E859F}">
      <dgm:prSet/>
      <dgm:spPr/>
      <dgm:t>
        <a:bodyPr/>
        <a:lstStyle/>
        <a:p>
          <a:endParaRPr lang="en-US" sz="1100"/>
        </a:p>
      </dgm:t>
    </dgm:pt>
    <dgm:pt modelId="{2BC97B71-8682-4B64-A52A-65EB51DE3FEB}" type="pres">
      <dgm:prSet presAssocID="{F0F93ECF-9E81-4682-BC24-4CFEBC79AF2F}" presName="mainComposite" presStyleCnt="0">
        <dgm:presLayoutVars>
          <dgm:chPref val="1"/>
          <dgm:dir/>
          <dgm:animOne val="branch"/>
          <dgm:animLvl val="lvl"/>
          <dgm:resizeHandles val="exact"/>
        </dgm:presLayoutVars>
      </dgm:prSet>
      <dgm:spPr/>
      <dgm:t>
        <a:bodyPr/>
        <a:lstStyle/>
        <a:p>
          <a:endParaRPr lang="en-US"/>
        </a:p>
      </dgm:t>
    </dgm:pt>
    <dgm:pt modelId="{4140A2D5-FACD-4144-94A7-218C25F51483}" type="pres">
      <dgm:prSet presAssocID="{F0F93ECF-9E81-4682-BC24-4CFEBC79AF2F}" presName="hierFlow" presStyleCnt="0"/>
      <dgm:spPr/>
    </dgm:pt>
    <dgm:pt modelId="{DFD9D9B1-C971-4B65-B1E3-A04A284BD254}" type="pres">
      <dgm:prSet presAssocID="{F0F93ECF-9E81-4682-BC24-4CFEBC79AF2F}" presName="hierChild1" presStyleCnt="0">
        <dgm:presLayoutVars>
          <dgm:chPref val="1"/>
          <dgm:animOne val="branch"/>
          <dgm:animLvl val="lvl"/>
        </dgm:presLayoutVars>
      </dgm:prSet>
      <dgm:spPr/>
    </dgm:pt>
    <dgm:pt modelId="{2DCBE423-3DA5-4EE8-A0FF-D89210724088}" type="pres">
      <dgm:prSet presAssocID="{084C9F4C-3DCF-4266-8712-86D8C064189F}" presName="Name14" presStyleCnt="0"/>
      <dgm:spPr/>
    </dgm:pt>
    <dgm:pt modelId="{CCC7BCC8-62D3-4355-A3C8-15731DBE8254}" type="pres">
      <dgm:prSet presAssocID="{084C9F4C-3DCF-4266-8712-86D8C064189F}" presName="level1Shape" presStyleLbl="node0" presStyleIdx="0" presStyleCnt="1" custScaleX="888196" custScaleY="183811" custLinFactY="-172482" custLinFactNeighborX="5965" custLinFactNeighborY="-200000">
        <dgm:presLayoutVars>
          <dgm:chPref val="3"/>
        </dgm:presLayoutVars>
      </dgm:prSet>
      <dgm:spPr/>
      <dgm:t>
        <a:bodyPr/>
        <a:lstStyle/>
        <a:p>
          <a:endParaRPr lang="en-US"/>
        </a:p>
      </dgm:t>
    </dgm:pt>
    <dgm:pt modelId="{79C9FDBD-6180-42CF-A327-C4DA021286A2}" type="pres">
      <dgm:prSet presAssocID="{084C9F4C-3DCF-4266-8712-86D8C064189F}" presName="hierChild2" presStyleCnt="0"/>
      <dgm:spPr/>
    </dgm:pt>
    <dgm:pt modelId="{2E35B003-EAD9-4195-B003-9406B19C3ABB}" type="pres">
      <dgm:prSet presAssocID="{81BAD97C-D7E9-475D-96E3-D215E2B730FD}" presName="Name19" presStyleLbl="parChTrans1D2" presStyleIdx="0" presStyleCnt="2" custScaleX="2000000" custScaleY="2000000"/>
      <dgm:spPr/>
      <dgm:t>
        <a:bodyPr/>
        <a:lstStyle/>
        <a:p>
          <a:endParaRPr lang="en-US"/>
        </a:p>
      </dgm:t>
    </dgm:pt>
    <dgm:pt modelId="{71407955-DC98-4B53-9475-178FF4E4D99B}" type="pres">
      <dgm:prSet presAssocID="{9CB2A9A2-1949-4850-8800-0DB1CA28C4D8}" presName="Name21" presStyleCnt="0"/>
      <dgm:spPr/>
    </dgm:pt>
    <dgm:pt modelId="{6B0EADD0-DF94-4A96-AFDD-C6A8470D39BD}" type="pres">
      <dgm:prSet presAssocID="{9CB2A9A2-1949-4850-8800-0DB1CA28C4D8}" presName="level2Shape" presStyleLbl="node2" presStyleIdx="0" presStyleCnt="2" custScaleX="295977" custScaleY="243233" custLinFactNeighborX="-139" custLinFactNeighborY="23163"/>
      <dgm:spPr/>
      <dgm:t>
        <a:bodyPr/>
        <a:lstStyle/>
        <a:p>
          <a:endParaRPr lang="en-US"/>
        </a:p>
      </dgm:t>
    </dgm:pt>
    <dgm:pt modelId="{784372FF-5814-4860-BCCB-17AC6E58CD24}" type="pres">
      <dgm:prSet presAssocID="{9CB2A9A2-1949-4850-8800-0DB1CA28C4D8}" presName="hierChild3" presStyleCnt="0"/>
      <dgm:spPr/>
    </dgm:pt>
    <dgm:pt modelId="{2FD68A44-F2D2-4168-BA0F-0B9A03AB439D}" type="pres">
      <dgm:prSet presAssocID="{6DAEB531-FEA4-44BD-9AAA-1CA125CAE6A6}" presName="Name19" presStyleLbl="parChTrans1D3" presStyleIdx="0" presStyleCnt="4" custScaleX="2000000" custScaleY="2000000"/>
      <dgm:spPr/>
      <dgm:t>
        <a:bodyPr/>
        <a:lstStyle/>
        <a:p>
          <a:endParaRPr lang="en-US"/>
        </a:p>
      </dgm:t>
    </dgm:pt>
    <dgm:pt modelId="{20867C95-EABF-41D5-9EFC-082CE21B9666}" type="pres">
      <dgm:prSet presAssocID="{49745552-7920-49D5-804D-FED8E77A94E3}" presName="Name21" presStyleCnt="0"/>
      <dgm:spPr/>
    </dgm:pt>
    <dgm:pt modelId="{F478D0E2-7659-4B06-880A-2BDE3E943041}" type="pres">
      <dgm:prSet presAssocID="{49745552-7920-49D5-804D-FED8E77A94E3}" presName="level2Shape" presStyleLbl="node3" presStyleIdx="0" presStyleCnt="4" custScaleX="195620" custScaleY="179475" custLinFactY="300000" custLinFactNeighborY="367094"/>
      <dgm:spPr/>
      <dgm:t>
        <a:bodyPr/>
        <a:lstStyle/>
        <a:p>
          <a:endParaRPr lang="en-US"/>
        </a:p>
      </dgm:t>
    </dgm:pt>
    <dgm:pt modelId="{418B6900-76B3-4B6C-8A8B-C4AD6857A92E}" type="pres">
      <dgm:prSet presAssocID="{49745552-7920-49D5-804D-FED8E77A94E3}" presName="hierChild3" presStyleCnt="0"/>
      <dgm:spPr/>
    </dgm:pt>
    <dgm:pt modelId="{02BA34F6-E11A-484B-ADE3-F58E54EF1A25}" type="pres">
      <dgm:prSet presAssocID="{49DEEC61-7CE3-4946-AA55-CD33F86057EE}" presName="Name19" presStyleLbl="parChTrans1D2" presStyleIdx="1" presStyleCnt="2"/>
      <dgm:spPr/>
      <dgm:t>
        <a:bodyPr/>
        <a:lstStyle/>
        <a:p>
          <a:endParaRPr lang="en-US"/>
        </a:p>
      </dgm:t>
    </dgm:pt>
    <dgm:pt modelId="{530F7576-3653-49F7-820B-0C85A53943EF}" type="pres">
      <dgm:prSet presAssocID="{C3EAFA14-66C4-4D16-BAD5-7AF1130B7BA4}" presName="Name21" presStyleCnt="0"/>
      <dgm:spPr/>
    </dgm:pt>
    <dgm:pt modelId="{94081D98-5975-4F8E-A218-90B6C0D1935B}" type="pres">
      <dgm:prSet presAssocID="{C3EAFA14-66C4-4D16-BAD5-7AF1130B7BA4}" presName="level2Shape" presStyleLbl="node2" presStyleIdx="1" presStyleCnt="2" custAng="0" custScaleX="335214" custScaleY="257915" custLinFactNeighborX="-100" custLinFactNeighborY="12479"/>
      <dgm:spPr/>
      <dgm:t>
        <a:bodyPr/>
        <a:lstStyle/>
        <a:p>
          <a:endParaRPr lang="en-US"/>
        </a:p>
      </dgm:t>
    </dgm:pt>
    <dgm:pt modelId="{41AB8CBB-E51F-4154-98E1-4578C705CA34}" type="pres">
      <dgm:prSet presAssocID="{C3EAFA14-66C4-4D16-BAD5-7AF1130B7BA4}" presName="hierChild3" presStyleCnt="0"/>
      <dgm:spPr/>
    </dgm:pt>
    <dgm:pt modelId="{FE8BEAAF-23C6-4E3C-ABB0-D18821E560F8}" type="pres">
      <dgm:prSet presAssocID="{498D52CF-9B3E-4DBD-9D39-9F8BDCBA48E6}" presName="Name19" presStyleLbl="parChTrans1D3" presStyleIdx="1" presStyleCnt="4" custScaleX="2000000" custScaleY="2000000"/>
      <dgm:spPr/>
      <dgm:t>
        <a:bodyPr/>
        <a:lstStyle/>
        <a:p>
          <a:endParaRPr lang="en-US"/>
        </a:p>
      </dgm:t>
    </dgm:pt>
    <dgm:pt modelId="{0A875D30-C16B-4064-8678-8188567747C8}" type="pres">
      <dgm:prSet presAssocID="{5FF0EDF9-409B-4FF2-8E48-505CBC6922A8}" presName="Name21" presStyleCnt="0"/>
      <dgm:spPr/>
    </dgm:pt>
    <dgm:pt modelId="{6AF568B0-AF16-449B-96A9-75DEA53C1CB5}" type="pres">
      <dgm:prSet presAssocID="{5FF0EDF9-409B-4FF2-8E48-505CBC6922A8}" presName="level2Shape" presStyleLbl="node3" presStyleIdx="1" presStyleCnt="4" custScaleX="265545" custScaleY="231363" custLinFactNeighborY="93143"/>
      <dgm:spPr/>
      <dgm:t>
        <a:bodyPr/>
        <a:lstStyle/>
        <a:p>
          <a:endParaRPr lang="en-US"/>
        </a:p>
      </dgm:t>
    </dgm:pt>
    <dgm:pt modelId="{06331752-277E-4021-AF0D-024721BAE2BA}" type="pres">
      <dgm:prSet presAssocID="{5FF0EDF9-409B-4FF2-8E48-505CBC6922A8}" presName="hierChild3" presStyleCnt="0"/>
      <dgm:spPr/>
    </dgm:pt>
    <dgm:pt modelId="{E0532F59-1101-47E0-9B92-DE665B481702}" type="pres">
      <dgm:prSet presAssocID="{0E77887E-FD95-444C-9C48-B59947B4C6FF}" presName="Name19" presStyleLbl="parChTrans1D4" presStyleIdx="0" presStyleCnt="3" custScaleX="2000000" custScaleY="2000000"/>
      <dgm:spPr/>
      <dgm:t>
        <a:bodyPr/>
        <a:lstStyle/>
        <a:p>
          <a:endParaRPr lang="en-US"/>
        </a:p>
      </dgm:t>
    </dgm:pt>
    <dgm:pt modelId="{7C8E1C0B-1260-4143-B12C-927F4C3B4865}" type="pres">
      <dgm:prSet presAssocID="{3E7EEF4A-3D6C-4880-A592-CA4DEC79092F}" presName="Name21" presStyleCnt="0"/>
      <dgm:spPr/>
    </dgm:pt>
    <dgm:pt modelId="{585EA217-73F3-4398-A6FB-87B7C13E1AFA}" type="pres">
      <dgm:prSet presAssocID="{3E7EEF4A-3D6C-4880-A592-CA4DEC79092F}" presName="level2Shape" presStyleLbl="node4" presStyleIdx="0" presStyleCnt="3" custScaleX="195620" custScaleY="179475" custLinFactY="100000" custLinFactNeighborY="176664"/>
      <dgm:spPr/>
      <dgm:t>
        <a:bodyPr/>
        <a:lstStyle/>
        <a:p>
          <a:endParaRPr lang="en-US"/>
        </a:p>
      </dgm:t>
    </dgm:pt>
    <dgm:pt modelId="{41719979-F896-48F5-809F-2C6E55D5DBEB}" type="pres">
      <dgm:prSet presAssocID="{3E7EEF4A-3D6C-4880-A592-CA4DEC79092F}" presName="hierChild3" presStyleCnt="0"/>
      <dgm:spPr/>
    </dgm:pt>
    <dgm:pt modelId="{5E43BC50-6514-4C6C-AD1A-89A9279FC310}" type="pres">
      <dgm:prSet presAssocID="{5B520574-2A02-4372-BDF8-71991FDA730D}" presName="Name19" presStyleLbl="parChTrans1D3" presStyleIdx="2" presStyleCnt="4" custScaleX="2000000" custScaleY="2000000"/>
      <dgm:spPr/>
      <dgm:t>
        <a:bodyPr/>
        <a:lstStyle/>
        <a:p>
          <a:endParaRPr lang="en-US"/>
        </a:p>
      </dgm:t>
    </dgm:pt>
    <dgm:pt modelId="{D278E951-44D9-4E05-A2A1-CDC0806B6544}" type="pres">
      <dgm:prSet presAssocID="{23E4EA2E-25E1-4719-B7E6-54F6C21DCF2D}" presName="Name21" presStyleCnt="0"/>
      <dgm:spPr/>
    </dgm:pt>
    <dgm:pt modelId="{EF5801D9-CC2D-425A-A13A-57D0E3A9200D}" type="pres">
      <dgm:prSet presAssocID="{23E4EA2E-25E1-4719-B7E6-54F6C21DCF2D}" presName="level2Shape" presStyleLbl="node3" presStyleIdx="2" presStyleCnt="4" custScaleX="265545" custScaleY="231363" custLinFactNeighborY="93143"/>
      <dgm:spPr/>
      <dgm:t>
        <a:bodyPr/>
        <a:lstStyle/>
        <a:p>
          <a:endParaRPr lang="en-US"/>
        </a:p>
      </dgm:t>
    </dgm:pt>
    <dgm:pt modelId="{E95A5E37-768C-43D2-8AC0-2D80961500B5}" type="pres">
      <dgm:prSet presAssocID="{23E4EA2E-25E1-4719-B7E6-54F6C21DCF2D}" presName="hierChild3" presStyleCnt="0"/>
      <dgm:spPr/>
    </dgm:pt>
    <dgm:pt modelId="{926304BA-75E6-4909-93A9-BD8947919E13}" type="pres">
      <dgm:prSet presAssocID="{931EAF51-6961-4928-AC67-76ECD715A348}" presName="Name19" presStyleLbl="parChTrans1D4" presStyleIdx="1" presStyleCnt="3" custScaleX="2000000" custScaleY="2000000"/>
      <dgm:spPr/>
      <dgm:t>
        <a:bodyPr/>
        <a:lstStyle/>
        <a:p>
          <a:endParaRPr lang="en-US"/>
        </a:p>
      </dgm:t>
    </dgm:pt>
    <dgm:pt modelId="{81DA703A-4548-419A-A6E3-7083B8B95601}" type="pres">
      <dgm:prSet presAssocID="{B0E5CFDE-8C72-482C-8798-7CB754FBAE49}" presName="Name21" presStyleCnt="0"/>
      <dgm:spPr/>
    </dgm:pt>
    <dgm:pt modelId="{4E0D04C6-F151-4395-BE00-9B0109D9ACD5}" type="pres">
      <dgm:prSet presAssocID="{B0E5CFDE-8C72-482C-8798-7CB754FBAE49}" presName="level2Shape" presStyleLbl="node4" presStyleIdx="1" presStyleCnt="3" custScaleX="195620" custScaleY="179475" custLinFactY="100000" custLinFactNeighborY="176664"/>
      <dgm:spPr/>
      <dgm:t>
        <a:bodyPr/>
        <a:lstStyle/>
        <a:p>
          <a:endParaRPr lang="en-US"/>
        </a:p>
      </dgm:t>
    </dgm:pt>
    <dgm:pt modelId="{B1A24445-6384-49A8-BD2D-4F6AF3DE68AB}" type="pres">
      <dgm:prSet presAssocID="{B0E5CFDE-8C72-482C-8798-7CB754FBAE49}" presName="hierChild3" presStyleCnt="0"/>
      <dgm:spPr/>
    </dgm:pt>
    <dgm:pt modelId="{B0EE0FA1-E7C6-498C-8AE6-A47326B04CBA}" type="pres">
      <dgm:prSet presAssocID="{280E242F-41C5-4415-8B93-441B45C85602}" presName="Name19" presStyleLbl="parChTrans1D3" presStyleIdx="3" presStyleCnt="4" custScaleX="2000000" custScaleY="2000000"/>
      <dgm:spPr/>
      <dgm:t>
        <a:bodyPr/>
        <a:lstStyle/>
        <a:p>
          <a:endParaRPr lang="en-US"/>
        </a:p>
      </dgm:t>
    </dgm:pt>
    <dgm:pt modelId="{BF6F2D1F-9F20-4E8E-A158-44D6C0FA2E7B}" type="pres">
      <dgm:prSet presAssocID="{636ED90F-A321-4FCB-980D-397F449308C3}" presName="Name21" presStyleCnt="0"/>
      <dgm:spPr/>
    </dgm:pt>
    <dgm:pt modelId="{4D89D31B-D351-4A2C-977F-6D9E75BD49C7}" type="pres">
      <dgm:prSet presAssocID="{636ED90F-A321-4FCB-980D-397F449308C3}" presName="level2Shape" presStyleLbl="node3" presStyleIdx="3" presStyleCnt="4" custScaleX="265545" custScaleY="231363" custLinFactNeighborY="93143"/>
      <dgm:spPr/>
      <dgm:t>
        <a:bodyPr/>
        <a:lstStyle/>
        <a:p>
          <a:endParaRPr lang="en-US"/>
        </a:p>
      </dgm:t>
    </dgm:pt>
    <dgm:pt modelId="{623B333C-B52B-4C9D-ABD9-1BF2582D8C23}" type="pres">
      <dgm:prSet presAssocID="{636ED90F-A321-4FCB-980D-397F449308C3}" presName="hierChild3" presStyleCnt="0"/>
      <dgm:spPr/>
    </dgm:pt>
    <dgm:pt modelId="{0D339B9D-A3D6-4A3B-B205-C934892613F9}" type="pres">
      <dgm:prSet presAssocID="{EF3024BE-6368-48B7-B03D-959ADE4A2793}" presName="Name19" presStyleLbl="parChTrans1D4" presStyleIdx="2" presStyleCnt="3" custScaleX="2000000" custScaleY="2000000"/>
      <dgm:spPr/>
      <dgm:t>
        <a:bodyPr/>
        <a:lstStyle/>
        <a:p>
          <a:endParaRPr lang="en-US"/>
        </a:p>
      </dgm:t>
    </dgm:pt>
    <dgm:pt modelId="{E12504D8-5107-4CF6-BEC8-D816399D0412}" type="pres">
      <dgm:prSet presAssocID="{1AE793E4-22AA-4283-A735-766146C236F2}" presName="Name21" presStyleCnt="0"/>
      <dgm:spPr/>
    </dgm:pt>
    <dgm:pt modelId="{B9888190-854D-4E25-8F70-CBB2FCE46D64}" type="pres">
      <dgm:prSet presAssocID="{1AE793E4-22AA-4283-A735-766146C236F2}" presName="level2Shape" presStyleLbl="node4" presStyleIdx="2" presStyleCnt="3" custScaleX="195620" custScaleY="179475" custLinFactY="100000" custLinFactNeighborY="176664"/>
      <dgm:spPr/>
      <dgm:t>
        <a:bodyPr/>
        <a:lstStyle/>
        <a:p>
          <a:endParaRPr lang="en-US"/>
        </a:p>
      </dgm:t>
    </dgm:pt>
    <dgm:pt modelId="{CC1D3C40-C5FC-47EC-9C5E-10E3B9CF9C13}" type="pres">
      <dgm:prSet presAssocID="{1AE793E4-22AA-4283-A735-766146C236F2}" presName="hierChild3" presStyleCnt="0"/>
      <dgm:spPr/>
    </dgm:pt>
    <dgm:pt modelId="{F38474AB-C042-4E38-AF8C-AA504558DE88}" type="pres">
      <dgm:prSet presAssocID="{F0F93ECF-9E81-4682-BC24-4CFEBC79AF2F}" presName="bgShapesFlow" presStyleCnt="0"/>
      <dgm:spPr/>
    </dgm:pt>
  </dgm:ptLst>
  <dgm:cxnLst>
    <dgm:cxn modelId="{32EF1B62-1AE8-45C4-89B1-3C809F1E859F}" srcId="{084C9F4C-3DCF-4266-8712-86D8C064189F}" destId="{9CB2A9A2-1949-4850-8800-0DB1CA28C4D8}" srcOrd="0" destOrd="0" parTransId="{81BAD97C-D7E9-475D-96E3-D215E2B730FD}" sibTransId="{068A8CC8-BDAA-418E-A614-195EF8B10761}"/>
    <dgm:cxn modelId="{38176F5B-0FC9-4D15-AFC3-0840377C36E2}" srcId="{C3EAFA14-66C4-4D16-BAD5-7AF1130B7BA4}" destId="{23E4EA2E-25E1-4719-B7E6-54F6C21DCF2D}" srcOrd="1" destOrd="0" parTransId="{5B520574-2A02-4372-BDF8-71991FDA730D}" sibTransId="{5357FCD8-41BF-4643-ACB5-8FA15AD73078}"/>
    <dgm:cxn modelId="{08276EDC-0537-4777-BFAB-835C6492A5CD}" type="presOf" srcId="{49745552-7920-49D5-804D-FED8E77A94E3}" destId="{F478D0E2-7659-4B06-880A-2BDE3E943041}" srcOrd="0" destOrd="0" presId="urn:microsoft.com/office/officeart/2005/8/layout/hierarchy6"/>
    <dgm:cxn modelId="{9D247CC9-BCF2-4D7A-B165-8B598C3CFD06}" srcId="{C3EAFA14-66C4-4D16-BAD5-7AF1130B7BA4}" destId="{636ED90F-A321-4FCB-980D-397F449308C3}" srcOrd="2" destOrd="0" parTransId="{280E242F-41C5-4415-8B93-441B45C85602}" sibTransId="{6E1198B2-EF7D-4D22-95AD-9B73CF7D0785}"/>
    <dgm:cxn modelId="{C7BE32A4-132B-4861-A724-1D263CF90709}" type="presOf" srcId="{9CB2A9A2-1949-4850-8800-0DB1CA28C4D8}" destId="{6B0EADD0-DF94-4A96-AFDD-C6A8470D39BD}" srcOrd="0" destOrd="0" presId="urn:microsoft.com/office/officeart/2005/8/layout/hierarchy6"/>
    <dgm:cxn modelId="{C1B56AD4-2A32-4906-B8B5-CDCEBDA95EDE}" type="presOf" srcId="{6DAEB531-FEA4-44BD-9AAA-1CA125CAE6A6}" destId="{2FD68A44-F2D2-4168-BA0F-0B9A03AB439D}" srcOrd="0" destOrd="0" presId="urn:microsoft.com/office/officeart/2005/8/layout/hierarchy6"/>
    <dgm:cxn modelId="{1E777085-2CEE-4BA9-83B3-620197FF940F}" type="presOf" srcId="{81BAD97C-D7E9-475D-96E3-D215E2B730FD}" destId="{2E35B003-EAD9-4195-B003-9406B19C3ABB}" srcOrd="0" destOrd="0" presId="urn:microsoft.com/office/officeart/2005/8/layout/hierarchy6"/>
    <dgm:cxn modelId="{4CAD25B3-15AA-4DDC-83A5-6844AFBF8047}" type="presOf" srcId="{280E242F-41C5-4415-8B93-441B45C85602}" destId="{B0EE0FA1-E7C6-498C-8AE6-A47326B04CBA}" srcOrd="0" destOrd="0" presId="urn:microsoft.com/office/officeart/2005/8/layout/hierarchy6"/>
    <dgm:cxn modelId="{5D9B787E-813B-4E15-B4B4-14DD54548E56}" type="presOf" srcId="{5B520574-2A02-4372-BDF8-71991FDA730D}" destId="{5E43BC50-6514-4C6C-AD1A-89A9279FC310}" srcOrd="0" destOrd="0" presId="urn:microsoft.com/office/officeart/2005/8/layout/hierarchy6"/>
    <dgm:cxn modelId="{C009C405-B3A3-42A6-A24E-8BA1567A8B03}" type="presOf" srcId="{F0F93ECF-9E81-4682-BC24-4CFEBC79AF2F}" destId="{2BC97B71-8682-4B64-A52A-65EB51DE3FEB}" srcOrd="0" destOrd="0" presId="urn:microsoft.com/office/officeart/2005/8/layout/hierarchy6"/>
    <dgm:cxn modelId="{BD50CCB0-8B37-4E25-B362-BE32A3E81E9C}" srcId="{084C9F4C-3DCF-4266-8712-86D8C064189F}" destId="{C3EAFA14-66C4-4D16-BAD5-7AF1130B7BA4}" srcOrd="1" destOrd="0" parTransId="{49DEEC61-7CE3-4946-AA55-CD33F86057EE}" sibTransId="{7EC35E37-7917-400D-A171-54A96242F631}"/>
    <dgm:cxn modelId="{C4C91B10-DA95-4A95-B617-A94FBA92C0BD}" srcId="{5FF0EDF9-409B-4FF2-8E48-505CBC6922A8}" destId="{3E7EEF4A-3D6C-4880-A592-CA4DEC79092F}" srcOrd="0" destOrd="0" parTransId="{0E77887E-FD95-444C-9C48-B59947B4C6FF}" sibTransId="{E5C091A5-E393-4CE0-9C1A-5A5B9FE3E7EE}"/>
    <dgm:cxn modelId="{DDBBF6EA-7B51-4BBA-9EBD-873500C34B43}" srcId="{9CB2A9A2-1949-4850-8800-0DB1CA28C4D8}" destId="{49745552-7920-49D5-804D-FED8E77A94E3}" srcOrd="0" destOrd="0" parTransId="{6DAEB531-FEA4-44BD-9AAA-1CA125CAE6A6}" sibTransId="{F98D97D9-9354-4564-959C-771705336344}"/>
    <dgm:cxn modelId="{1BFD85AE-E620-41AB-833B-723D9CF88863}" type="presOf" srcId="{931EAF51-6961-4928-AC67-76ECD715A348}" destId="{926304BA-75E6-4909-93A9-BD8947919E13}" srcOrd="0" destOrd="0" presId="urn:microsoft.com/office/officeart/2005/8/layout/hierarchy6"/>
    <dgm:cxn modelId="{48B4E1D1-3B6F-44A0-AAF2-D9AF666953BC}" type="presOf" srcId="{1AE793E4-22AA-4283-A735-766146C236F2}" destId="{B9888190-854D-4E25-8F70-CBB2FCE46D64}" srcOrd="0" destOrd="0" presId="urn:microsoft.com/office/officeart/2005/8/layout/hierarchy6"/>
    <dgm:cxn modelId="{AB148A15-0DF8-4259-8EEA-9187213599D1}" srcId="{F0F93ECF-9E81-4682-BC24-4CFEBC79AF2F}" destId="{084C9F4C-3DCF-4266-8712-86D8C064189F}" srcOrd="0" destOrd="0" parTransId="{A3AAF50D-2BCE-4732-9071-DEDCAA4920A7}" sibTransId="{81857A10-3268-413B-B228-B2A79ACAEDB4}"/>
    <dgm:cxn modelId="{CCD384DA-2BB7-4687-91B0-88842471BCDB}" type="presOf" srcId="{23E4EA2E-25E1-4719-B7E6-54F6C21DCF2D}" destId="{EF5801D9-CC2D-425A-A13A-57D0E3A9200D}" srcOrd="0" destOrd="0" presId="urn:microsoft.com/office/officeart/2005/8/layout/hierarchy6"/>
    <dgm:cxn modelId="{FCD37056-A590-4057-983D-B25D1CB3843B}" type="presOf" srcId="{B0E5CFDE-8C72-482C-8798-7CB754FBAE49}" destId="{4E0D04C6-F151-4395-BE00-9B0109D9ACD5}" srcOrd="0" destOrd="0" presId="urn:microsoft.com/office/officeart/2005/8/layout/hierarchy6"/>
    <dgm:cxn modelId="{FCF240ED-0E0A-4342-AE66-5E51F0DBBBFA}" type="presOf" srcId="{49DEEC61-7CE3-4946-AA55-CD33F86057EE}" destId="{02BA34F6-E11A-484B-ADE3-F58E54EF1A25}" srcOrd="0" destOrd="0" presId="urn:microsoft.com/office/officeart/2005/8/layout/hierarchy6"/>
    <dgm:cxn modelId="{AF66221D-9FD5-4661-B16B-871F9D91C5BE}" type="presOf" srcId="{0E77887E-FD95-444C-9C48-B59947B4C6FF}" destId="{E0532F59-1101-47E0-9B92-DE665B481702}" srcOrd="0" destOrd="0" presId="urn:microsoft.com/office/officeart/2005/8/layout/hierarchy6"/>
    <dgm:cxn modelId="{89BD522D-F45B-4E76-8CF7-4619F266A6E2}" type="presOf" srcId="{3E7EEF4A-3D6C-4880-A592-CA4DEC79092F}" destId="{585EA217-73F3-4398-A6FB-87B7C13E1AFA}" srcOrd="0" destOrd="0" presId="urn:microsoft.com/office/officeart/2005/8/layout/hierarchy6"/>
    <dgm:cxn modelId="{13F3FCF1-6E77-44AA-A0FA-1E50CA949DAA}" type="presOf" srcId="{084C9F4C-3DCF-4266-8712-86D8C064189F}" destId="{CCC7BCC8-62D3-4355-A3C8-15731DBE8254}" srcOrd="0" destOrd="0" presId="urn:microsoft.com/office/officeart/2005/8/layout/hierarchy6"/>
    <dgm:cxn modelId="{02DF6FBB-EE18-42E8-8022-73CFFE13B370}" srcId="{C3EAFA14-66C4-4D16-BAD5-7AF1130B7BA4}" destId="{5FF0EDF9-409B-4FF2-8E48-505CBC6922A8}" srcOrd="0" destOrd="0" parTransId="{498D52CF-9B3E-4DBD-9D39-9F8BDCBA48E6}" sibTransId="{F750B8FB-1F90-4C25-9391-C2E41F45717A}"/>
    <dgm:cxn modelId="{E34AF4FA-CD34-489E-B4EA-97CAE3AB0656}" type="presOf" srcId="{636ED90F-A321-4FCB-980D-397F449308C3}" destId="{4D89D31B-D351-4A2C-977F-6D9E75BD49C7}" srcOrd="0" destOrd="0" presId="urn:microsoft.com/office/officeart/2005/8/layout/hierarchy6"/>
    <dgm:cxn modelId="{7B0F7B73-B699-4695-AECF-5AFC8CAB9C40}" type="presOf" srcId="{C3EAFA14-66C4-4D16-BAD5-7AF1130B7BA4}" destId="{94081D98-5975-4F8E-A218-90B6C0D1935B}" srcOrd="0" destOrd="0" presId="urn:microsoft.com/office/officeart/2005/8/layout/hierarchy6"/>
    <dgm:cxn modelId="{2BDB90F3-F19C-4B45-9428-DB1DA101B911}" srcId="{23E4EA2E-25E1-4719-B7E6-54F6C21DCF2D}" destId="{B0E5CFDE-8C72-482C-8798-7CB754FBAE49}" srcOrd="0" destOrd="0" parTransId="{931EAF51-6961-4928-AC67-76ECD715A348}" sibTransId="{A4B4DDB3-414D-4902-87A8-405D7ADB38AD}"/>
    <dgm:cxn modelId="{8C056A20-E705-47D7-8DEC-4F7C1965921A}" type="presOf" srcId="{498D52CF-9B3E-4DBD-9D39-9F8BDCBA48E6}" destId="{FE8BEAAF-23C6-4E3C-ABB0-D18821E560F8}" srcOrd="0" destOrd="0" presId="urn:microsoft.com/office/officeart/2005/8/layout/hierarchy6"/>
    <dgm:cxn modelId="{B587EA94-12F4-4F12-A83B-A5ED73413903}" type="presOf" srcId="{5FF0EDF9-409B-4FF2-8E48-505CBC6922A8}" destId="{6AF568B0-AF16-449B-96A9-75DEA53C1CB5}" srcOrd="0" destOrd="0" presId="urn:microsoft.com/office/officeart/2005/8/layout/hierarchy6"/>
    <dgm:cxn modelId="{6BAD239C-F929-4809-9A31-AB845904AF73}" type="presOf" srcId="{EF3024BE-6368-48B7-B03D-959ADE4A2793}" destId="{0D339B9D-A3D6-4A3B-B205-C934892613F9}" srcOrd="0" destOrd="0" presId="urn:microsoft.com/office/officeart/2005/8/layout/hierarchy6"/>
    <dgm:cxn modelId="{2AA1039E-3882-4302-89CE-30E83DE64590}" srcId="{636ED90F-A321-4FCB-980D-397F449308C3}" destId="{1AE793E4-22AA-4283-A735-766146C236F2}" srcOrd="0" destOrd="0" parTransId="{EF3024BE-6368-48B7-B03D-959ADE4A2793}" sibTransId="{5DA16AE0-AD74-49FF-9746-68BA74548187}"/>
    <dgm:cxn modelId="{3635E410-3A71-46EE-90F2-AB6FDD706380}" type="presParOf" srcId="{2BC97B71-8682-4B64-A52A-65EB51DE3FEB}" destId="{4140A2D5-FACD-4144-94A7-218C25F51483}" srcOrd="0" destOrd="0" presId="urn:microsoft.com/office/officeart/2005/8/layout/hierarchy6"/>
    <dgm:cxn modelId="{1BAA005A-7090-49F8-9BD2-344E544F563B}" type="presParOf" srcId="{4140A2D5-FACD-4144-94A7-218C25F51483}" destId="{DFD9D9B1-C971-4B65-B1E3-A04A284BD254}" srcOrd="0" destOrd="0" presId="urn:microsoft.com/office/officeart/2005/8/layout/hierarchy6"/>
    <dgm:cxn modelId="{8E23B924-EA69-4E69-BD28-D39A641303DC}" type="presParOf" srcId="{DFD9D9B1-C971-4B65-B1E3-A04A284BD254}" destId="{2DCBE423-3DA5-4EE8-A0FF-D89210724088}" srcOrd="0" destOrd="0" presId="urn:microsoft.com/office/officeart/2005/8/layout/hierarchy6"/>
    <dgm:cxn modelId="{5A650D92-67CD-489D-8CD3-7D05DD60FFC9}" type="presParOf" srcId="{2DCBE423-3DA5-4EE8-A0FF-D89210724088}" destId="{CCC7BCC8-62D3-4355-A3C8-15731DBE8254}" srcOrd="0" destOrd="0" presId="urn:microsoft.com/office/officeart/2005/8/layout/hierarchy6"/>
    <dgm:cxn modelId="{BE95A029-2743-45E6-A3FC-B4667685D6AF}" type="presParOf" srcId="{2DCBE423-3DA5-4EE8-A0FF-D89210724088}" destId="{79C9FDBD-6180-42CF-A327-C4DA021286A2}" srcOrd="1" destOrd="0" presId="urn:microsoft.com/office/officeart/2005/8/layout/hierarchy6"/>
    <dgm:cxn modelId="{7DD88282-F2D3-4E43-AE1B-65742B953285}" type="presParOf" srcId="{79C9FDBD-6180-42CF-A327-C4DA021286A2}" destId="{2E35B003-EAD9-4195-B003-9406B19C3ABB}" srcOrd="0" destOrd="0" presId="urn:microsoft.com/office/officeart/2005/8/layout/hierarchy6"/>
    <dgm:cxn modelId="{0882445B-2193-4972-8DE0-7C023AF3892F}" type="presParOf" srcId="{79C9FDBD-6180-42CF-A327-C4DA021286A2}" destId="{71407955-DC98-4B53-9475-178FF4E4D99B}" srcOrd="1" destOrd="0" presId="urn:microsoft.com/office/officeart/2005/8/layout/hierarchy6"/>
    <dgm:cxn modelId="{D3767D32-DC7E-43FA-80D1-65B3F83992F1}" type="presParOf" srcId="{71407955-DC98-4B53-9475-178FF4E4D99B}" destId="{6B0EADD0-DF94-4A96-AFDD-C6A8470D39BD}" srcOrd="0" destOrd="0" presId="urn:microsoft.com/office/officeart/2005/8/layout/hierarchy6"/>
    <dgm:cxn modelId="{D30497B8-FFA9-4575-8DE9-5FD36D16016F}" type="presParOf" srcId="{71407955-DC98-4B53-9475-178FF4E4D99B}" destId="{784372FF-5814-4860-BCCB-17AC6E58CD24}" srcOrd="1" destOrd="0" presId="urn:microsoft.com/office/officeart/2005/8/layout/hierarchy6"/>
    <dgm:cxn modelId="{FC1D3D45-8225-46D0-93B6-FD5EBB00EC87}" type="presParOf" srcId="{784372FF-5814-4860-BCCB-17AC6E58CD24}" destId="{2FD68A44-F2D2-4168-BA0F-0B9A03AB439D}" srcOrd="0" destOrd="0" presId="urn:microsoft.com/office/officeart/2005/8/layout/hierarchy6"/>
    <dgm:cxn modelId="{1D858B71-99C4-4C3E-8B24-4C84D9650E4E}" type="presParOf" srcId="{784372FF-5814-4860-BCCB-17AC6E58CD24}" destId="{20867C95-EABF-41D5-9EFC-082CE21B9666}" srcOrd="1" destOrd="0" presId="urn:microsoft.com/office/officeart/2005/8/layout/hierarchy6"/>
    <dgm:cxn modelId="{04074BB4-1595-472B-A944-AFD28D014A11}" type="presParOf" srcId="{20867C95-EABF-41D5-9EFC-082CE21B9666}" destId="{F478D0E2-7659-4B06-880A-2BDE3E943041}" srcOrd="0" destOrd="0" presId="urn:microsoft.com/office/officeart/2005/8/layout/hierarchy6"/>
    <dgm:cxn modelId="{3701C728-16D3-4CBC-AD20-DC4B526D419B}" type="presParOf" srcId="{20867C95-EABF-41D5-9EFC-082CE21B9666}" destId="{418B6900-76B3-4B6C-8A8B-C4AD6857A92E}" srcOrd="1" destOrd="0" presId="urn:microsoft.com/office/officeart/2005/8/layout/hierarchy6"/>
    <dgm:cxn modelId="{2F6E4FA7-281F-492D-9916-358BF65C6B90}" type="presParOf" srcId="{79C9FDBD-6180-42CF-A327-C4DA021286A2}" destId="{02BA34F6-E11A-484B-ADE3-F58E54EF1A25}" srcOrd="2" destOrd="0" presId="urn:microsoft.com/office/officeart/2005/8/layout/hierarchy6"/>
    <dgm:cxn modelId="{C38C453F-E35E-4F10-A34B-EA54ECB00492}" type="presParOf" srcId="{79C9FDBD-6180-42CF-A327-C4DA021286A2}" destId="{530F7576-3653-49F7-820B-0C85A53943EF}" srcOrd="3" destOrd="0" presId="urn:microsoft.com/office/officeart/2005/8/layout/hierarchy6"/>
    <dgm:cxn modelId="{7400C6F5-0DEC-420C-A4E3-890FA70858EC}" type="presParOf" srcId="{530F7576-3653-49F7-820B-0C85A53943EF}" destId="{94081D98-5975-4F8E-A218-90B6C0D1935B}" srcOrd="0" destOrd="0" presId="urn:microsoft.com/office/officeart/2005/8/layout/hierarchy6"/>
    <dgm:cxn modelId="{6086868A-2DF2-420A-AE12-170141E9D39E}" type="presParOf" srcId="{530F7576-3653-49F7-820B-0C85A53943EF}" destId="{41AB8CBB-E51F-4154-98E1-4578C705CA34}" srcOrd="1" destOrd="0" presId="urn:microsoft.com/office/officeart/2005/8/layout/hierarchy6"/>
    <dgm:cxn modelId="{E2ED2221-A44E-4E45-9F1D-C63F550F7C6D}" type="presParOf" srcId="{41AB8CBB-E51F-4154-98E1-4578C705CA34}" destId="{FE8BEAAF-23C6-4E3C-ABB0-D18821E560F8}" srcOrd="0" destOrd="0" presId="urn:microsoft.com/office/officeart/2005/8/layout/hierarchy6"/>
    <dgm:cxn modelId="{AC0B7E72-B677-4F3B-A26B-4CD82819D2A2}" type="presParOf" srcId="{41AB8CBB-E51F-4154-98E1-4578C705CA34}" destId="{0A875D30-C16B-4064-8678-8188567747C8}" srcOrd="1" destOrd="0" presId="urn:microsoft.com/office/officeart/2005/8/layout/hierarchy6"/>
    <dgm:cxn modelId="{A88D6662-79A1-43B6-B348-0B75CEC613B7}" type="presParOf" srcId="{0A875D30-C16B-4064-8678-8188567747C8}" destId="{6AF568B0-AF16-449B-96A9-75DEA53C1CB5}" srcOrd="0" destOrd="0" presId="urn:microsoft.com/office/officeart/2005/8/layout/hierarchy6"/>
    <dgm:cxn modelId="{92C81074-3E14-4278-8EBF-9BF4E768E15F}" type="presParOf" srcId="{0A875D30-C16B-4064-8678-8188567747C8}" destId="{06331752-277E-4021-AF0D-024721BAE2BA}" srcOrd="1" destOrd="0" presId="urn:microsoft.com/office/officeart/2005/8/layout/hierarchy6"/>
    <dgm:cxn modelId="{0A0F1987-D29C-4C38-B41B-F2D4CAF0CCD2}" type="presParOf" srcId="{06331752-277E-4021-AF0D-024721BAE2BA}" destId="{E0532F59-1101-47E0-9B92-DE665B481702}" srcOrd="0" destOrd="0" presId="urn:microsoft.com/office/officeart/2005/8/layout/hierarchy6"/>
    <dgm:cxn modelId="{87627932-DE4A-4AC1-89F1-1005F4D847F2}" type="presParOf" srcId="{06331752-277E-4021-AF0D-024721BAE2BA}" destId="{7C8E1C0B-1260-4143-B12C-927F4C3B4865}" srcOrd="1" destOrd="0" presId="urn:microsoft.com/office/officeart/2005/8/layout/hierarchy6"/>
    <dgm:cxn modelId="{2F846343-23AA-4757-AC5D-63A20D6E9F49}" type="presParOf" srcId="{7C8E1C0B-1260-4143-B12C-927F4C3B4865}" destId="{585EA217-73F3-4398-A6FB-87B7C13E1AFA}" srcOrd="0" destOrd="0" presId="urn:microsoft.com/office/officeart/2005/8/layout/hierarchy6"/>
    <dgm:cxn modelId="{22C5E2BE-9B05-4DEA-9973-66C480759876}" type="presParOf" srcId="{7C8E1C0B-1260-4143-B12C-927F4C3B4865}" destId="{41719979-F896-48F5-809F-2C6E55D5DBEB}" srcOrd="1" destOrd="0" presId="urn:microsoft.com/office/officeart/2005/8/layout/hierarchy6"/>
    <dgm:cxn modelId="{8145622A-8804-4C43-87A7-35E261FCC325}" type="presParOf" srcId="{41AB8CBB-E51F-4154-98E1-4578C705CA34}" destId="{5E43BC50-6514-4C6C-AD1A-89A9279FC310}" srcOrd="2" destOrd="0" presId="urn:microsoft.com/office/officeart/2005/8/layout/hierarchy6"/>
    <dgm:cxn modelId="{86E499E2-31BC-49BA-A16B-0176ABAE3AAA}" type="presParOf" srcId="{41AB8CBB-E51F-4154-98E1-4578C705CA34}" destId="{D278E951-44D9-4E05-A2A1-CDC0806B6544}" srcOrd="3" destOrd="0" presId="urn:microsoft.com/office/officeart/2005/8/layout/hierarchy6"/>
    <dgm:cxn modelId="{1FA9A9EE-EAE7-4884-BDBB-2B9C2592D220}" type="presParOf" srcId="{D278E951-44D9-4E05-A2A1-CDC0806B6544}" destId="{EF5801D9-CC2D-425A-A13A-57D0E3A9200D}" srcOrd="0" destOrd="0" presId="urn:microsoft.com/office/officeart/2005/8/layout/hierarchy6"/>
    <dgm:cxn modelId="{BF2DCEE4-2EC7-44B5-B1F8-A6086661617A}" type="presParOf" srcId="{D278E951-44D9-4E05-A2A1-CDC0806B6544}" destId="{E95A5E37-768C-43D2-8AC0-2D80961500B5}" srcOrd="1" destOrd="0" presId="urn:microsoft.com/office/officeart/2005/8/layout/hierarchy6"/>
    <dgm:cxn modelId="{8B9E9F14-16E0-4C87-8FBA-964B931A9D80}" type="presParOf" srcId="{E95A5E37-768C-43D2-8AC0-2D80961500B5}" destId="{926304BA-75E6-4909-93A9-BD8947919E13}" srcOrd="0" destOrd="0" presId="urn:microsoft.com/office/officeart/2005/8/layout/hierarchy6"/>
    <dgm:cxn modelId="{45FA16C5-4700-4832-83FB-BB4F1AF66328}" type="presParOf" srcId="{E95A5E37-768C-43D2-8AC0-2D80961500B5}" destId="{81DA703A-4548-419A-A6E3-7083B8B95601}" srcOrd="1" destOrd="0" presId="urn:microsoft.com/office/officeart/2005/8/layout/hierarchy6"/>
    <dgm:cxn modelId="{1B65DBED-A021-4536-AD38-D5C4B53B6E76}" type="presParOf" srcId="{81DA703A-4548-419A-A6E3-7083B8B95601}" destId="{4E0D04C6-F151-4395-BE00-9B0109D9ACD5}" srcOrd="0" destOrd="0" presId="urn:microsoft.com/office/officeart/2005/8/layout/hierarchy6"/>
    <dgm:cxn modelId="{20AF237E-69D8-44F5-B46E-3A34BD63093F}" type="presParOf" srcId="{81DA703A-4548-419A-A6E3-7083B8B95601}" destId="{B1A24445-6384-49A8-BD2D-4F6AF3DE68AB}" srcOrd="1" destOrd="0" presId="urn:microsoft.com/office/officeart/2005/8/layout/hierarchy6"/>
    <dgm:cxn modelId="{FD739E22-5974-4B3E-BFC9-EC0F9FAA4651}" type="presParOf" srcId="{41AB8CBB-E51F-4154-98E1-4578C705CA34}" destId="{B0EE0FA1-E7C6-498C-8AE6-A47326B04CBA}" srcOrd="4" destOrd="0" presId="urn:microsoft.com/office/officeart/2005/8/layout/hierarchy6"/>
    <dgm:cxn modelId="{C42A79D5-BB49-43CD-96D0-8DFE7EFEAF4C}" type="presParOf" srcId="{41AB8CBB-E51F-4154-98E1-4578C705CA34}" destId="{BF6F2D1F-9F20-4E8E-A158-44D6C0FA2E7B}" srcOrd="5" destOrd="0" presId="urn:microsoft.com/office/officeart/2005/8/layout/hierarchy6"/>
    <dgm:cxn modelId="{9C254E02-5E4B-484F-988C-7C309F18B78C}" type="presParOf" srcId="{BF6F2D1F-9F20-4E8E-A158-44D6C0FA2E7B}" destId="{4D89D31B-D351-4A2C-977F-6D9E75BD49C7}" srcOrd="0" destOrd="0" presId="urn:microsoft.com/office/officeart/2005/8/layout/hierarchy6"/>
    <dgm:cxn modelId="{DCD9D7E9-D698-4FFD-BA44-EA60980C5862}" type="presParOf" srcId="{BF6F2D1F-9F20-4E8E-A158-44D6C0FA2E7B}" destId="{623B333C-B52B-4C9D-ABD9-1BF2582D8C23}" srcOrd="1" destOrd="0" presId="urn:microsoft.com/office/officeart/2005/8/layout/hierarchy6"/>
    <dgm:cxn modelId="{CB4E435D-0B73-42CD-BD77-7852BD095829}" type="presParOf" srcId="{623B333C-B52B-4C9D-ABD9-1BF2582D8C23}" destId="{0D339B9D-A3D6-4A3B-B205-C934892613F9}" srcOrd="0" destOrd="0" presId="urn:microsoft.com/office/officeart/2005/8/layout/hierarchy6"/>
    <dgm:cxn modelId="{9A0DD6B1-7EB1-42FC-96C2-643CC54D7D0C}" type="presParOf" srcId="{623B333C-B52B-4C9D-ABD9-1BF2582D8C23}" destId="{E12504D8-5107-4CF6-BEC8-D816399D0412}" srcOrd="1" destOrd="0" presId="urn:microsoft.com/office/officeart/2005/8/layout/hierarchy6"/>
    <dgm:cxn modelId="{706BAEE2-71F5-433A-A3FA-6D5979187FB5}" type="presParOf" srcId="{E12504D8-5107-4CF6-BEC8-D816399D0412}" destId="{B9888190-854D-4E25-8F70-CBB2FCE46D64}" srcOrd="0" destOrd="0" presId="urn:microsoft.com/office/officeart/2005/8/layout/hierarchy6"/>
    <dgm:cxn modelId="{BFECFBEE-76C6-4473-A0B5-B9D49C71E0B5}" type="presParOf" srcId="{E12504D8-5107-4CF6-BEC8-D816399D0412}" destId="{CC1D3C40-C5FC-47EC-9C5E-10E3B9CF9C13}" srcOrd="1" destOrd="0" presId="urn:microsoft.com/office/officeart/2005/8/layout/hierarchy6"/>
    <dgm:cxn modelId="{1967673E-F940-43E8-A24C-57DDAFBA61E2}" type="presParOf" srcId="{2BC97B71-8682-4B64-A52A-65EB51DE3FEB}" destId="{F38474AB-C042-4E38-AF8C-AA504558DE88}" srcOrd="1" destOrd="0" presId="urn:microsoft.com/office/officeart/2005/8/layout/hierarchy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0F93ECF-9E81-4682-BC24-4CFEBC79AF2F}" type="doc">
      <dgm:prSet loTypeId="urn:microsoft.com/office/officeart/2005/8/layout/hierarchy6" loCatId="hierarchy" qsTypeId="urn:microsoft.com/office/officeart/2005/8/quickstyle/simple5" qsCatId="simple" csTypeId="urn:microsoft.com/office/officeart/2005/8/colors/accent5_1" csCatId="accent5" phldr="1"/>
      <dgm:spPr/>
      <dgm:t>
        <a:bodyPr/>
        <a:lstStyle/>
        <a:p>
          <a:endParaRPr lang="en-US"/>
        </a:p>
      </dgm:t>
    </dgm:pt>
    <dgm:pt modelId="{D8F2966F-54EC-4AD5-9E5E-8793EFC2E449}">
      <dgm:prSet custT="1">
        <dgm:style>
          <a:lnRef idx="1">
            <a:schemeClr val="accent2"/>
          </a:lnRef>
          <a:fillRef idx="3">
            <a:schemeClr val="accent2"/>
          </a:fillRef>
          <a:effectRef idx="2">
            <a:schemeClr val="accent2"/>
          </a:effectRef>
          <a:fontRef idx="minor">
            <a:schemeClr val="lt1"/>
          </a:fontRef>
        </dgm:style>
      </dgm:prSet>
      <dgm:spPr>
        <a:ln>
          <a:noFill/>
        </a:ln>
      </dgm:spPr>
      <dgm:t>
        <a:bodyPr/>
        <a:lstStyle/>
        <a:p>
          <a:pPr algn="ctr"/>
          <a:r>
            <a:rPr lang="en-US" sz="1800" b="1" baseline="0" dirty="0">
              <a:solidFill>
                <a:schemeClr val="bg1">
                  <a:lumMod val="50000"/>
                </a:schemeClr>
              </a:solidFill>
            </a:rPr>
            <a:t>Emergency </a:t>
          </a:r>
          <a:r>
            <a:rPr lang="en-US" sz="1800" b="1" baseline="0" dirty="0" smtClean="0">
              <a:solidFill>
                <a:schemeClr val="bg1">
                  <a:lumMod val="50000"/>
                </a:schemeClr>
              </a:solidFill>
            </a:rPr>
            <a:t>Department</a:t>
          </a:r>
          <a:endParaRPr lang="en-US" sz="1400" i="1" baseline="0" dirty="0">
            <a:solidFill>
              <a:schemeClr val="bg1">
                <a:lumMod val="50000"/>
              </a:schemeClr>
            </a:solidFill>
          </a:endParaRPr>
        </a:p>
      </dgm:t>
    </dgm:pt>
    <dgm:pt modelId="{EF0756D0-2DAA-4BDA-9EB6-62021BC397AC}" type="parTrans" cxnId="{6A221AC1-1445-4D02-8990-0A947032D7CB}">
      <dgm:prSet/>
      <dgm:spPr/>
      <dgm:t>
        <a:bodyPr/>
        <a:lstStyle/>
        <a:p>
          <a:pPr algn="ctr"/>
          <a:endParaRPr lang="en-US"/>
        </a:p>
      </dgm:t>
    </dgm:pt>
    <dgm:pt modelId="{4E2CCC7B-9F31-45D8-A7DE-AA5C300DEF74}" type="sibTrans" cxnId="{6A221AC1-1445-4D02-8990-0A947032D7CB}">
      <dgm:prSet/>
      <dgm:spPr/>
      <dgm:t>
        <a:bodyPr/>
        <a:lstStyle/>
        <a:p>
          <a:pPr algn="ctr"/>
          <a:endParaRPr lang="en-US"/>
        </a:p>
      </dgm:t>
    </dgm:pt>
    <dgm:pt modelId="{084C9F4C-3DCF-4266-8712-86D8C064189F}">
      <dgm:prSet custT="1">
        <dgm:style>
          <a:lnRef idx="1">
            <a:schemeClr val="accent1"/>
          </a:lnRef>
          <a:fillRef idx="3">
            <a:schemeClr val="accent1"/>
          </a:fillRef>
          <a:effectRef idx="2">
            <a:schemeClr val="accent1"/>
          </a:effectRef>
          <a:fontRef idx="minor">
            <a:schemeClr val="lt1"/>
          </a:fontRef>
        </dgm:style>
      </dgm:prSet>
      <dgm:spPr>
        <a:ln>
          <a:noFill/>
        </a:ln>
      </dgm:spPr>
      <dgm:t>
        <a:bodyPr/>
        <a:lstStyle/>
        <a:p>
          <a:pPr algn="ctr"/>
          <a:r>
            <a:rPr lang="en-US" sz="2800" b="0" cap="none" spc="0" dirty="0">
              <a:ln w="18415" cmpd="sng">
                <a:noFill/>
                <a:prstDash val="solid"/>
              </a:ln>
              <a:solidFill>
                <a:schemeClr val="bg1"/>
              </a:solidFill>
              <a:effectLst>
                <a:outerShdw blurRad="38100" dist="38100" dir="2700000" algn="tl">
                  <a:srgbClr val="000000">
                    <a:alpha val="43137"/>
                  </a:srgbClr>
                </a:outerShdw>
              </a:effectLst>
            </a:rPr>
            <a:t>Hospital </a:t>
          </a:r>
          <a:endParaRPr lang="en-US" sz="1600" b="0" i="1" cap="none" spc="0" dirty="0">
            <a:ln w="18415" cmpd="sng">
              <a:noFill/>
              <a:prstDash val="solid"/>
            </a:ln>
            <a:solidFill>
              <a:schemeClr val="bg1"/>
            </a:solidFill>
            <a:effectLst>
              <a:outerShdw blurRad="38100" dist="38100" dir="2700000" algn="tl">
                <a:srgbClr val="000000">
                  <a:alpha val="43137"/>
                </a:srgbClr>
              </a:outerShdw>
            </a:effectLst>
          </a:endParaRPr>
        </a:p>
      </dgm:t>
    </dgm:pt>
    <dgm:pt modelId="{A3AAF50D-2BCE-4732-9071-DEDCAA4920A7}" type="parTrans" cxnId="{AB148A15-0DF8-4259-8EEA-9187213599D1}">
      <dgm:prSet/>
      <dgm:spPr/>
      <dgm:t>
        <a:bodyPr/>
        <a:lstStyle/>
        <a:p>
          <a:endParaRPr lang="en-US"/>
        </a:p>
      </dgm:t>
    </dgm:pt>
    <dgm:pt modelId="{81857A10-3268-413B-B228-B2A79ACAEDB4}" type="sibTrans" cxnId="{AB148A15-0DF8-4259-8EEA-9187213599D1}">
      <dgm:prSet/>
      <dgm:spPr/>
      <dgm:t>
        <a:bodyPr/>
        <a:lstStyle/>
        <a:p>
          <a:pPr algn="ctr"/>
          <a:endParaRPr lang="en-US"/>
        </a:p>
      </dgm:t>
    </dgm:pt>
    <dgm:pt modelId="{C3EAFA14-66C4-4D16-BAD5-7AF1130B7BA4}">
      <dgm:prSet custT="1">
        <dgm:style>
          <a:lnRef idx="1">
            <a:schemeClr val="accent2"/>
          </a:lnRef>
          <a:fillRef idx="3">
            <a:schemeClr val="accent2"/>
          </a:fillRef>
          <a:effectRef idx="2">
            <a:schemeClr val="accent2"/>
          </a:effectRef>
          <a:fontRef idx="minor">
            <a:schemeClr val="lt1"/>
          </a:fontRef>
        </dgm:style>
      </dgm:prSet>
      <dgm:spPr>
        <a:ln>
          <a:noFill/>
        </a:ln>
      </dgm:spPr>
      <dgm:t>
        <a:bodyPr/>
        <a:lstStyle/>
        <a:p>
          <a:pPr algn="ctr"/>
          <a:r>
            <a:rPr lang="en-US" sz="1800" b="1" baseline="0" dirty="0">
              <a:solidFill>
                <a:schemeClr val="bg1">
                  <a:lumMod val="50000"/>
                </a:schemeClr>
              </a:solidFill>
            </a:rPr>
            <a:t>Outpatient </a:t>
          </a:r>
          <a:r>
            <a:rPr lang="en-US" sz="1800" b="1" baseline="0" dirty="0" smtClean="0">
              <a:solidFill>
                <a:schemeClr val="bg1">
                  <a:lumMod val="50000"/>
                </a:schemeClr>
              </a:solidFill>
            </a:rPr>
            <a:t>Department</a:t>
          </a:r>
          <a:endParaRPr lang="en-US" sz="1400" i="1" baseline="0" dirty="0">
            <a:solidFill>
              <a:schemeClr val="bg1">
                <a:lumMod val="50000"/>
              </a:schemeClr>
            </a:solidFill>
          </a:endParaRPr>
        </a:p>
      </dgm:t>
    </dgm:pt>
    <dgm:pt modelId="{49DEEC61-7CE3-4946-AA55-CD33F86057EE}" type="parTrans" cxnId="{BD50CCB0-8B37-4E25-B362-BE32A3E81E9C}">
      <dgm:prSet/>
      <dgm:spPr/>
      <dgm:t>
        <a:bodyPr/>
        <a:lstStyle/>
        <a:p>
          <a:pPr algn="ctr"/>
          <a:endParaRPr lang="en-US"/>
        </a:p>
      </dgm:t>
    </dgm:pt>
    <dgm:pt modelId="{7EC35E37-7917-400D-A171-54A96242F631}" type="sibTrans" cxnId="{BD50CCB0-8B37-4E25-B362-BE32A3E81E9C}">
      <dgm:prSet/>
      <dgm:spPr/>
      <dgm:t>
        <a:bodyPr/>
        <a:lstStyle/>
        <a:p>
          <a:pPr algn="ctr"/>
          <a:endParaRPr lang="en-US"/>
        </a:p>
      </dgm:t>
    </dgm:pt>
    <dgm:pt modelId="{9CB2A9A2-1949-4850-8800-0DB1CA28C4D8}">
      <dgm:prSet/>
      <dgm:spPr>
        <a:solidFill>
          <a:schemeClr val="accent3"/>
        </a:solidFill>
        <a:ln>
          <a:solidFill>
            <a:schemeClr val="accent3"/>
          </a:solidFill>
        </a:ln>
      </dgm:spPr>
      <dgm:t>
        <a:bodyPr/>
        <a:lstStyle/>
        <a:p>
          <a:r>
            <a:rPr lang="en-US" b="1" dirty="0">
              <a:solidFill>
                <a:schemeClr val="bg1"/>
              </a:solidFill>
            </a:rPr>
            <a:t>Emergency Service </a:t>
          </a:r>
          <a:r>
            <a:rPr lang="en-US" b="1" dirty="0" smtClean="0">
              <a:solidFill>
                <a:schemeClr val="bg1"/>
              </a:solidFill>
            </a:rPr>
            <a:t>Area</a:t>
          </a:r>
          <a:endParaRPr lang="en-US" b="1" dirty="0">
            <a:solidFill>
              <a:schemeClr val="bg1"/>
            </a:solidFill>
          </a:endParaRPr>
        </a:p>
      </dgm:t>
    </dgm:pt>
    <dgm:pt modelId="{81BAD97C-D7E9-475D-96E3-D215E2B730FD}" type="parTrans" cxnId="{32EF1B62-1AE8-45C4-89B1-3C809F1E859F}">
      <dgm:prSet/>
      <dgm:spPr/>
      <dgm:t>
        <a:bodyPr/>
        <a:lstStyle/>
        <a:p>
          <a:endParaRPr lang="en-US" sz="1100"/>
        </a:p>
      </dgm:t>
    </dgm:pt>
    <dgm:pt modelId="{068A8CC8-BDAA-418E-A614-195EF8B10761}" type="sibTrans" cxnId="{32EF1B62-1AE8-45C4-89B1-3C809F1E859F}">
      <dgm:prSet/>
      <dgm:spPr/>
      <dgm:t>
        <a:bodyPr/>
        <a:lstStyle/>
        <a:p>
          <a:endParaRPr lang="en-US"/>
        </a:p>
      </dgm:t>
    </dgm:pt>
    <dgm:pt modelId="{5FF0EDF9-409B-4FF2-8E48-505CBC6922A8}">
      <dgm:prSet custT="1"/>
      <dgm:spPr>
        <a:solidFill>
          <a:schemeClr val="accent3"/>
        </a:solidFill>
        <a:ln>
          <a:solidFill>
            <a:schemeClr val="accent3"/>
          </a:solidFill>
        </a:ln>
      </dgm:spPr>
      <dgm:t>
        <a:bodyPr/>
        <a:lstStyle/>
        <a:p>
          <a:r>
            <a:rPr lang="en-US" sz="1800" dirty="0">
              <a:solidFill>
                <a:schemeClr val="bg1"/>
              </a:solidFill>
            </a:rPr>
            <a:t>Clinic </a:t>
          </a:r>
          <a:r>
            <a:rPr lang="en-US" sz="1800" dirty="0" smtClean="0">
              <a:solidFill>
                <a:schemeClr val="bg1"/>
              </a:solidFill>
            </a:rPr>
            <a:t>1</a:t>
          </a:r>
          <a:endParaRPr lang="en-US" sz="1800" dirty="0">
            <a:solidFill>
              <a:schemeClr val="bg1"/>
            </a:solidFill>
          </a:endParaRPr>
        </a:p>
      </dgm:t>
    </dgm:pt>
    <dgm:pt modelId="{498D52CF-9B3E-4DBD-9D39-9F8BDCBA48E6}" type="parTrans" cxnId="{02DF6FBB-EE18-42E8-8022-73CFFE13B370}">
      <dgm:prSet/>
      <dgm:spPr/>
      <dgm:t>
        <a:bodyPr/>
        <a:lstStyle/>
        <a:p>
          <a:endParaRPr lang="en-US" sz="1100"/>
        </a:p>
      </dgm:t>
    </dgm:pt>
    <dgm:pt modelId="{F750B8FB-1F90-4C25-9391-C2E41F45717A}" type="sibTrans" cxnId="{02DF6FBB-EE18-42E8-8022-73CFFE13B370}">
      <dgm:prSet/>
      <dgm:spPr/>
      <dgm:t>
        <a:bodyPr/>
        <a:lstStyle/>
        <a:p>
          <a:endParaRPr lang="en-US"/>
        </a:p>
      </dgm:t>
    </dgm:pt>
    <dgm:pt modelId="{23E4EA2E-25E1-4719-B7E6-54F6C21DCF2D}">
      <dgm:prSet custT="1"/>
      <dgm:spPr>
        <a:solidFill>
          <a:schemeClr val="accent3"/>
        </a:solidFill>
        <a:ln>
          <a:solidFill>
            <a:schemeClr val="accent3"/>
          </a:solidFill>
        </a:ln>
      </dgm:spPr>
      <dgm:t>
        <a:bodyPr/>
        <a:lstStyle/>
        <a:p>
          <a:r>
            <a:rPr lang="en-US" sz="1800" dirty="0">
              <a:solidFill>
                <a:schemeClr val="bg1"/>
              </a:solidFill>
            </a:rPr>
            <a:t>Clinic </a:t>
          </a:r>
          <a:r>
            <a:rPr lang="en-US" sz="1800" dirty="0" smtClean="0">
              <a:solidFill>
                <a:schemeClr val="bg1"/>
              </a:solidFill>
            </a:rPr>
            <a:t>2</a:t>
          </a:r>
          <a:endParaRPr lang="en-US" sz="1800" dirty="0">
            <a:solidFill>
              <a:schemeClr val="bg1"/>
            </a:solidFill>
          </a:endParaRPr>
        </a:p>
      </dgm:t>
    </dgm:pt>
    <dgm:pt modelId="{5B520574-2A02-4372-BDF8-71991FDA730D}" type="parTrans" cxnId="{38176F5B-0FC9-4D15-AFC3-0840377C36E2}">
      <dgm:prSet/>
      <dgm:spPr/>
      <dgm:t>
        <a:bodyPr/>
        <a:lstStyle/>
        <a:p>
          <a:endParaRPr lang="en-US" sz="1100"/>
        </a:p>
      </dgm:t>
    </dgm:pt>
    <dgm:pt modelId="{5357FCD8-41BF-4643-ACB5-8FA15AD73078}" type="sibTrans" cxnId="{38176F5B-0FC9-4D15-AFC3-0840377C36E2}">
      <dgm:prSet/>
      <dgm:spPr/>
      <dgm:t>
        <a:bodyPr/>
        <a:lstStyle/>
        <a:p>
          <a:endParaRPr lang="en-US"/>
        </a:p>
      </dgm:t>
    </dgm:pt>
    <dgm:pt modelId="{636ED90F-A321-4FCB-980D-397F449308C3}">
      <dgm:prSet custT="1"/>
      <dgm:spPr>
        <a:solidFill>
          <a:schemeClr val="accent3"/>
        </a:solidFill>
        <a:ln>
          <a:solidFill>
            <a:schemeClr val="accent3"/>
          </a:solidFill>
        </a:ln>
      </dgm:spPr>
      <dgm:t>
        <a:bodyPr/>
        <a:lstStyle/>
        <a:p>
          <a:r>
            <a:rPr lang="en-US" sz="1800" dirty="0">
              <a:solidFill>
                <a:schemeClr val="bg1"/>
              </a:solidFill>
            </a:rPr>
            <a:t>Clinic </a:t>
          </a:r>
          <a:r>
            <a:rPr lang="en-US" sz="1800" dirty="0" smtClean="0">
              <a:solidFill>
                <a:schemeClr val="bg1"/>
              </a:solidFill>
            </a:rPr>
            <a:t>3</a:t>
          </a:r>
          <a:endParaRPr lang="en-US" sz="1800" dirty="0">
            <a:solidFill>
              <a:schemeClr val="bg1"/>
            </a:solidFill>
          </a:endParaRPr>
        </a:p>
      </dgm:t>
    </dgm:pt>
    <dgm:pt modelId="{280E242F-41C5-4415-8B93-441B45C85602}" type="parTrans" cxnId="{9D247CC9-BCF2-4D7A-B165-8B598C3CFD06}">
      <dgm:prSet/>
      <dgm:spPr/>
      <dgm:t>
        <a:bodyPr/>
        <a:lstStyle/>
        <a:p>
          <a:endParaRPr lang="en-US" sz="1100"/>
        </a:p>
      </dgm:t>
    </dgm:pt>
    <dgm:pt modelId="{6E1198B2-EF7D-4D22-95AD-9B73CF7D0785}" type="sibTrans" cxnId="{9D247CC9-BCF2-4D7A-B165-8B598C3CFD06}">
      <dgm:prSet/>
      <dgm:spPr/>
      <dgm:t>
        <a:bodyPr/>
        <a:lstStyle/>
        <a:p>
          <a:endParaRPr lang="en-US"/>
        </a:p>
      </dgm:t>
    </dgm:pt>
    <dgm:pt modelId="{49745552-7920-49D5-804D-FED8E77A94E3}">
      <dgm:prSet/>
      <dgm:spPr>
        <a:solidFill>
          <a:schemeClr val="accent5"/>
        </a:solidFill>
      </dgm:spPr>
      <dgm:t>
        <a:bodyPr/>
        <a:lstStyle/>
        <a:p>
          <a:r>
            <a:rPr lang="en-US" dirty="0" smtClean="0">
              <a:solidFill>
                <a:schemeClr val="bg1"/>
              </a:solidFill>
            </a:rPr>
            <a:t>~100 ED Visits</a:t>
          </a:r>
          <a:endParaRPr lang="en-US" dirty="0">
            <a:solidFill>
              <a:schemeClr val="bg1"/>
            </a:solidFill>
          </a:endParaRPr>
        </a:p>
      </dgm:t>
    </dgm:pt>
    <dgm:pt modelId="{6DAEB531-FEA4-44BD-9AAA-1CA125CAE6A6}" type="parTrans" cxnId="{DDBBF6EA-7B51-4BBA-9EBD-873500C34B43}">
      <dgm:prSet/>
      <dgm:spPr/>
      <dgm:t>
        <a:bodyPr/>
        <a:lstStyle/>
        <a:p>
          <a:endParaRPr lang="en-US" sz="1100"/>
        </a:p>
      </dgm:t>
    </dgm:pt>
    <dgm:pt modelId="{F98D97D9-9354-4564-959C-771705336344}" type="sibTrans" cxnId="{DDBBF6EA-7B51-4BBA-9EBD-873500C34B43}">
      <dgm:prSet/>
      <dgm:spPr/>
      <dgm:t>
        <a:bodyPr/>
        <a:lstStyle/>
        <a:p>
          <a:endParaRPr lang="en-US"/>
        </a:p>
      </dgm:t>
    </dgm:pt>
    <dgm:pt modelId="{3E7EEF4A-3D6C-4880-A592-CA4DEC79092F}">
      <dgm:prSet/>
      <dgm:spPr>
        <a:solidFill>
          <a:schemeClr val="accent5"/>
        </a:solidFill>
      </dgm:spPr>
      <dgm:t>
        <a:bodyPr/>
        <a:lstStyle/>
        <a:p>
          <a:r>
            <a:rPr lang="en-US" dirty="0" smtClean="0">
              <a:solidFill>
                <a:schemeClr val="bg1"/>
              </a:solidFill>
            </a:rPr>
            <a:t>OPD Visits</a:t>
          </a:r>
          <a:endParaRPr lang="en-US" dirty="0">
            <a:solidFill>
              <a:schemeClr val="bg1"/>
            </a:solidFill>
          </a:endParaRPr>
        </a:p>
      </dgm:t>
    </dgm:pt>
    <dgm:pt modelId="{0E77887E-FD95-444C-9C48-B59947B4C6FF}" type="parTrans" cxnId="{C4C91B10-DA95-4A95-B617-A94FBA92C0BD}">
      <dgm:prSet/>
      <dgm:spPr/>
      <dgm:t>
        <a:bodyPr/>
        <a:lstStyle/>
        <a:p>
          <a:endParaRPr lang="en-US" sz="1100"/>
        </a:p>
      </dgm:t>
    </dgm:pt>
    <dgm:pt modelId="{E5C091A5-E393-4CE0-9C1A-5A5B9FE3E7EE}" type="sibTrans" cxnId="{C4C91B10-DA95-4A95-B617-A94FBA92C0BD}">
      <dgm:prSet/>
      <dgm:spPr/>
      <dgm:t>
        <a:bodyPr/>
        <a:lstStyle/>
        <a:p>
          <a:endParaRPr lang="en-US"/>
        </a:p>
      </dgm:t>
    </dgm:pt>
    <dgm:pt modelId="{B0E5CFDE-8C72-482C-8798-7CB754FBAE49}">
      <dgm:prSet/>
      <dgm:spPr>
        <a:solidFill>
          <a:schemeClr val="accent5"/>
        </a:solidFill>
      </dgm:spPr>
      <dgm:t>
        <a:bodyPr/>
        <a:lstStyle/>
        <a:p>
          <a:r>
            <a:rPr lang="en-US" dirty="0" smtClean="0">
              <a:solidFill>
                <a:schemeClr val="bg1"/>
              </a:solidFill>
            </a:rPr>
            <a:t>OPD Visits</a:t>
          </a:r>
          <a:endParaRPr lang="en-US" dirty="0">
            <a:solidFill>
              <a:schemeClr val="bg1"/>
            </a:solidFill>
          </a:endParaRPr>
        </a:p>
      </dgm:t>
    </dgm:pt>
    <dgm:pt modelId="{931EAF51-6961-4928-AC67-76ECD715A348}" type="parTrans" cxnId="{2BDB90F3-F19C-4B45-9428-DB1DA101B911}">
      <dgm:prSet/>
      <dgm:spPr/>
      <dgm:t>
        <a:bodyPr/>
        <a:lstStyle/>
        <a:p>
          <a:endParaRPr lang="en-US" sz="1100"/>
        </a:p>
      </dgm:t>
    </dgm:pt>
    <dgm:pt modelId="{A4B4DDB3-414D-4902-87A8-405D7ADB38AD}" type="sibTrans" cxnId="{2BDB90F3-F19C-4B45-9428-DB1DA101B911}">
      <dgm:prSet/>
      <dgm:spPr/>
      <dgm:t>
        <a:bodyPr/>
        <a:lstStyle/>
        <a:p>
          <a:endParaRPr lang="en-US"/>
        </a:p>
      </dgm:t>
    </dgm:pt>
    <dgm:pt modelId="{1AE793E4-22AA-4283-A735-766146C236F2}">
      <dgm:prSet/>
      <dgm:spPr>
        <a:solidFill>
          <a:schemeClr val="accent5"/>
        </a:solidFill>
      </dgm:spPr>
      <dgm:t>
        <a:bodyPr/>
        <a:lstStyle/>
        <a:p>
          <a:r>
            <a:rPr lang="en-US" dirty="0" smtClean="0">
              <a:solidFill>
                <a:schemeClr val="bg1"/>
              </a:solidFill>
            </a:rPr>
            <a:t>OPD Visits</a:t>
          </a:r>
          <a:endParaRPr lang="en-US" dirty="0">
            <a:solidFill>
              <a:schemeClr val="bg1"/>
            </a:solidFill>
          </a:endParaRPr>
        </a:p>
      </dgm:t>
    </dgm:pt>
    <dgm:pt modelId="{EF3024BE-6368-48B7-B03D-959ADE4A2793}" type="parTrans" cxnId="{2AA1039E-3882-4302-89CE-30E83DE64590}">
      <dgm:prSet/>
      <dgm:spPr/>
      <dgm:t>
        <a:bodyPr/>
        <a:lstStyle/>
        <a:p>
          <a:endParaRPr lang="en-US" sz="1100"/>
        </a:p>
      </dgm:t>
    </dgm:pt>
    <dgm:pt modelId="{5DA16AE0-AD74-49FF-9746-68BA74548187}" type="sibTrans" cxnId="{2AA1039E-3882-4302-89CE-30E83DE64590}">
      <dgm:prSet/>
      <dgm:spPr/>
      <dgm:t>
        <a:bodyPr/>
        <a:lstStyle/>
        <a:p>
          <a:endParaRPr lang="en-US"/>
        </a:p>
      </dgm:t>
    </dgm:pt>
    <dgm:pt modelId="{F2A212B7-6AAA-4B62-986B-6E3D0490C2A2}">
      <dgm:prSet custT="1"/>
      <dgm:spPr>
        <a:noFill/>
        <a:ln>
          <a:noFill/>
        </a:ln>
      </dgm:spPr>
      <dgm:t>
        <a:bodyPr/>
        <a:lstStyle/>
        <a:p>
          <a:r>
            <a:rPr lang="en-US" sz="3200" b="0" cap="none" spc="0" dirty="0" smtClean="0">
              <a:ln w="18415" cmpd="sng">
                <a:solidFill>
                  <a:srgbClr val="FFFFFF"/>
                </a:solidFill>
                <a:prstDash val="solid"/>
              </a:ln>
              <a:solidFill>
                <a:srgbClr val="FFFFFF"/>
              </a:solidFill>
              <a:effectLst/>
            </a:rPr>
            <a:t>Primary Sampling Unit (PSU)</a:t>
          </a:r>
          <a:endParaRPr lang="en-US" sz="3200" b="0" cap="none" spc="0" dirty="0">
            <a:ln w="18415" cmpd="sng">
              <a:solidFill>
                <a:srgbClr val="FFFFFF"/>
              </a:solidFill>
              <a:prstDash val="solid"/>
            </a:ln>
            <a:solidFill>
              <a:srgbClr val="FFFFFF"/>
            </a:solidFill>
            <a:effectLst/>
          </a:endParaRPr>
        </a:p>
      </dgm:t>
    </dgm:pt>
    <dgm:pt modelId="{218D83B9-0E6F-4D1F-8A37-28A1661F49A8}" type="parTrans" cxnId="{87DC6746-FF1F-4D6E-9E18-DC2BCEF805A0}">
      <dgm:prSet/>
      <dgm:spPr/>
      <dgm:t>
        <a:bodyPr/>
        <a:lstStyle/>
        <a:p>
          <a:endParaRPr lang="en-US"/>
        </a:p>
      </dgm:t>
    </dgm:pt>
    <dgm:pt modelId="{ED331AB4-D29E-4949-95F7-95DECC358B87}" type="sibTrans" cxnId="{87DC6746-FF1F-4D6E-9E18-DC2BCEF805A0}">
      <dgm:prSet/>
      <dgm:spPr/>
      <dgm:t>
        <a:bodyPr/>
        <a:lstStyle/>
        <a:p>
          <a:endParaRPr lang="en-US"/>
        </a:p>
      </dgm:t>
    </dgm:pt>
    <dgm:pt modelId="{95A4B48E-20B5-4A59-A4A2-83A4628EAC66}">
      <dgm:prSet custT="1"/>
      <dgm:spPr>
        <a:solidFill>
          <a:schemeClr val="accent3"/>
        </a:solidFill>
        <a:ln>
          <a:solidFill>
            <a:schemeClr val="accent3"/>
          </a:solidFill>
        </a:ln>
      </dgm:spPr>
      <dgm:t>
        <a:bodyPr/>
        <a:lstStyle/>
        <a:p>
          <a:r>
            <a:rPr lang="en-US" sz="1800" dirty="0" smtClean="0">
              <a:solidFill>
                <a:schemeClr val="bg1"/>
              </a:solidFill>
            </a:rPr>
            <a:t>Clinic 4</a:t>
          </a:r>
          <a:endParaRPr lang="en-US" sz="1800" dirty="0">
            <a:solidFill>
              <a:schemeClr val="bg1"/>
            </a:solidFill>
          </a:endParaRPr>
        </a:p>
      </dgm:t>
    </dgm:pt>
    <dgm:pt modelId="{D6A763E3-7406-411E-AAF2-C945D22DAD37}" type="parTrans" cxnId="{F083E24F-41D1-491F-99FE-B162753B36E7}">
      <dgm:prSet/>
      <dgm:spPr/>
      <dgm:t>
        <a:bodyPr/>
        <a:lstStyle/>
        <a:p>
          <a:endParaRPr lang="en-US"/>
        </a:p>
      </dgm:t>
    </dgm:pt>
    <dgm:pt modelId="{2DE909B6-0F88-47E0-98F0-27ECFCF9242F}" type="sibTrans" cxnId="{F083E24F-41D1-491F-99FE-B162753B36E7}">
      <dgm:prSet/>
      <dgm:spPr/>
      <dgm:t>
        <a:bodyPr/>
        <a:lstStyle/>
        <a:p>
          <a:endParaRPr lang="en-US"/>
        </a:p>
      </dgm:t>
    </dgm:pt>
    <dgm:pt modelId="{EF61B4D1-6942-417A-A471-A053B34D9ED0}">
      <dgm:prSet custT="1"/>
      <dgm:spPr>
        <a:solidFill>
          <a:schemeClr val="accent3"/>
        </a:solidFill>
        <a:ln>
          <a:solidFill>
            <a:schemeClr val="accent3"/>
          </a:solidFill>
        </a:ln>
      </dgm:spPr>
      <dgm:t>
        <a:bodyPr/>
        <a:lstStyle/>
        <a:p>
          <a:r>
            <a:rPr lang="en-US" sz="1800" dirty="0" smtClean="0">
              <a:solidFill>
                <a:schemeClr val="bg1"/>
              </a:solidFill>
            </a:rPr>
            <a:t>Clinic 5</a:t>
          </a:r>
          <a:endParaRPr lang="en-US" sz="1800" dirty="0">
            <a:solidFill>
              <a:schemeClr val="bg1"/>
            </a:solidFill>
          </a:endParaRPr>
        </a:p>
      </dgm:t>
    </dgm:pt>
    <dgm:pt modelId="{1035E79B-D20F-44F8-9856-17FAF5AC2EB6}" type="parTrans" cxnId="{FF0388D4-D516-42F4-B2C3-1180D7EAB083}">
      <dgm:prSet/>
      <dgm:spPr/>
      <dgm:t>
        <a:bodyPr/>
        <a:lstStyle/>
        <a:p>
          <a:endParaRPr lang="en-US"/>
        </a:p>
      </dgm:t>
    </dgm:pt>
    <dgm:pt modelId="{D29A718E-99A0-48FC-A25E-5B6ED2166DC6}" type="sibTrans" cxnId="{FF0388D4-D516-42F4-B2C3-1180D7EAB083}">
      <dgm:prSet/>
      <dgm:spPr/>
      <dgm:t>
        <a:bodyPr/>
        <a:lstStyle/>
        <a:p>
          <a:endParaRPr lang="en-US"/>
        </a:p>
      </dgm:t>
    </dgm:pt>
    <dgm:pt modelId="{7E452BBF-B288-4F36-8814-A765B8DA387C}">
      <dgm:prSet/>
      <dgm:spPr>
        <a:solidFill>
          <a:schemeClr val="accent5"/>
        </a:solidFill>
      </dgm:spPr>
      <dgm:t>
        <a:bodyPr/>
        <a:lstStyle/>
        <a:p>
          <a:r>
            <a:rPr lang="en-US" dirty="0" smtClean="0">
              <a:solidFill>
                <a:schemeClr val="bg1"/>
              </a:solidFill>
            </a:rPr>
            <a:t>OPD Visits</a:t>
          </a:r>
          <a:endParaRPr lang="en-US" dirty="0">
            <a:solidFill>
              <a:schemeClr val="bg1"/>
            </a:solidFill>
          </a:endParaRPr>
        </a:p>
      </dgm:t>
    </dgm:pt>
    <dgm:pt modelId="{D4811B46-230C-45FC-984C-5BEA3305F002}" type="parTrans" cxnId="{0F6F9CDC-AAEC-4EC1-873C-EACBEE1F76E2}">
      <dgm:prSet/>
      <dgm:spPr/>
      <dgm:t>
        <a:bodyPr/>
        <a:lstStyle/>
        <a:p>
          <a:endParaRPr lang="en-US"/>
        </a:p>
      </dgm:t>
    </dgm:pt>
    <dgm:pt modelId="{AB4F3B07-B582-436E-8EC1-A871357560E4}" type="sibTrans" cxnId="{0F6F9CDC-AAEC-4EC1-873C-EACBEE1F76E2}">
      <dgm:prSet/>
      <dgm:spPr/>
      <dgm:t>
        <a:bodyPr/>
        <a:lstStyle/>
        <a:p>
          <a:endParaRPr lang="en-US"/>
        </a:p>
      </dgm:t>
    </dgm:pt>
    <dgm:pt modelId="{0DD9224F-CA84-42C0-98A5-19250D74A32B}">
      <dgm:prSet/>
      <dgm:spPr>
        <a:solidFill>
          <a:schemeClr val="accent5"/>
        </a:solidFill>
      </dgm:spPr>
      <dgm:t>
        <a:bodyPr/>
        <a:lstStyle/>
        <a:p>
          <a:r>
            <a:rPr lang="en-US" dirty="0" smtClean="0">
              <a:solidFill>
                <a:schemeClr val="bg1"/>
              </a:solidFill>
            </a:rPr>
            <a:t>OPD Visits</a:t>
          </a:r>
          <a:endParaRPr lang="en-US" dirty="0">
            <a:solidFill>
              <a:schemeClr val="bg1"/>
            </a:solidFill>
          </a:endParaRPr>
        </a:p>
      </dgm:t>
    </dgm:pt>
    <dgm:pt modelId="{47E22673-8A42-43DA-9A7F-CA02FF2E3178}" type="parTrans" cxnId="{6E96D32C-1F31-4FDB-91DF-EC1CBDEDE8CC}">
      <dgm:prSet/>
      <dgm:spPr/>
      <dgm:t>
        <a:bodyPr/>
        <a:lstStyle/>
        <a:p>
          <a:endParaRPr lang="en-US"/>
        </a:p>
      </dgm:t>
    </dgm:pt>
    <dgm:pt modelId="{9D3DA1CB-EAF1-4F58-8150-136D95C6603C}" type="sibTrans" cxnId="{6E96D32C-1F31-4FDB-91DF-EC1CBDEDE8CC}">
      <dgm:prSet/>
      <dgm:spPr/>
      <dgm:t>
        <a:bodyPr/>
        <a:lstStyle/>
        <a:p>
          <a:endParaRPr lang="en-US"/>
        </a:p>
      </dgm:t>
    </dgm:pt>
    <dgm:pt modelId="{2BC97B71-8682-4B64-A52A-65EB51DE3FEB}" type="pres">
      <dgm:prSet presAssocID="{F0F93ECF-9E81-4682-BC24-4CFEBC79AF2F}" presName="mainComposite" presStyleCnt="0">
        <dgm:presLayoutVars>
          <dgm:chPref val="1"/>
          <dgm:dir/>
          <dgm:animOne val="branch"/>
          <dgm:animLvl val="lvl"/>
          <dgm:resizeHandles val="exact"/>
        </dgm:presLayoutVars>
      </dgm:prSet>
      <dgm:spPr/>
      <dgm:t>
        <a:bodyPr/>
        <a:lstStyle/>
        <a:p>
          <a:endParaRPr lang="en-US"/>
        </a:p>
      </dgm:t>
    </dgm:pt>
    <dgm:pt modelId="{4140A2D5-FACD-4144-94A7-218C25F51483}" type="pres">
      <dgm:prSet presAssocID="{F0F93ECF-9E81-4682-BC24-4CFEBC79AF2F}" presName="hierFlow" presStyleCnt="0"/>
      <dgm:spPr/>
    </dgm:pt>
    <dgm:pt modelId="{DFD9D9B1-C971-4B65-B1E3-A04A284BD254}" type="pres">
      <dgm:prSet presAssocID="{F0F93ECF-9E81-4682-BC24-4CFEBC79AF2F}" presName="hierChild1" presStyleCnt="0">
        <dgm:presLayoutVars>
          <dgm:chPref val="1"/>
          <dgm:animOne val="branch"/>
          <dgm:animLvl val="lvl"/>
        </dgm:presLayoutVars>
      </dgm:prSet>
      <dgm:spPr/>
    </dgm:pt>
    <dgm:pt modelId="{5DD962AC-EBE3-45B0-ABAB-E9289838F604}" type="pres">
      <dgm:prSet presAssocID="{F2A212B7-6AAA-4B62-986B-6E3D0490C2A2}" presName="Name14" presStyleCnt="0"/>
      <dgm:spPr/>
    </dgm:pt>
    <dgm:pt modelId="{F5E07F81-B64C-478D-9181-C24BA83BEC8A}" type="pres">
      <dgm:prSet presAssocID="{F2A212B7-6AAA-4B62-986B-6E3D0490C2A2}" presName="level1Shape" presStyleLbl="node0" presStyleIdx="0" presStyleCnt="1" custScaleX="1689993" custScaleY="233914" custLinFactX="24962" custLinFactY="-100000" custLinFactNeighborX="100000" custLinFactNeighborY="-157463">
        <dgm:presLayoutVars>
          <dgm:chPref val="3"/>
        </dgm:presLayoutVars>
      </dgm:prSet>
      <dgm:spPr/>
      <dgm:t>
        <a:bodyPr/>
        <a:lstStyle/>
        <a:p>
          <a:endParaRPr lang="en-US"/>
        </a:p>
      </dgm:t>
    </dgm:pt>
    <dgm:pt modelId="{61523ACE-C635-4F7B-AAFC-307C89FDFBB2}" type="pres">
      <dgm:prSet presAssocID="{F2A212B7-6AAA-4B62-986B-6E3D0490C2A2}" presName="hierChild2" presStyleCnt="0"/>
      <dgm:spPr/>
    </dgm:pt>
    <dgm:pt modelId="{63E57DEC-721D-4782-940C-722F105FB7E3}" type="pres">
      <dgm:prSet presAssocID="{A3AAF50D-2BCE-4732-9071-DEDCAA4920A7}" presName="Name19" presStyleLbl="parChTrans1D2" presStyleIdx="0" presStyleCnt="1"/>
      <dgm:spPr/>
      <dgm:t>
        <a:bodyPr/>
        <a:lstStyle/>
        <a:p>
          <a:endParaRPr lang="en-US"/>
        </a:p>
      </dgm:t>
    </dgm:pt>
    <dgm:pt modelId="{B3C95022-9977-4702-BE27-CE05B1359B57}" type="pres">
      <dgm:prSet presAssocID="{084C9F4C-3DCF-4266-8712-86D8C064189F}" presName="Name21" presStyleCnt="0"/>
      <dgm:spPr/>
    </dgm:pt>
    <dgm:pt modelId="{EA764635-413A-428C-9963-F3EACBD4679F}" type="pres">
      <dgm:prSet presAssocID="{084C9F4C-3DCF-4266-8712-86D8C064189F}" presName="level2Shape" presStyleLbl="node2" presStyleIdx="0" presStyleCnt="1" custScaleX="564446" custScaleY="276703" custLinFactX="34775" custLinFactY="-13227" custLinFactNeighborX="100000" custLinFactNeighborY="-100000"/>
      <dgm:spPr/>
      <dgm:t>
        <a:bodyPr/>
        <a:lstStyle/>
        <a:p>
          <a:endParaRPr lang="en-US"/>
        </a:p>
      </dgm:t>
    </dgm:pt>
    <dgm:pt modelId="{CDAA4D44-7FA3-4F6E-B569-8042C5366F7E}" type="pres">
      <dgm:prSet presAssocID="{084C9F4C-3DCF-4266-8712-86D8C064189F}" presName="hierChild3" presStyleCnt="0"/>
      <dgm:spPr/>
    </dgm:pt>
    <dgm:pt modelId="{C4F5C66D-9159-4592-BA79-228DBA6B5C40}" type="pres">
      <dgm:prSet presAssocID="{EF0756D0-2DAA-4BDA-9EB6-62021BC397AC}" presName="Name19" presStyleLbl="parChTrans1D3" presStyleIdx="0" presStyleCnt="2"/>
      <dgm:spPr/>
      <dgm:t>
        <a:bodyPr/>
        <a:lstStyle/>
        <a:p>
          <a:endParaRPr lang="en-US"/>
        </a:p>
      </dgm:t>
    </dgm:pt>
    <dgm:pt modelId="{C5AC24B8-EB5D-41D6-B962-B33BBCFD2229}" type="pres">
      <dgm:prSet presAssocID="{D8F2966F-54EC-4AD5-9E5E-8793EFC2E449}" presName="Name21" presStyleCnt="0"/>
      <dgm:spPr/>
    </dgm:pt>
    <dgm:pt modelId="{F3DBE373-A336-4228-A824-CFED0011D14D}" type="pres">
      <dgm:prSet presAssocID="{D8F2966F-54EC-4AD5-9E5E-8793EFC2E449}" presName="level2Shape" presStyleLbl="node3" presStyleIdx="0" presStyleCnt="2" custAng="0" custScaleX="520905" custScaleY="361516" custLinFactNeighborX="-12190" custLinFactNeighborY="-26890"/>
      <dgm:spPr/>
      <dgm:t>
        <a:bodyPr/>
        <a:lstStyle/>
        <a:p>
          <a:endParaRPr lang="en-US"/>
        </a:p>
      </dgm:t>
    </dgm:pt>
    <dgm:pt modelId="{1098E16E-BDFA-4C8A-A400-51859FA1E40C}" type="pres">
      <dgm:prSet presAssocID="{D8F2966F-54EC-4AD5-9E5E-8793EFC2E449}" presName="hierChild3" presStyleCnt="0"/>
      <dgm:spPr/>
    </dgm:pt>
    <dgm:pt modelId="{2E35B003-EAD9-4195-B003-9406B19C3ABB}" type="pres">
      <dgm:prSet presAssocID="{81BAD97C-D7E9-475D-96E3-D215E2B730FD}" presName="Name19" presStyleLbl="parChTrans1D4" presStyleIdx="0" presStyleCnt="12" custScaleX="2000000" custScaleY="2000000"/>
      <dgm:spPr/>
      <dgm:t>
        <a:bodyPr/>
        <a:lstStyle/>
        <a:p>
          <a:endParaRPr lang="en-US"/>
        </a:p>
      </dgm:t>
    </dgm:pt>
    <dgm:pt modelId="{71407955-DC98-4B53-9475-178FF4E4D99B}" type="pres">
      <dgm:prSet presAssocID="{9CB2A9A2-1949-4850-8800-0DB1CA28C4D8}" presName="Name21" presStyleCnt="0"/>
      <dgm:spPr/>
    </dgm:pt>
    <dgm:pt modelId="{6B0EADD0-DF94-4A96-AFDD-C6A8470D39BD}" type="pres">
      <dgm:prSet presAssocID="{9CB2A9A2-1949-4850-8800-0DB1CA28C4D8}" presName="level2Shape" presStyleLbl="node4" presStyleIdx="0" presStyleCnt="12" custScaleX="434531" custScaleY="328396" custLinFactY="90725" custLinFactNeighborX="-13264" custLinFactNeighborY="100000"/>
      <dgm:spPr/>
      <dgm:t>
        <a:bodyPr/>
        <a:lstStyle/>
        <a:p>
          <a:endParaRPr lang="en-US"/>
        </a:p>
      </dgm:t>
    </dgm:pt>
    <dgm:pt modelId="{784372FF-5814-4860-BCCB-17AC6E58CD24}" type="pres">
      <dgm:prSet presAssocID="{9CB2A9A2-1949-4850-8800-0DB1CA28C4D8}" presName="hierChild3" presStyleCnt="0"/>
      <dgm:spPr/>
    </dgm:pt>
    <dgm:pt modelId="{2FD68A44-F2D2-4168-BA0F-0B9A03AB439D}" type="pres">
      <dgm:prSet presAssocID="{6DAEB531-FEA4-44BD-9AAA-1CA125CAE6A6}" presName="Name19" presStyleLbl="parChTrans1D4" presStyleIdx="1" presStyleCnt="12" custScaleX="2000000" custScaleY="2000000"/>
      <dgm:spPr/>
      <dgm:t>
        <a:bodyPr/>
        <a:lstStyle/>
        <a:p>
          <a:endParaRPr lang="en-US"/>
        </a:p>
      </dgm:t>
    </dgm:pt>
    <dgm:pt modelId="{20867C95-EABF-41D5-9EFC-082CE21B9666}" type="pres">
      <dgm:prSet presAssocID="{49745552-7920-49D5-804D-FED8E77A94E3}" presName="Name21" presStyleCnt="0"/>
      <dgm:spPr/>
    </dgm:pt>
    <dgm:pt modelId="{F478D0E2-7659-4B06-880A-2BDE3E943041}" type="pres">
      <dgm:prSet presAssocID="{49745552-7920-49D5-804D-FED8E77A94E3}" presName="level2Shape" presStyleLbl="node4" presStyleIdx="1" presStyleCnt="12" custScaleX="339190" custScaleY="253190" custLinFactY="100000" custLinFactNeighborX="-13264" custLinFactNeighborY="113377"/>
      <dgm:spPr/>
      <dgm:t>
        <a:bodyPr/>
        <a:lstStyle/>
        <a:p>
          <a:endParaRPr lang="en-US"/>
        </a:p>
      </dgm:t>
    </dgm:pt>
    <dgm:pt modelId="{418B6900-76B3-4B6C-8A8B-C4AD6857A92E}" type="pres">
      <dgm:prSet presAssocID="{49745552-7920-49D5-804D-FED8E77A94E3}" presName="hierChild3" presStyleCnt="0"/>
      <dgm:spPr/>
    </dgm:pt>
    <dgm:pt modelId="{02BA34F6-E11A-484B-ADE3-F58E54EF1A25}" type="pres">
      <dgm:prSet presAssocID="{49DEEC61-7CE3-4946-AA55-CD33F86057EE}" presName="Name19" presStyleLbl="parChTrans1D3" presStyleIdx="1" presStyleCnt="2"/>
      <dgm:spPr/>
      <dgm:t>
        <a:bodyPr/>
        <a:lstStyle/>
        <a:p>
          <a:endParaRPr lang="en-US"/>
        </a:p>
      </dgm:t>
    </dgm:pt>
    <dgm:pt modelId="{530F7576-3653-49F7-820B-0C85A53943EF}" type="pres">
      <dgm:prSet presAssocID="{C3EAFA14-66C4-4D16-BAD5-7AF1130B7BA4}" presName="Name21" presStyleCnt="0"/>
      <dgm:spPr/>
    </dgm:pt>
    <dgm:pt modelId="{94081D98-5975-4F8E-A218-90B6C0D1935B}" type="pres">
      <dgm:prSet presAssocID="{C3EAFA14-66C4-4D16-BAD5-7AF1130B7BA4}" presName="level2Shape" presStyleLbl="node3" presStyleIdx="1" presStyleCnt="2" custAng="0" custScaleX="505340" custScaleY="347601" custLinFactNeighborX="3939" custLinFactNeighborY="-26890"/>
      <dgm:spPr/>
      <dgm:t>
        <a:bodyPr/>
        <a:lstStyle/>
        <a:p>
          <a:endParaRPr lang="en-US"/>
        </a:p>
      </dgm:t>
    </dgm:pt>
    <dgm:pt modelId="{41AB8CBB-E51F-4154-98E1-4578C705CA34}" type="pres">
      <dgm:prSet presAssocID="{C3EAFA14-66C4-4D16-BAD5-7AF1130B7BA4}" presName="hierChild3" presStyleCnt="0"/>
      <dgm:spPr/>
    </dgm:pt>
    <dgm:pt modelId="{FE8BEAAF-23C6-4E3C-ABB0-D18821E560F8}" type="pres">
      <dgm:prSet presAssocID="{498D52CF-9B3E-4DBD-9D39-9F8BDCBA48E6}" presName="Name19" presStyleLbl="parChTrans1D4" presStyleIdx="2" presStyleCnt="12" custScaleX="2000000" custScaleY="2000000"/>
      <dgm:spPr/>
      <dgm:t>
        <a:bodyPr/>
        <a:lstStyle/>
        <a:p>
          <a:endParaRPr lang="en-US"/>
        </a:p>
      </dgm:t>
    </dgm:pt>
    <dgm:pt modelId="{0A875D30-C16B-4064-8678-8188567747C8}" type="pres">
      <dgm:prSet presAssocID="{5FF0EDF9-409B-4FF2-8E48-505CBC6922A8}" presName="Name21" presStyleCnt="0"/>
      <dgm:spPr/>
    </dgm:pt>
    <dgm:pt modelId="{6AF568B0-AF16-449B-96A9-75DEA53C1CB5}" type="pres">
      <dgm:prSet presAssocID="{5FF0EDF9-409B-4FF2-8E48-505CBC6922A8}" presName="level2Shape" presStyleLbl="node4" presStyleIdx="2" presStyleCnt="12" custScaleX="256815" custScaleY="283189" custLinFactY="90725" custLinFactNeighborY="100000"/>
      <dgm:spPr/>
      <dgm:t>
        <a:bodyPr/>
        <a:lstStyle/>
        <a:p>
          <a:endParaRPr lang="en-US"/>
        </a:p>
      </dgm:t>
    </dgm:pt>
    <dgm:pt modelId="{06331752-277E-4021-AF0D-024721BAE2BA}" type="pres">
      <dgm:prSet presAssocID="{5FF0EDF9-409B-4FF2-8E48-505CBC6922A8}" presName="hierChild3" presStyleCnt="0"/>
      <dgm:spPr/>
    </dgm:pt>
    <dgm:pt modelId="{E0532F59-1101-47E0-9B92-DE665B481702}" type="pres">
      <dgm:prSet presAssocID="{0E77887E-FD95-444C-9C48-B59947B4C6FF}" presName="Name19" presStyleLbl="parChTrans1D4" presStyleIdx="3" presStyleCnt="12" custScaleX="2000000" custScaleY="2000000"/>
      <dgm:spPr/>
      <dgm:t>
        <a:bodyPr/>
        <a:lstStyle/>
        <a:p>
          <a:endParaRPr lang="en-US"/>
        </a:p>
      </dgm:t>
    </dgm:pt>
    <dgm:pt modelId="{7C8E1C0B-1260-4143-B12C-927F4C3B4865}" type="pres">
      <dgm:prSet presAssocID="{3E7EEF4A-3D6C-4880-A592-CA4DEC79092F}" presName="Name21" presStyleCnt="0"/>
      <dgm:spPr/>
    </dgm:pt>
    <dgm:pt modelId="{585EA217-73F3-4398-A6FB-87B7C13E1AFA}" type="pres">
      <dgm:prSet presAssocID="{3E7EEF4A-3D6C-4880-A592-CA4DEC79092F}" presName="level2Shape" presStyleLbl="node4" presStyleIdx="3" presStyleCnt="12" custScaleX="339190" custScaleY="253190" custLinFactY="100000" custLinFactNeighborY="176664"/>
      <dgm:spPr/>
      <dgm:t>
        <a:bodyPr/>
        <a:lstStyle/>
        <a:p>
          <a:endParaRPr lang="en-US"/>
        </a:p>
      </dgm:t>
    </dgm:pt>
    <dgm:pt modelId="{41719979-F896-48F5-809F-2C6E55D5DBEB}" type="pres">
      <dgm:prSet presAssocID="{3E7EEF4A-3D6C-4880-A592-CA4DEC79092F}" presName="hierChild3" presStyleCnt="0"/>
      <dgm:spPr/>
    </dgm:pt>
    <dgm:pt modelId="{5E43BC50-6514-4C6C-AD1A-89A9279FC310}" type="pres">
      <dgm:prSet presAssocID="{5B520574-2A02-4372-BDF8-71991FDA730D}" presName="Name19" presStyleLbl="parChTrans1D4" presStyleIdx="4" presStyleCnt="12" custScaleX="2000000" custScaleY="2000000"/>
      <dgm:spPr/>
      <dgm:t>
        <a:bodyPr/>
        <a:lstStyle/>
        <a:p>
          <a:endParaRPr lang="en-US"/>
        </a:p>
      </dgm:t>
    </dgm:pt>
    <dgm:pt modelId="{D278E951-44D9-4E05-A2A1-CDC0806B6544}" type="pres">
      <dgm:prSet presAssocID="{23E4EA2E-25E1-4719-B7E6-54F6C21DCF2D}" presName="Name21" presStyleCnt="0"/>
      <dgm:spPr/>
    </dgm:pt>
    <dgm:pt modelId="{EF5801D9-CC2D-425A-A13A-57D0E3A9200D}" type="pres">
      <dgm:prSet presAssocID="{23E4EA2E-25E1-4719-B7E6-54F6C21DCF2D}" presName="level2Shape" presStyleLbl="node4" presStyleIdx="4" presStyleCnt="12" custScaleX="256815" custScaleY="283189" custLinFactY="90725" custLinFactNeighborY="100000"/>
      <dgm:spPr/>
      <dgm:t>
        <a:bodyPr/>
        <a:lstStyle/>
        <a:p>
          <a:endParaRPr lang="en-US"/>
        </a:p>
      </dgm:t>
    </dgm:pt>
    <dgm:pt modelId="{E95A5E37-768C-43D2-8AC0-2D80961500B5}" type="pres">
      <dgm:prSet presAssocID="{23E4EA2E-25E1-4719-B7E6-54F6C21DCF2D}" presName="hierChild3" presStyleCnt="0"/>
      <dgm:spPr/>
    </dgm:pt>
    <dgm:pt modelId="{926304BA-75E6-4909-93A9-BD8947919E13}" type="pres">
      <dgm:prSet presAssocID="{931EAF51-6961-4928-AC67-76ECD715A348}" presName="Name19" presStyleLbl="parChTrans1D4" presStyleIdx="5" presStyleCnt="12" custScaleX="2000000" custScaleY="2000000"/>
      <dgm:spPr/>
      <dgm:t>
        <a:bodyPr/>
        <a:lstStyle/>
        <a:p>
          <a:endParaRPr lang="en-US"/>
        </a:p>
      </dgm:t>
    </dgm:pt>
    <dgm:pt modelId="{81DA703A-4548-419A-A6E3-7083B8B95601}" type="pres">
      <dgm:prSet presAssocID="{B0E5CFDE-8C72-482C-8798-7CB754FBAE49}" presName="Name21" presStyleCnt="0"/>
      <dgm:spPr/>
    </dgm:pt>
    <dgm:pt modelId="{4E0D04C6-F151-4395-BE00-9B0109D9ACD5}" type="pres">
      <dgm:prSet presAssocID="{B0E5CFDE-8C72-482C-8798-7CB754FBAE49}" presName="level2Shape" presStyleLbl="node4" presStyleIdx="5" presStyleCnt="12" custScaleX="339190" custScaleY="253190" custLinFactY="100000" custLinFactNeighborY="176664"/>
      <dgm:spPr/>
      <dgm:t>
        <a:bodyPr/>
        <a:lstStyle/>
        <a:p>
          <a:endParaRPr lang="en-US"/>
        </a:p>
      </dgm:t>
    </dgm:pt>
    <dgm:pt modelId="{B1A24445-6384-49A8-BD2D-4F6AF3DE68AB}" type="pres">
      <dgm:prSet presAssocID="{B0E5CFDE-8C72-482C-8798-7CB754FBAE49}" presName="hierChild3" presStyleCnt="0"/>
      <dgm:spPr/>
    </dgm:pt>
    <dgm:pt modelId="{B0EE0FA1-E7C6-498C-8AE6-A47326B04CBA}" type="pres">
      <dgm:prSet presAssocID="{280E242F-41C5-4415-8B93-441B45C85602}" presName="Name19" presStyleLbl="parChTrans1D4" presStyleIdx="6" presStyleCnt="12" custScaleX="2000000" custScaleY="2000000"/>
      <dgm:spPr/>
      <dgm:t>
        <a:bodyPr/>
        <a:lstStyle/>
        <a:p>
          <a:endParaRPr lang="en-US"/>
        </a:p>
      </dgm:t>
    </dgm:pt>
    <dgm:pt modelId="{BF6F2D1F-9F20-4E8E-A158-44D6C0FA2E7B}" type="pres">
      <dgm:prSet presAssocID="{636ED90F-A321-4FCB-980D-397F449308C3}" presName="Name21" presStyleCnt="0"/>
      <dgm:spPr/>
    </dgm:pt>
    <dgm:pt modelId="{4D89D31B-D351-4A2C-977F-6D9E75BD49C7}" type="pres">
      <dgm:prSet presAssocID="{636ED90F-A321-4FCB-980D-397F449308C3}" presName="level2Shape" presStyleLbl="node4" presStyleIdx="6" presStyleCnt="12" custScaleX="256815" custScaleY="283189" custLinFactY="90725" custLinFactNeighborY="100000"/>
      <dgm:spPr/>
      <dgm:t>
        <a:bodyPr/>
        <a:lstStyle/>
        <a:p>
          <a:endParaRPr lang="en-US"/>
        </a:p>
      </dgm:t>
    </dgm:pt>
    <dgm:pt modelId="{623B333C-B52B-4C9D-ABD9-1BF2582D8C23}" type="pres">
      <dgm:prSet presAssocID="{636ED90F-A321-4FCB-980D-397F449308C3}" presName="hierChild3" presStyleCnt="0"/>
      <dgm:spPr/>
    </dgm:pt>
    <dgm:pt modelId="{0D339B9D-A3D6-4A3B-B205-C934892613F9}" type="pres">
      <dgm:prSet presAssocID="{EF3024BE-6368-48B7-B03D-959ADE4A2793}" presName="Name19" presStyleLbl="parChTrans1D4" presStyleIdx="7" presStyleCnt="12" custScaleX="2000000" custScaleY="2000000"/>
      <dgm:spPr/>
      <dgm:t>
        <a:bodyPr/>
        <a:lstStyle/>
        <a:p>
          <a:endParaRPr lang="en-US"/>
        </a:p>
      </dgm:t>
    </dgm:pt>
    <dgm:pt modelId="{E12504D8-5107-4CF6-BEC8-D816399D0412}" type="pres">
      <dgm:prSet presAssocID="{1AE793E4-22AA-4283-A735-766146C236F2}" presName="Name21" presStyleCnt="0"/>
      <dgm:spPr/>
    </dgm:pt>
    <dgm:pt modelId="{B9888190-854D-4E25-8F70-CBB2FCE46D64}" type="pres">
      <dgm:prSet presAssocID="{1AE793E4-22AA-4283-A735-766146C236F2}" presName="level2Shape" presStyleLbl="node4" presStyleIdx="7" presStyleCnt="12" custScaleX="339190" custScaleY="253190" custLinFactY="100000" custLinFactNeighborY="176664"/>
      <dgm:spPr/>
      <dgm:t>
        <a:bodyPr/>
        <a:lstStyle/>
        <a:p>
          <a:endParaRPr lang="en-US"/>
        </a:p>
      </dgm:t>
    </dgm:pt>
    <dgm:pt modelId="{CC1D3C40-C5FC-47EC-9C5E-10E3B9CF9C13}" type="pres">
      <dgm:prSet presAssocID="{1AE793E4-22AA-4283-A735-766146C236F2}" presName="hierChild3" presStyleCnt="0"/>
      <dgm:spPr/>
    </dgm:pt>
    <dgm:pt modelId="{29FFFBBA-41C8-445E-9B1F-FC1E867C2F5F}" type="pres">
      <dgm:prSet presAssocID="{D6A763E3-7406-411E-AAF2-C945D22DAD37}" presName="Name19" presStyleLbl="parChTrans1D4" presStyleIdx="8" presStyleCnt="12"/>
      <dgm:spPr/>
      <dgm:t>
        <a:bodyPr/>
        <a:lstStyle/>
        <a:p>
          <a:endParaRPr lang="en-US"/>
        </a:p>
      </dgm:t>
    </dgm:pt>
    <dgm:pt modelId="{43EC261C-BCF2-4364-8E19-23489DB72000}" type="pres">
      <dgm:prSet presAssocID="{95A4B48E-20B5-4A59-A4A2-83A4628EAC66}" presName="Name21" presStyleCnt="0"/>
      <dgm:spPr/>
    </dgm:pt>
    <dgm:pt modelId="{88D92C10-C923-4C90-8EFB-6C576150C121}" type="pres">
      <dgm:prSet presAssocID="{95A4B48E-20B5-4A59-A4A2-83A4628EAC66}" presName="level2Shape" presStyleLbl="node4" presStyleIdx="8" presStyleCnt="12" custScaleX="256815" custScaleY="283189" custLinFactY="90725" custLinFactNeighborY="100000"/>
      <dgm:spPr/>
      <dgm:t>
        <a:bodyPr/>
        <a:lstStyle/>
        <a:p>
          <a:endParaRPr lang="en-US"/>
        </a:p>
      </dgm:t>
    </dgm:pt>
    <dgm:pt modelId="{1523DFBF-4023-4952-892A-B8FB89F9C83B}" type="pres">
      <dgm:prSet presAssocID="{95A4B48E-20B5-4A59-A4A2-83A4628EAC66}" presName="hierChild3" presStyleCnt="0"/>
      <dgm:spPr/>
    </dgm:pt>
    <dgm:pt modelId="{638BD7DE-0AE0-4B0E-AC8E-2A95584EC5C9}" type="pres">
      <dgm:prSet presAssocID="{D4811B46-230C-45FC-984C-5BEA3305F002}" presName="Name19" presStyleLbl="parChTrans1D4" presStyleIdx="9" presStyleCnt="12" custScaleX="2000000" custScaleY="2000000"/>
      <dgm:spPr/>
      <dgm:t>
        <a:bodyPr/>
        <a:lstStyle/>
        <a:p>
          <a:endParaRPr lang="en-US"/>
        </a:p>
      </dgm:t>
    </dgm:pt>
    <dgm:pt modelId="{4FDF9FEF-ACFB-44C7-BC5E-CDE4E662AEF3}" type="pres">
      <dgm:prSet presAssocID="{7E452BBF-B288-4F36-8814-A765B8DA387C}" presName="Name21" presStyleCnt="0"/>
      <dgm:spPr/>
    </dgm:pt>
    <dgm:pt modelId="{5FA72F76-83C6-42AE-AC22-78CFE69BEECC}" type="pres">
      <dgm:prSet presAssocID="{7E452BBF-B288-4F36-8814-A765B8DA387C}" presName="level2Shape" presStyleLbl="node4" presStyleIdx="9" presStyleCnt="12" custScaleX="339190" custScaleY="253190" custLinFactY="100000" custLinFactNeighborY="176664"/>
      <dgm:spPr/>
      <dgm:t>
        <a:bodyPr/>
        <a:lstStyle/>
        <a:p>
          <a:endParaRPr lang="en-US"/>
        </a:p>
      </dgm:t>
    </dgm:pt>
    <dgm:pt modelId="{556710CD-DA02-48AE-B3D5-62033DB2E320}" type="pres">
      <dgm:prSet presAssocID="{7E452BBF-B288-4F36-8814-A765B8DA387C}" presName="hierChild3" presStyleCnt="0"/>
      <dgm:spPr/>
    </dgm:pt>
    <dgm:pt modelId="{74BA2E06-71F9-489C-BD2C-82A329FE188C}" type="pres">
      <dgm:prSet presAssocID="{1035E79B-D20F-44F8-9856-17FAF5AC2EB6}" presName="Name19" presStyleLbl="parChTrans1D4" presStyleIdx="10" presStyleCnt="12"/>
      <dgm:spPr/>
      <dgm:t>
        <a:bodyPr/>
        <a:lstStyle/>
        <a:p>
          <a:endParaRPr lang="en-US"/>
        </a:p>
      </dgm:t>
    </dgm:pt>
    <dgm:pt modelId="{E893633A-C4A3-4E86-A34F-0A3DCB572A77}" type="pres">
      <dgm:prSet presAssocID="{EF61B4D1-6942-417A-A471-A053B34D9ED0}" presName="Name21" presStyleCnt="0"/>
      <dgm:spPr/>
    </dgm:pt>
    <dgm:pt modelId="{72DD2DEC-F494-461A-89B4-37B2687A9BED}" type="pres">
      <dgm:prSet presAssocID="{EF61B4D1-6942-417A-A471-A053B34D9ED0}" presName="level2Shape" presStyleLbl="node4" presStyleIdx="10" presStyleCnt="12" custScaleX="256815" custScaleY="283189" custLinFactY="90725" custLinFactNeighborY="100000"/>
      <dgm:spPr/>
      <dgm:t>
        <a:bodyPr/>
        <a:lstStyle/>
        <a:p>
          <a:endParaRPr lang="en-US"/>
        </a:p>
      </dgm:t>
    </dgm:pt>
    <dgm:pt modelId="{FA606095-E1E7-437F-8C63-42182F3DE877}" type="pres">
      <dgm:prSet presAssocID="{EF61B4D1-6942-417A-A471-A053B34D9ED0}" presName="hierChild3" presStyleCnt="0"/>
      <dgm:spPr/>
    </dgm:pt>
    <dgm:pt modelId="{C67A7344-33ED-45D1-B834-C383099C274F}" type="pres">
      <dgm:prSet presAssocID="{47E22673-8A42-43DA-9A7F-CA02FF2E3178}" presName="Name19" presStyleLbl="parChTrans1D4" presStyleIdx="11" presStyleCnt="12" custScaleX="2000000" custScaleY="2000000"/>
      <dgm:spPr/>
      <dgm:t>
        <a:bodyPr/>
        <a:lstStyle/>
        <a:p>
          <a:endParaRPr lang="en-US"/>
        </a:p>
      </dgm:t>
    </dgm:pt>
    <dgm:pt modelId="{D6FD06C0-6B6B-46E1-9586-8CD2F6340490}" type="pres">
      <dgm:prSet presAssocID="{0DD9224F-CA84-42C0-98A5-19250D74A32B}" presName="Name21" presStyleCnt="0"/>
      <dgm:spPr/>
    </dgm:pt>
    <dgm:pt modelId="{8C694324-20B3-4A56-9665-6734654D86B3}" type="pres">
      <dgm:prSet presAssocID="{0DD9224F-CA84-42C0-98A5-19250D74A32B}" presName="level2Shape" presStyleLbl="node4" presStyleIdx="11" presStyleCnt="12" custScaleX="339190" custScaleY="253190" custLinFactY="100000" custLinFactNeighborY="176664"/>
      <dgm:spPr/>
      <dgm:t>
        <a:bodyPr/>
        <a:lstStyle/>
        <a:p>
          <a:endParaRPr lang="en-US"/>
        </a:p>
      </dgm:t>
    </dgm:pt>
    <dgm:pt modelId="{0B74C715-733E-42EC-86A1-E69CA65BF5B9}" type="pres">
      <dgm:prSet presAssocID="{0DD9224F-CA84-42C0-98A5-19250D74A32B}" presName="hierChild3" presStyleCnt="0"/>
      <dgm:spPr/>
    </dgm:pt>
    <dgm:pt modelId="{F38474AB-C042-4E38-AF8C-AA504558DE88}" type="pres">
      <dgm:prSet presAssocID="{F0F93ECF-9E81-4682-BC24-4CFEBC79AF2F}" presName="bgShapesFlow" presStyleCnt="0"/>
      <dgm:spPr/>
    </dgm:pt>
  </dgm:ptLst>
  <dgm:cxnLst>
    <dgm:cxn modelId="{327A4693-078C-419A-9100-CEFC0A099DAD}" type="presOf" srcId="{931EAF51-6961-4928-AC67-76ECD715A348}" destId="{926304BA-75E6-4909-93A9-BD8947919E13}" srcOrd="0" destOrd="0" presId="urn:microsoft.com/office/officeart/2005/8/layout/hierarchy6"/>
    <dgm:cxn modelId="{88EBB16A-7DDE-4378-8F9B-1413C2BFB0FC}" type="presOf" srcId="{F0F93ECF-9E81-4682-BC24-4CFEBC79AF2F}" destId="{2BC97B71-8682-4B64-A52A-65EB51DE3FEB}" srcOrd="0" destOrd="0" presId="urn:microsoft.com/office/officeart/2005/8/layout/hierarchy6"/>
    <dgm:cxn modelId="{A3B11282-96A5-4FDF-BBCA-92C2B7F2632A}" type="presOf" srcId="{636ED90F-A321-4FCB-980D-397F449308C3}" destId="{4D89D31B-D351-4A2C-977F-6D9E75BD49C7}" srcOrd="0" destOrd="0" presId="urn:microsoft.com/office/officeart/2005/8/layout/hierarchy6"/>
    <dgm:cxn modelId="{2AA1039E-3882-4302-89CE-30E83DE64590}" srcId="{636ED90F-A321-4FCB-980D-397F449308C3}" destId="{1AE793E4-22AA-4283-A735-766146C236F2}" srcOrd="0" destOrd="0" parTransId="{EF3024BE-6368-48B7-B03D-959ADE4A2793}" sibTransId="{5DA16AE0-AD74-49FF-9746-68BA74548187}"/>
    <dgm:cxn modelId="{5641F086-A1C7-416C-8AEA-1F4E2A5B1B83}" type="presOf" srcId="{1035E79B-D20F-44F8-9856-17FAF5AC2EB6}" destId="{74BA2E06-71F9-489C-BD2C-82A329FE188C}" srcOrd="0" destOrd="0" presId="urn:microsoft.com/office/officeart/2005/8/layout/hierarchy6"/>
    <dgm:cxn modelId="{21BBFFEC-04DD-4880-A4DF-06ED2C8C1AB0}" type="presOf" srcId="{F2A212B7-6AAA-4B62-986B-6E3D0490C2A2}" destId="{F5E07F81-B64C-478D-9181-C24BA83BEC8A}" srcOrd="0" destOrd="0" presId="urn:microsoft.com/office/officeart/2005/8/layout/hierarchy6"/>
    <dgm:cxn modelId="{D7DE99D6-2E67-4CA8-BE93-FA8F65E6D005}" type="presOf" srcId="{47E22673-8A42-43DA-9A7F-CA02FF2E3178}" destId="{C67A7344-33ED-45D1-B834-C383099C274F}" srcOrd="0" destOrd="0" presId="urn:microsoft.com/office/officeart/2005/8/layout/hierarchy6"/>
    <dgm:cxn modelId="{035AA3F0-1FC2-4199-B0D9-DA7EE66FFC76}" type="presOf" srcId="{81BAD97C-D7E9-475D-96E3-D215E2B730FD}" destId="{2E35B003-EAD9-4195-B003-9406B19C3ABB}" srcOrd="0" destOrd="0" presId="urn:microsoft.com/office/officeart/2005/8/layout/hierarchy6"/>
    <dgm:cxn modelId="{0028EAF9-8E59-4831-A80D-E273161CE02F}" type="presOf" srcId="{C3EAFA14-66C4-4D16-BAD5-7AF1130B7BA4}" destId="{94081D98-5975-4F8E-A218-90B6C0D1935B}" srcOrd="0" destOrd="0" presId="urn:microsoft.com/office/officeart/2005/8/layout/hierarchy6"/>
    <dgm:cxn modelId="{CF9AFF71-6F72-4C19-AE14-EC0C6BF6A62D}" type="presOf" srcId="{B0E5CFDE-8C72-482C-8798-7CB754FBAE49}" destId="{4E0D04C6-F151-4395-BE00-9B0109D9ACD5}" srcOrd="0" destOrd="0" presId="urn:microsoft.com/office/officeart/2005/8/layout/hierarchy6"/>
    <dgm:cxn modelId="{BD60132D-1BB4-41FA-B25C-E4397A384AAF}" type="presOf" srcId="{EF0756D0-2DAA-4BDA-9EB6-62021BC397AC}" destId="{C4F5C66D-9159-4592-BA79-228DBA6B5C40}" srcOrd="0" destOrd="0" presId="urn:microsoft.com/office/officeart/2005/8/layout/hierarchy6"/>
    <dgm:cxn modelId="{F16AFE12-9D67-4FA2-9F6D-5776CD5C2909}" type="presOf" srcId="{49745552-7920-49D5-804D-FED8E77A94E3}" destId="{F478D0E2-7659-4B06-880A-2BDE3E943041}" srcOrd="0" destOrd="0" presId="urn:microsoft.com/office/officeart/2005/8/layout/hierarchy6"/>
    <dgm:cxn modelId="{0F6F9CDC-AAEC-4EC1-873C-EACBEE1F76E2}" srcId="{95A4B48E-20B5-4A59-A4A2-83A4628EAC66}" destId="{7E452BBF-B288-4F36-8814-A765B8DA387C}" srcOrd="0" destOrd="0" parTransId="{D4811B46-230C-45FC-984C-5BEA3305F002}" sibTransId="{AB4F3B07-B582-436E-8EC1-A871357560E4}"/>
    <dgm:cxn modelId="{02DF6FBB-EE18-42E8-8022-73CFFE13B370}" srcId="{C3EAFA14-66C4-4D16-BAD5-7AF1130B7BA4}" destId="{5FF0EDF9-409B-4FF2-8E48-505CBC6922A8}" srcOrd="0" destOrd="0" parTransId="{498D52CF-9B3E-4DBD-9D39-9F8BDCBA48E6}" sibTransId="{F750B8FB-1F90-4C25-9391-C2E41F45717A}"/>
    <dgm:cxn modelId="{0DF1F9FE-F9FB-41B2-A304-B92950C9DAEE}" type="presOf" srcId="{7E452BBF-B288-4F36-8814-A765B8DA387C}" destId="{5FA72F76-83C6-42AE-AC22-78CFE69BEECC}" srcOrd="0" destOrd="0" presId="urn:microsoft.com/office/officeart/2005/8/layout/hierarchy6"/>
    <dgm:cxn modelId="{BD50CCB0-8B37-4E25-B362-BE32A3E81E9C}" srcId="{084C9F4C-3DCF-4266-8712-86D8C064189F}" destId="{C3EAFA14-66C4-4D16-BAD5-7AF1130B7BA4}" srcOrd="1" destOrd="0" parTransId="{49DEEC61-7CE3-4946-AA55-CD33F86057EE}" sibTransId="{7EC35E37-7917-400D-A171-54A96242F631}"/>
    <dgm:cxn modelId="{AB148A15-0DF8-4259-8EEA-9187213599D1}" srcId="{F2A212B7-6AAA-4B62-986B-6E3D0490C2A2}" destId="{084C9F4C-3DCF-4266-8712-86D8C064189F}" srcOrd="0" destOrd="0" parTransId="{A3AAF50D-2BCE-4732-9071-DEDCAA4920A7}" sibTransId="{81857A10-3268-413B-B228-B2A79ACAEDB4}"/>
    <dgm:cxn modelId="{DFCF5696-5198-470A-A9F6-848A0E1D089E}" type="presOf" srcId="{3E7EEF4A-3D6C-4880-A592-CA4DEC79092F}" destId="{585EA217-73F3-4398-A6FB-87B7C13E1AFA}" srcOrd="0" destOrd="0" presId="urn:microsoft.com/office/officeart/2005/8/layout/hierarchy6"/>
    <dgm:cxn modelId="{3C79A760-9914-48F4-8698-ADC2E056AA6C}" type="presOf" srcId="{1AE793E4-22AA-4283-A735-766146C236F2}" destId="{B9888190-854D-4E25-8F70-CBB2FCE46D64}" srcOrd="0" destOrd="0" presId="urn:microsoft.com/office/officeart/2005/8/layout/hierarchy6"/>
    <dgm:cxn modelId="{D332E50D-D676-48FE-ACF4-5B406E70869D}" type="presOf" srcId="{5B520574-2A02-4372-BDF8-71991FDA730D}" destId="{5E43BC50-6514-4C6C-AD1A-89A9279FC310}" srcOrd="0" destOrd="0" presId="urn:microsoft.com/office/officeart/2005/8/layout/hierarchy6"/>
    <dgm:cxn modelId="{93EE5D5A-2BB9-4585-99A6-B2E49BBC1187}" type="presOf" srcId="{280E242F-41C5-4415-8B93-441B45C85602}" destId="{B0EE0FA1-E7C6-498C-8AE6-A47326B04CBA}" srcOrd="0" destOrd="0" presId="urn:microsoft.com/office/officeart/2005/8/layout/hierarchy6"/>
    <dgm:cxn modelId="{7192FE2C-AC6B-4343-8858-58DCFC77EAF1}" type="presOf" srcId="{5FF0EDF9-409B-4FF2-8E48-505CBC6922A8}" destId="{6AF568B0-AF16-449B-96A9-75DEA53C1CB5}" srcOrd="0" destOrd="0" presId="urn:microsoft.com/office/officeart/2005/8/layout/hierarchy6"/>
    <dgm:cxn modelId="{DDBBF6EA-7B51-4BBA-9EBD-873500C34B43}" srcId="{9CB2A9A2-1949-4850-8800-0DB1CA28C4D8}" destId="{49745552-7920-49D5-804D-FED8E77A94E3}" srcOrd="0" destOrd="0" parTransId="{6DAEB531-FEA4-44BD-9AAA-1CA125CAE6A6}" sibTransId="{F98D97D9-9354-4564-959C-771705336344}"/>
    <dgm:cxn modelId="{6E96D32C-1F31-4FDB-91DF-EC1CBDEDE8CC}" srcId="{EF61B4D1-6942-417A-A471-A053B34D9ED0}" destId="{0DD9224F-CA84-42C0-98A5-19250D74A32B}" srcOrd="0" destOrd="0" parTransId="{47E22673-8A42-43DA-9A7F-CA02FF2E3178}" sibTransId="{9D3DA1CB-EAF1-4F58-8150-136D95C6603C}"/>
    <dgm:cxn modelId="{F083E24F-41D1-491F-99FE-B162753B36E7}" srcId="{C3EAFA14-66C4-4D16-BAD5-7AF1130B7BA4}" destId="{95A4B48E-20B5-4A59-A4A2-83A4628EAC66}" srcOrd="3" destOrd="0" parTransId="{D6A763E3-7406-411E-AAF2-C945D22DAD37}" sibTransId="{2DE909B6-0F88-47E0-98F0-27ECFCF9242F}"/>
    <dgm:cxn modelId="{2BDB90F3-F19C-4B45-9428-DB1DA101B911}" srcId="{23E4EA2E-25E1-4719-B7E6-54F6C21DCF2D}" destId="{B0E5CFDE-8C72-482C-8798-7CB754FBAE49}" srcOrd="0" destOrd="0" parTransId="{931EAF51-6961-4928-AC67-76ECD715A348}" sibTransId="{A4B4DDB3-414D-4902-87A8-405D7ADB38AD}"/>
    <dgm:cxn modelId="{DEF1C73F-9064-4E51-803C-770EA2B33607}" type="presOf" srcId="{498D52CF-9B3E-4DBD-9D39-9F8BDCBA48E6}" destId="{FE8BEAAF-23C6-4E3C-ABB0-D18821E560F8}" srcOrd="0" destOrd="0" presId="urn:microsoft.com/office/officeart/2005/8/layout/hierarchy6"/>
    <dgm:cxn modelId="{319BAE5E-4E75-45E4-AE11-DAB9D398FC86}" type="presOf" srcId="{6DAEB531-FEA4-44BD-9AAA-1CA125CAE6A6}" destId="{2FD68A44-F2D2-4168-BA0F-0B9A03AB439D}" srcOrd="0" destOrd="0" presId="urn:microsoft.com/office/officeart/2005/8/layout/hierarchy6"/>
    <dgm:cxn modelId="{8CAFE87A-DC6E-4FD6-97A1-E47364497D48}" type="presOf" srcId="{0E77887E-FD95-444C-9C48-B59947B4C6FF}" destId="{E0532F59-1101-47E0-9B92-DE665B481702}" srcOrd="0" destOrd="0" presId="urn:microsoft.com/office/officeart/2005/8/layout/hierarchy6"/>
    <dgm:cxn modelId="{48D05068-6728-4589-AB88-B6F34843A543}" type="presOf" srcId="{A3AAF50D-2BCE-4732-9071-DEDCAA4920A7}" destId="{63E57DEC-721D-4782-940C-722F105FB7E3}" srcOrd="0" destOrd="0" presId="urn:microsoft.com/office/officeart/2005/8/layout/hierarchy6"/>
    <dgm:cxn modelId="{BAEE3192-A232-4228-A244-22B75A4E8A32}" type="presOf" srcId="{9CB2A9A2-1949-4850-8800-0DB1CA28C4D8}" destId="{6B0EADD0-DF94-4A96-AFDD-C6A8470D39BD}" srcOrd="0" destOrd="0" presId="urn:microsoft.com/office/officeart/2005/8/layout/hierarchy6"/>
    <dgm:cxn modelId="{38176F5B-0FC9-4D15-AFC3-0840377C36E2}" srcId="{C3EAFA14-66C4-4D16-BAD5-7AF1130B7BA4}" destId="{23E4EA2E-25E1-4719-B7E6-54F6C21DCF2D}" srcOrd="1" destOrd="0" parTransId="{5B520574-2A02-4372-BDF8-71991FDA730D}" sibTransId="{5357FCD8-41BF-4643-ACB5-8FA15AD73078}"/>
    <dgm:cxn modelId="{9B9CCC57-4E72-4948-AD3A-2F14685AAB18}" type="presOf" srcId="{D8F2966F-54EC-4AD5-9E5E-8793EFC2E449}" destId="{F3DBE373-A336-4228-A824-CFED0011D14D}" srcOrd="0" destOrd="0" presId="urn:microsoft.com/office/officeart/2005/8/layout/hierarchy6"/>
    <dgm:cxn modelId="{7F89B452-2A5F-4E3E-9414-E12F9A977106}" type="presOf" srcId="{95A4B48E-20B5-4A59-A4A2-83A4628EAC66}" destId="{88D92C10-C923-4C90-8EFB-6C576150C121}" srcOrd="0" destOrd="0" presId="urn:microsoft.com/office/officeart/2005/8/layout/hierarchy6"/>
    <dgm:cxn modelId="{8E77B6B9-FE3C-40A4-A3BF-9DCC74B6EA83}" type="presOf" srcId="{D6A763E3-7406-411E-AAF2-C945D22DAD37}" destId="{29FFFBBA-41C8-445E-9B1F-FC1E867C2F5F}" srcOrd="0" destOrd="0" presId="urn:microsoft.com/office/officeart/2005/8/layout/hierarchy6"/>
    <dgm:cxn modelId="{24D5444D-4983-43B5-9269-952926D8A2E4}" type="presOf" srcId="{084C9F4C-3DCF-4266-8712-86D8C064189F}" destId="{EA764635-413A-428C-9963-F3EACBD4679F}" srcOrd="0" destOrd="0" presId="urn:microsoft.com/office/officeart/2005/8/layout/hierarchy6"/>
    <dgm:cxn modelId="{87DC6746-FF1F-4D6E-9E18-DC2BCEF805A0}" srcId="{F0F93ECF-9E81-4682-BC24-4CFEBC79AF2F}" destId="{F2A212B7-6AAA-4B62-986B-6E3D0490C2A2}" srcOrd="0" destOrd="0" parTransId="{218D83B9-0E6F-4D1F-8A37-28A1661F49A8}" sibTransId="{ED331AB4-D29E-4949-95F7-95DECC358B87}"/>
    <dgm:cxn modelId="{32EF1B62-1AE8-45C4-89B1-3C809F1E859F}" srcId="{D8F2966F-54EC-4AD5-9E5E-8793EFC2E449}" destId="{9CB2A9A2-1949-4850-8800-0DB1CA28C4D8}" srcOrd="0" destOrd="0" parTransId="{81BAD97C-D7E9-475D-96E3-D215E2B730FD}" sibTransId="{068A8CC8-BDAA-418E-A614-195EF8B10761}"/>
    <dgm:cxn modelId="{FF0388D4-D516-42F4-B2C3-1180D7EAB083}" srcId="{C3EAFA14-66C4-4D16-BAD5-7AF1130B7BA4}" destId="{EF61B4D1-6942-417A-A471-A053B34D9ED0}" srcOrd="4" destOrd="0" parTransId="{1035E79B-D20F-44F8-9856-17FAF5AC2EB6}" sibTransId="{D29A718E-99A0-48FC-A25E-5B6ED2166DC6}"/>
    <dgm:cxn modelId="{45432A06-0366-48A1-9518-B67A74AE7D3B}" type="presOf" srcId="{EF61B4D1-6942-417A-A471-A053B34D9ED0}" destId="{72DD2DEC-F494-461A-89B4-37B2687A9BED}" srcOrd="0" destOrd="0" presId="urn:microsoft.com/office/officeart/2005/8/layout/hierarchy6"/>
    <dgm:cxn modelId="{E63081E2-CA3F-4585-BAB5-14AF8839D14B}" type="presOf" srcId="{23E4EA2E-25E1-4719-B7E6-54F6C21DCF2D}" destId="{EF5801D9-CC2D-425A-A13A-57D0E3A9200D}" srcOrd="0" destOrd="0" presId="urn:microsoft.com/office/officeart/2005/8/layout/hierarchy6"/>
    <dgm:cxn modelId="{DA658F87-171A-4665-B87C-3CEB3C03CE98}" type="presOf" srcId="{49DEEC61-7CE3-4946-AA55-CD33F86057EE}" destId="{02BA34F6-E11A-484B-ADE3-F58E54EF1A25}" srcOrd="0" destOrd="0" presId="urn:microsoft.com/office/officeart/2005/8/layout/hierarchy6"/>
    <dgm:cxn modelId="{1D28FC14-FF3F-4E6B-BE6B-976D427F6185}" type="presOf" srcId="{EF3024BE-6368-48B7-B03D-959ADE4A2793}" destId="{0D339B9D-A3D6-4A3B-B205-C934892613F9}" srcOrd="0" destOrd="0" presId="urn:microsoft.com/office/officeart/2005/8/layout/hierarchy6"/>
    <dgm:cxn modelId="{720F3E44-0366-4989-8957-EC36AD3EE44B}" type="presOf" srcId="{D4811B46-230C-45FC-984C-5BEA3305F002}" destId="{638BD7DE-0AE0-4B0E-AC8E-2A95584EC5C9}" srcOrd="0" destOrd="0" presId="urn:microsoft.com/office/officeart/2005/8/layout/hierarchy6"/>
    <dgm:cxn modelId="{6A221AC1-1445-4D02-8990-0A947032D7CB}" srcId="{084C9F4C-3DCF-4266-8712-86D8C064189F}" destId="{D8F2966F-54EC-4AD5-9E5E-8793EFC2E449}" srcOrd="0" destOrd="0" parTransId="{EF0756D0-2DAA-4BDA-9EB6-62021BC397AC}" sibTransId="{4E2CCC7B-9F31-45D8-A7DE-AA5C300DEF74}"/>
    <dgm:cxn modelId="{F4F5310C-D914-4655-99CA-0FE9E0EBCCDE}" type="presOf" srcId="{0DD9224F-CA84-42C0-98A5-19250D74A32B}" destId="{8C694324-20B3-4A56-9665-6734654D86B3}" srcOrd="0" destOrd="0" presId="urn:microsoft.com/office/officeart/2005/8/layout/hierarchy6"/>
    <dgm:cxn modelId="{9D247CC9-BCF2-4D7A-B165-8B598C3CFD06}" srcId="{C3EAFA14-66C4-4D16-BAD5-7AF1130B7BA4}" destId="{636ED90F-A321-4FCB-980D-397F449308C3}" srcOrd="2" destOrd="0" parTransId="{280E242F-41C5-4415-8B93-441B45C85602}" sibTransId="{6E1198B2-EF7D-4D22-95AD-9B73CF7D0785}"/>
    <dgm:cxn modelId="{C4C91B10-DA95-4A95-B617-A94FBA92C0BD}" srcId="{5FF0EDF9-409B-4FF2-8E48-505CBC6922A8}" destId="{3E7EEF4A-3D6C-4880-A592-CA4DEC79092F}" srcOrd="0" destOrd="0" parTransId="{0E77887E-FD95-444C-9C48-B59947B4C6FF}" sibTransId="{E5C091A5-E393-4CE0-9C1A-5A5B9FE3E7EE}"/>
    <dgm:cxn modelId="{AF934739-24C7-4883-8600-5D845B311C81}" type="presParOf" srcId="{2BC97B71-8682-4B64-A52A-65EB51DE3FEB}" destId="{4140A2D5-FACD-4144-94A7-218C25F51483}" srcOrd="0" destOrd="0" presId="urn:microsoft.com/office/officeart/2005/8/layout/hierarchy6"/>
    <dgm:cxn modelId="{204A38FE-29FB-49ED-81B9-01901BA2B66E}" type="presParOf" srcId="{4140A2D5-FACD-4144-94A7-218C25F51483}" destId="{DFD9D9B1-C971-4B65-B1E3-A04A284BD254}" srcOrd="0" destOrd="0" presId="urn:microsoft.com/office/officeart/2005/8/layout/hierarchy6"/>
    <dgm:cxn modelId="{25253038-78C2-4BCF-AB19-4381AE5657E4}" type="presParOf" srcId="{DFD9D9B1-C971-4B65-B1E3-A04A284BD254}" destId="{5DD962AC-EBE3-45B0-ABAB-E9289838F604}" srcOrd="0" destOrd="0" presId="urn:microsoft.com/office/officeart/2005/8/layout/hierarchy6"/>
    <dgm:cxn modelId="{0A5D691D-38E2-4699-9D18-300B3C96BD94}" type="presParOf" srcId="{5DD962AC-EBE3-45B0-ABAB-E9289838F604}" destId="{F5E07F81-B64C-478D-9181-C24BA83BEC8A}" srcOrd="0" destOrd="0" presId="urn:microsoft.com/office/officeart/2005/8/layout/hierarchy6"/>
    <dgm:cxn modelId="{F778761A-2C95-4CB7-9E7F-CAAE7403C102}" type="presParOf" srcId="{5DD962AC-EBE3-45B0-ABAB-E9289838F604}" destId="{61523ACE-C635-4F7B-AAFC-307C89FDFBB2}" srcOrd="1" destOrd="0" presId="urn:microsoft.com/office/officeart/2005/8/layout/hierarchy6"/>
    <dgm:cxn modelId="{33F55D97-229B-4D86-B512-E9FBB73BE118}" type="presParOf" srcId="{61523ACE-C635-4F7B-AAFC-307C89FDFBB2}" destId="{63E57DEC-721D-4782-940C-722F105FB7E3}" srcOrd="0" destOrd="0" presId="urn:microsoft.com/office/officeart/2005/8/layout/hierarchy6"/>
    <dgm:cxn modelId="{159D8F0F-CEF5-4FAC-9D06-CF20C371C910}" type="presParOf" srcId="{61523ACE-C635-4F7B-AAFC-307C89FDFBB2}" destId="{B3C95022-9977-4702-BE27-CE05B1359B57}" srcOrd="1" destOrd="0" presId="urn:microsoft.com/office/officeart/2005/8/layout/hierarchy6"/>
    <dgm:cxn modelId="{200659BE-519C-433D-8FEF-5D7BEFBB043C}" type="presParOf" srcId="{B3C95022-9977-4702-BE27-CE05B1359B57}" destId="{EA764635-413A-428C-9963-F3EACBD4679F}" srcOrd="0" destOrd="0" presId="urn:microsoft.com/office/officeart/2005/8/layout/hierarchy6"/>
    <dgm:cxn modelId="{8C567982-CE1E-406C-9C35-3E1D88ED44DE}" type="presParOf" srcId="{B3C95022-9977-4702-BE27-CE05B1359B57}" destId="{CDAA4D44-7FA3-4F6E-B569-8042C5366F7E}" srcOrd="1" destOrd="0" presId="urn:microsoft.com/office/officeart/2005/8/layout/hierarchy6"/>
    <dgm:cxn modelId="{9B2017C9-5108-42D4-855A-249F6549C57A}" type="presParOf" srcId="{CDAA4D44-7FA3-4F6E-B569-8042C5366F7E}" destId="{C4F5C66D-9159-4592-BA79-228DBA6B5C40}" srcOrd="0" destOrd="0" presId="urn:microsoft.com/office/officeart/2005/8/layout/hierarchy6"/>
    <dgm:cxn modelId="{1E0396D5-5069-4876-BD28-D725161EDF41}" type="presParOf" srcId="{CDAA4D44-7FA3-4F6E-B569-8042C5366F7E}" destId="{C5AC24B8-EB5D-41D6-B962-B33BBCFD2229}" srcOrd="1" destOrd="0" presId="urn:microsoft.com/office/officeart/2005/8/layout/hierarchy6"/>
    <dgm:cxn modelId="{48FE9A69-082C-4AFB-8868-25A80F94D969}" type="presParOf" srcId="{C5AC24B8-EB5D-41D6-B962-B33BBCFD2229}" destId="{F3DBE373-A336-4228-A824-CFED0011D14D}" srcOrd="0" destOrd="0" presId="urn:microsoft.com/office/officeart/2005/8/layout/hierarchy6"/>
    <dgm:cxn modelId="{BDF2E4FB-520E-491E-91B9-E7A150999CF1}" type="presParOf" srcId="{C5AC24B8-EB5D-41D6-B962-B33BBCFD2229}" destId="{1098E16E-BDFA-4C8A-A400-51859FA1E40C}" srcOrd="1" destOrd="0" presId="urn:microsoft.com/office/officeart/2005/8/layout/hierarchy6"/>
    <dgm:cxn modelId="{C954213F-EFFD-44AF-BD34-87078CEB863D}" type="presParOf" srcId="{1098E16E-BDFA-4C8A-A400-51859FA1E40C}" destId="{2E35B003-EAD9-4195-B003-9406B19C3ABB}" srcOrd="0" destOrd="0" presId="urn:microsoft.com/office/officeart/2005/8/layout/hierarchy6"/>
    <dgm:cxn modelId="{63AD9DCB-C976-4D83-AB92-0E3896260D48}" type="presParOf" srcId="{1098E16E-BDFA-4C8A-A400-51859FA1E40C}" destId="{71407955-DC98-4B53-9475-178FF4E4D99B}" srcOrd="1" destOrd="0" presId="urn:microsoft.com/office/officeart/2005/8/layout/hierarchy6"/>
    <dgm:cxn modelId="{F7CB2B32-2785-4CB2-89AE-E3CEBB2AFAB5}" type="presParOf" srcId="{71407955-DC98-4B53-9475-178FF4E4D99B}" destId="{6B0EADD0-DF94-4A96-AFDD-C6A8470D39BD}" srcOrd="0" destOrd="0" presId="urn:microsoft.com/office/officeart/2005/8/layout/hierarchy6"/>
    <dgm:cxn modelId="{F22FA6A8-DFA3-48C5-86DB-BB8B6D3DB98B}" type="presParOf" srcId="{71407955-DC98-4B53-9475-178FF4E4D99B}" destId="{784372FF-5814-4860-BCCB-17AC6E58CD24}" srcOrd="1" destOrd="0" presId="urn:microsoft.com/office/officeart/2005/8/layout/hierarchy6"/>
    <dgm:cxn modelId="{017C0249-2337-40F5-8CF7-92CD6DD8A267}" type="presParOf" srcId="{784372FF-5814-4860-BCCB-17AC6E58CD24}" destId="{2FD68A44-F2D2-4168-BA0F-0B9A03AB439D}" srcOrd="0" destOrd="0" presId="urn:microsoft.com/office/officeart/2005/8/layout/hierarchy6"/>
    <dgm:cxn modelId="{43EC3DBD-9EFE-4F9F-A9C8-E50EB3BAF326}" type="presParOf" srcId="{784372FF-5814-4860-BCCB-17AC6E58CD24}" destId="{20867C95-EABF-41D5-9EFC-082CE21B9666}" srcOrd="1" destOrd="0" presId="urn:microsoft.com/office/officeart/2005/8/layout/hierarchy6"/>
    <dgm:cxn modelId="{DED97F60-1231-4297-A3DD-3681B9856395}" type="presParOf" srcId="{20867C95-EABF-41D5-9EFC-082CE21B9666}" destId="{F478D0E2-7659-4B06-880A-2BDE3E943041}" srcOrd="0" destOrd="0" presId="urn:microsoft.com/office/officeart/2005/8/layout/hierarchy6"/>
    <dgm:cxn modelId="{0682BF64-E2B5-4BAE-9DF1-FB38D4494B09}" type="presParOf" srcId="{20867C95-EABF-41D5-9EFC-082CE21B9666}" destId="{418B6900-76B3-4B6C-8A8B-C4AD6857A92E}" srcOrd="1" destOrd="0" presId="urn:microsoft.com/office/officeart/2005/8/layout/hierarchy6"/>
    <dgm:cxn modelId="{38693E1C-8A7F-4D3D-AF75-2D60125EB448}" type="presParOf" srcId="{CDAA4D44-7FA3-4F6E-B569-8042C5366F7E}" destId="{02BA34F6-E11A-484B-ADE3-F58E54EF1A25}" srcOrd="2" destOrd="0" presId="urn:microsoft.com/office/officeart/2005/8/layout/hierarchy6"/>
    <dgm:cxn modelId="{90908B15-841E-4CC8-9603-447030559BB4}" type="presParOf" srcId="{CDAA4D44-7FA3-4F6E-B569-8042C5366F7E}" destId="{530F7576-3653-49F7-820B-0C85A53943EF}" srcOrd="3" destOrd="0" presId="urn:microsoft.com/office/officeart/2005/8/layout/hierarchy6"/>
    <dgm:cxn modelId="{052629FA-5674-4183-89A3-1FA836B4B0CF}" type="presParOf" srcId="{530F7576-3653-49F7-820B-0C85A53943EF}" destId="{94081D98-5975-4F8E-A218-90B6C0D1935B}" srcOrd="0" destOrd="0" presId="urn:microsoft.com/office/officeart/2005/8/layout/hierarchy6"/>
    <dgm:cxn modelId="{90579EE6-D85D-4B7D-8BE2-21D45EE02605}" type="presParOf" srcId="{530F7576-3653-49F7-820B-0C85A53943EF}" destId="{41AB8CBB-E51F-4154-98E1-4578C705CA34}" srcOrd="1" destOrd="0" presId="urn:microsoft.com/office/officeart/2005/8/layout/hierarchy6"/>
    <dgm:cxn modelId="{E0AAE57B-7DD5-4D18-AAD3-1E134B943119}" type="presParOf" srcId="{41AB8CBB-E51F-4154-98E1-4578C705CA34}" destId="{FE8BEAAF-23C6-4E3C-ABB0-D18821E560F8}" srcOrd="0" destOrd="0" presId="urn:microsoft.com/office/officeart/2005/8/layout/hierarchy6"/>
    <dgm:cxn modelId="{5CCA68E3-E24B-4047-98C6-BD27065A37BC}" type="presParOf" srcId="{41AB8CBB-E51F-4154-98E1-4578C705CA34}" destId="{0A875D30-C16B-4064-8678-8188567747C8}" srcOrd="1" destOrd="0" presId="urn:microsoft.com/office/officeart/2005/8/layout/hierarchy6"/>
    <dgm:cxn modelId="{78CD8C35-9070-40A3-82F0-177DB55E4D3E}" type="presParOf" srcId="{0A875D30-C16B-4064-8678-8188567747C8}" destId="{6AF568B0-AF16-449B-96A9-75DEA53C1CB5}" srcOrd="0" destOrd="0" presId="urn:microsoft.com/office/officeart/2005/8/layout/hierarchy6"/>
    <dgm:cxn modelId="{795EAD26-8DCA-4BCE-9C16-57FBC901E42F}" type="presParOf" srcId="{0A875D30-C16B-4064-8678-8188567747C8}" destId="{06331752-277E-4021-AF0D-024721BAE2BA}" srcOrd="1" destOrd="0" presId="urn:microsoft.com/office/officeart/2005/8/layout/hierarchy6"/>
    <dgm:cxn modelId="{3BE7EFAC-6C27-4691-B319-CEEAF8767E29}" type="presParOf" srcId="{06331752-277E-4021-AF0D-024721BAE2BA}" destId="{E0532F59-1101-47E0-9B92-DE665B481702}" srcOrd="0" destOrd="0" presId="urn:microsoft.com/office/officeart/2005/8/layout/hierarchy6"/>
    <dgm:cxn modelId="{CAFA1D05-431F-477A-BABC-99A8C41EA4F6}" type="presParOf" srcId="{06331752-277E-4021-AF0D-024721BAE2BA}" destId="{7C8E1C0B-1260-4143-B12C-927F4C3B4865}" srcOrd="1" destOrd="0" presId="urn:microsoft.com/office/officeart/2005/8/layout/hierarchy6"/>
    <dgm:cxn modelId="{B9A08461-201E-45CC-8285-B9D3C98D56B4}" type="presParOf" srcId="{7C8E1C0B-1260-4143-B12C-927F4C3B4865}" destId="{585EA217-73F3-4398-A6FB-87B7C13E1AFA}" srcOrd="0" destOrd="0" presId="urn:microsoft.com/office/officeart/2005/8/layout/hierarchy6"/>
    <dgm:cxn modelId="{B328B60C-E7E8-4460-AB5C-5292D6F86B5E}" type="presParOf" srcId="{7C8E1C0B-1260-4143-B12C-927F4C3B4865}" destId="{41719979-F896-48F5-809F-2C6E55D5DBEB}" srcOrd="1" destOrd="0" presId="urn:microsoft.com/office/officeart/2005/8/layout/hierarchy6"/>
    <dgm:cxn modelId="{96F95577-7F76-406D-A7A3-61291D174726}" type="presParOf" srcId="{41AB8CBB-E51F-4154-98E1-4578C705CA34}" destId="{5E43BC50-6514-4C6C-AD1A-89A9279FC310}" srcOrd="2" destOrd="0" presId="urn:microsoft.com/office/officeart/2005/8/layout/hierarchy6"/>
    <dgm:cxn modelId="{C2E0348E-4B49-4911-95F2-664DC54DDF91}" type="presParOf" srcId="{41AB8CBB-E51F-4154-98E1-4578C705CA34}" destId="{D278E951-44D9-4E05-A2A1-CDC0806B6544}" srcOrd="3" destOrd="0" presId="urn:microsoft.com/office/officeart/2005/8/layout/hierarchy6"/>
    <dgm:cxn modelId="{C7D2D861-F4FF-484D-8C6B-1741A15463A5}" type="presParOf" srcId="{D278E951-44D9-4E05-A2A1-CDC0806B6544}" destId="{EF5801D9-CC2D-425A-A13A-57D0E3A9200D}" srcOrd="0" destOrd="0" presId="urn:microsoft.com/office/officeart/2005/8/layout/hierarchy6"/>
    <dgm:cxn modelId="{5A0D3B13-DFAD-4B97-9956-6D2DE28DD8D9}" type="presParOf" srcId="{D278E951-44D9-4E05-A2A1-CDC0806B6544}" destId="{E95A5E37-768C-43D2-8AC0-2D80961500B5}" srcOrd="1" destOrd="0" presId="urn:microsoft.com/office/officeart/2005/8/layout/hierarchy6"/>
    <dgm:cxn modelId="{51A17DFA-8D99-44C7-9E2F-5152108F6AEF}" type="presParOf" srcId="{E95A5E37-768C-43D2-8AC0-2D80961500B5}" destId="{926304BA-75E6-4909-93A9-BD8947919E13}" srcOrd="0" destOrd="0" presId="urn:microsoft.com/office/officeart/2005/8/layout/hierarchy6"/>
    <dgm:cxn modelId="{BDAF17FD-C84B-4BE9-9B1E-9E67120530EA}" type="presParOf" srcId="{E95A5E37-768C-43D2-8AC0-2D80961500B5}" destId="{81DA703A-4548-419A-A6E3-7083B8B95601}" srcOrd="1" destOrd="0" presId="urn:microsoft.com/office/officeart/2005/8/layout/hierarchy6"/>
    <dgm:cxn modelId="{BF688916-91FF-4DEB-B42F-8969445072F2}" type="presParOf" srcId="{81DA703A-4548-419A-A6E3-7083B8B95601}" destId="{4E0D04C6-F151-4395-BE00-9B0109D9ACD5}" srcOrd="0" destOrd="0" presId="urn:microsoft.com/office/officeart/2005/8/layout/hierarchy6"/>
    <dgm:cxn modelId="{0098AC91-C9A3-4242-A70B-74EAB77F4697}" type="presParOf" srcId="{81DA703A-4548-419A-A6E3-7083B8B95601}" destId="{B1A24445-6384-49A8-BD2D-4F6AF3DE68AB}" srcOrd="1" destOrd="0" presId="urn:microsoft.com/office/officeart/2005/8/layout/hierarchy6"/>
    <dgm:cxn modelId="{473701F5-4AB2-4C66-957D-6F7A08A1BDC5}" type="presParOf" srcId="{41AB8CBB-E51F-4154-98E1-4578C705CA34}" destId="{B0EE0FA1-E7C6-498C-8AE6-A47326B04CBA}" srcOrd="4" destOrd="0" presId="urn:microsoft.com/office/officeart/2005/8/layout/hierarchy6"/>
    <dgm:cxn modelId="{E516B9AB-B963-4074-876E-515AD90FA835}" type="presParOf" srcId="{41AB8CBB-E51F-4154-98E1-4578C705CA34}" destId="{BF6F2D1F-9F20-4E8E-A158-44D6C0FA2E7B}" srcOrd="5" destOrd="0" presId="urn:microsoft.com/office/officeart/2005/8/layout/hierarchy6"/>
    <dgm:cxn modelId="{AE1149BB-C8F3-4D1E-8798-2E5CDE9B348C}" type="presParOf" srcId="{BF6F2D1F-9F20-4E8E-A158-44D6C0FA2E7B}" destId="{4D89D31B-D351-4A2C-977F-6D9E75BD49C7}" srcOrd="0" destOrd="0" presId="urn:microsoft.com/office/officeart/2005/8/layout/hierarchy6"/>
    <dgm:cxn modelId="{B1571D02-1776-455A-992A-9E94B86FB6EF}" type="presParOf" srcId="{BF6F2D1F-9F20-4E8E-A158-44D6C0FA2E7B}" destId="{623B333C-B52B-4C9D-ABD9-1BF2582D8C23}" srcOrd="1" destOrd="0" presId="urn:microsoft.com/office/officeart/2005/8/layout/hierarchy6"/>
    <dgm:cxn modelId="{EC07F61C-A7E4-403F-8CA1-F1206FD087B0}" type="presParOf" srcId="{623B333C-B52B-4C9D-ABD9-1BF2582D8C23}" destId="{0D339B9D-A3D6-4A3B-B205-C934892613F9}" srcOrd="0" destOrd="0" presId="urn:microsoft.com/office/officeart/2005/8/layout/hierarchy6"/>
    <dgm:cxn modelId="{FC3D7E27-DCA9-4662-BE3C-E020FD6FD7D3}" type="presParOf" srcId="{623B333C-B52B-4C9D-ABD9-1BF2582D8C23}" destId="{E12504D8-5107-4CF6-BEC8-D816399D0412}" srcOrd="1" destOrd="0" presId="urn:microsoft.com/office/officeart/2005/8/layout/hierarchy6"/>
    <dgm:cxn modelId="{C986E4AF-3C96-421C-A649-D313A8CF395A}" type="presParOf" srcId="{E12504D8-5107-4CF6-BEC8-D816399D0412}" destId="{B9888190-854D-4E25-8F70-CBB2FCE46D64}" srcOrd="0" destOrd="0" presId="urn:microsoft.com/office/officeart/2005/8/layout/hierarchy6"/>
    <dgm:cxn modelId="{AE1B96D6-2710-431A-B98C-54FECA51BC50}" type="presParOf" srcId="{E12504D8-5107-4CF6-BEC8-D816399D0412}" destId="{CC1D3C40-C5FC-47EC-9C5E-10E3B9CF9C13}" srcOrd="1" destOrd="0" presId="urn:microsoft.com/office/officeart/2005/8/layout/hierarchy6"/>
    <dgm:cxn modelId="{3CECB7D3-82BF-4007-961C-2E06F14FE47A}" type="presParOf" srcId="{41AB8CBB-E51F-4154-98E1-4578C705CA34}" destId="{29FFFBBA-41C8-445E-9B1F-FC1E867C2F5F}" srcOrd="6" destOrd="0" presId="urn:microsoft.com/office/officeart/2005/8/layout/hierarchy6"/>
    <dgm:cxn modelId="{67B0DC42-39FD-4AD8-828B-D9C41D25F3BB}" type="presParOf" srcId="{41AB8CBB-E51F-4154-98E1-4578C705CA34}" destId="{43EC261C-BCF2-4364-8E19-23489DB72000}" srcOrd="7" destOrd="0" presId="urn:microsoft.com/office/officeart/2005/8/layout/hierarchy6"/>
    <dgm:cxn modelId="{FB46941C-28E5-42CA-A970-5BD559075D98}" type="presParOf" srcId="{43EC261C-BCF2-4364-8E19-23489DB72000}" destId="{88D92C10-C923-4C90-8EFB-6C576150C121}" srcOrd="0" destOrd="0" presId="urn:microsoft.com/office/officeart/2005/8/layout/hierarchy6"/>
    <dgm:cxn modelId="{B1A5AB49-07CF-4B5C-9AEF-A17B95BD3DEE}" type="presParOf" srcId="{43EC261C-BCF2-4364-8E19-23489DB72000}" destId="{1523DFBF-4023-4952-892A-B8FB89F9C83B}" srcOrd="1" destOrd="0" presId="urn:microsoft.com/office/officeart/2005/8/layout/hierarchy6"/>
    <dgm:cxn modelId="{BE0AF11F-164E-40BF-B7B3-34763A393A6E}" type="presParOf" srcId="{1523DFBF-4023-4952-892A-B8FB89F9C83B}" destId="{638BD7DE-0AE0-4B0E-AC8E-2A95584EC5C9}" srcOrd="0" destOrd="0" presId="urn:microsoft.com/office/officeart/2005/8/layout/hierarchy6"/>
    <dgm:cxn modelId="{28F3AA49-98F9-44CA-932E-CBBABE16A3A4}" type="presParOf" srcId="{1523DFBF-4023-4952-892A-B8FB89F9C83B}" destId="{4FDF9FEF-ACFB-44C7-BC5E-CDE4E662AEF3}" srcOrd="1" destOrd="0" presId="urn:microsoft.com/office/officeart/2005/8/layout/hierarchy6"/>
    <dgm:cxn modelId="{98F024D9-75F8-42FF-A7A2-6FD72D5D94F8}" type="presParOf" srcId="{4FDF9FEF-ACFB-44C7-BC5E-CDE4E662AEF3}" destId="{5FA72F76-83C6-42AE-AC22-78CFE69BEECC}" srcOrd="0" destOrd="0" presId="urn:microsoft.com/office/officeart/2005/8/layout/hierarchy6"/>
    <dgm:cxn modelId="{7ED1A9FF-5CF8-494D-978C-B571C9F8B52A}" type="presParOf" srcId="{4FDF9FEF-ACFB-44C7-BC5E-CDE4E662AEF3}" destId="{556710CD-DA02-48AE-B3D5-62033DB2E320}" srcOrd="1" destOrd="0" presId="urn:microsoft.com/office/officeart/2005/8/layout/hierarchy6"/>
    <dgm:cxn modelId="{A0E9B5C7-8A96-4809-BDCF-E70DC0200E0F}" type="presParOf" srcId="{41AB8CBB-E51F-4154-98E1-4578C705CA34}" destId="{74BA2E06-71F9-489C-BD2C-82A329FE188C}" srcOrd="8" destOrd="0" presId="urn:microsoft.com/office/officeart/2005/8/layout/hierarchy6"/>
    <dgm:cxn modelId="{6356C7D7-5F0B-4866-8BCB-920D0FDA70C1}" type="presParOf" srcId="{41AB8CBB-E51F-4154-98E1-4578C705CA34}" destId="{E893633A-C4A3-4E86-A34F-0A3DCB572A77}" srcOrd="9" destOrd="0" presId="urn:microsoft.com/office/officeart/2005/8/layout/hierarchy6"/>
    <dgm:cxn modelId="{5D3D00C9-8515-45BC-B940-2B02BE51B15A}" type="presParOf" srcId="{E893633A-C4A3-4E86-A34F-0A3DCB572A77}" destId="{72DD2DEC-F494-461A-89B4-37B2687A9BED}" srcOrd="0" destOrd="0" presId="urn:microsoft.com/office/officeart/2005/8/layout/hierarchy6"/>
    <dgm:cxn modelId="{6C0E222D-FF1B-43C6-ADF3-9BC2C2D212F5}" type="presParOf" srcId="{E893633A-C4A3-4E86-A34F-0A3DCB572A77}" destId="{FA606095-E1E7-437F-8C63-42182F3DE877}" srcOrd="1" destOrd="0" presId="urn:microsoft.com/office/officeart/2005/8/layout/hierarchy6"/>
    <dgm:cxn modelId="{1BB1482F-CDEC-43BC-9F45-E05CE2164386}" type="presParOf" srcId="{FA606095-E1E7-437F-8C63-42182F3DE877}" destId="{C67A7344-33ED-45D1-B834-C383099C274F}" srcOrd="0" destOrd="0" presId="urn:microsoft.com/office/officeart/2005/8/layout/hierarchy6"/>
    <dgm:cxn modelId="{EF57C2C9-6E9E-4A6E-9E41-D6B9F4E1C296}" type="presParOf" srcId="{FA606095-E1E7-437F-8C63-42182F3DE877}" destId="{D6FD06C0-6B6B-46E1-9586-8CD2F6340490}" srcOrd="1" destOrd="0" presId="urn:microsoft.com/office/officeart/2005/8/layout/hierarchy6"/>
    <dgm:cxn modelId="{49A3AFF5-FA83-4CF9-AB92-5A5570B4554F}" type="presParOf" srcId="{D6FD06C0-6B6B-46E1-9586-8CD2F6340490}" destId="{8C694324-20B3-4A56-9665-6734654D86B3}" srcOrd="0" destOrd="0" presId="urn:microsoft.com/office/officeart/2005/8/layout/hierarchy6"/>
    <dgm:cxn modelId="{3B31ECFD-9302-4010-BF00-4FEC36CD4408}" type="presParOf" srcId="{D6FD06C0-6B6B-46E1-9586-8CD2F6340490}" destId="{0B74C715-733E-42EC-86A1-E69CA65BF5B9}" srcOrd="1" destOrd="0" presId="urn:microsoft.com/office/officeart/2005/8/layout/hierarchy6"/>
    <dgm:cxn modelId="{830F4B97-B5CF-447D-8D47-97BB3A28A43F}" type="presParOf" srcId="{2BC97B71-8682-4B64-A52A-65EB51DE3FEB}" destId="{F38474AB-C042-4E38-AF8C-AA504558DE88}" srcOrd="1" destOrd="0" presId="urn:microsoft.com/office/officeart/2005/8/layout/hierarchy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CC7BCC8-62D3-4355-A3C8-15731DBE8254}">
      <dsp:nvSpPr>
        <dsp:cNvPr id="0" name=""/>
        <dsp:cNvSpPr/>
      </dsp:nvSpPr>
      <dsp:spPr>
        <a:xfrm>
          <a:off x="44024" y="0"/>
          <a:ext cx="6406517" cy="883880"/>
        </a:xfrm>
        <a:prstGeom prst="roundRect">
          <a:avLst>
            <a:gd name="adj" fmla="val 10000"/>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6"/>
        </a:lnRef>
        <a:fillRef idx="3">
          <a:schemeClr val="accent6"/>
        </a:fillRef>
        <a:effectRef idx="3">
          <a:schemeClr val="accent6"/>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b="0" kern="1200" cap="none" spc="0" dirty="0" smtClean="0">
              <a:ln w="18415" cmpd="sng">
                <a:solidFill>
                  <a:srgbClr val="FFFFFF"/>
                </a:solidFill>
                <a:prstDash val="solid"/>
              </a:ln>
              <a:solidFill>
                <a:srgbClr val="FFFFFF"/>
              </a:solidFill>
              <a:effectLst/>
            </a:rPr>
            <a:t>Primary Sampling Unit (PSU)</a:t>
          </a:r>
          <a:endParaRPr lang="en-US" sz="1800" b="0" i="1" kern="1200" cap="none" spc="0" dirty="0">
            <a:ln w="18415" cmpd="sng">
              <a:solidFill>
                <a:srgbClr val="FFFFFF"/>
              </a:solidFill>
              <a:prstDash val="solid"/>
            </a:ln>
            <a:solidFill>
              <a:srgbClr val="FFFFFF"/>
            </a:solidFill>
            <a:effectLst/>
          </a:endParaRPr>
        </a:p>
      </dsp:txBody>
      <dsp:txXfrm>
        <a:off x="44024" y="0"/>
        <a:ext cx="6406517" cy="883880"/>
      </dsp:txXfrm>
    </dsp:sp>
    <dsp:sp modelId="{2E35B003-EAD9-4195-B003-9406B19C3ABB}">
      <dsp:nvSpPr>
        <dsp:cNvPr id="0" name=""/>
        <dsp:cNvSpPr/>
      </dsp:nvSpPr>
      <dsp:spPr>
        <a:xfrm>
          <a:off x="1126840" y="883880"/>
          <a:ext cx="2120442" cy="746674"/>
        </a:xfrm>
        <a:custGeom>
          <a:avLst/>
          <a:gdLst/>
          <a:ahLst/>
          <a:cxnLst/>
          <a:rect l="0" t="0" r="0" b="0"/>
          <a:pathLst>
            <a:path>
              <a:moveTo>
                <a:pt x="2120442" y="0"/>
              </a:moveTo>
              <a:lnTo>
                <a:pt x="2120442" y="373337"/>
              </a:lnTo>
              <a:lnTo>
                <a:pt x="0" y="373337"/>
              </a:lnTo>
              <a:lnTo>
                <a:pt x="0" y="746674"/>
              </a:lnTo>
            </a:path>
          </a:pathLst>
        </a:custGeom>
        <a:noFill/>
        <a:ln w="254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B0EADD0-DF94-4A96-AFDD-C6A8470D39BD}">
      <dsp:nvSpPr>
        <dsp:cNvPr id="0" name=""/>
        <dsp:cNvSpPr/>
      </dsp:nvSpPr>
      <dsp:spPr>
        <a:xfrm>
          <a:off x="59406" y="1630554"/>
          <a:ext cx="2134868" cy="1169619"/>
        </a:xfrm>
        <a:prstGeom prst="roundRect">
          <a:avLst>
            <a:gd name="adj" fmla="val 10000"/>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b="1" i="0" kern="1200" baseline="0" dirty="0" smtClean="0">
              <a:solidFill>
                <a:schemeClr val="bg1">
                  <a:lumMod val="50000"/>
                </a:schemeClr>
              </a:solidFill>
            </a:rPr>
            <a:t>Physician</a:t>
          </a:r>
          <a:endParaRPr lang="en-US" sz="2000" b="1" i="0" kern="1200" baseline="0" dirty="0">
            <a:solidFill>
              <a:schemeClr val="bg1">
                <a:lumMod val="50000"/>
              </a:schemeClr>
            </a:solidFill>
          </a:endParaRPr>
        </a:p>
      </dsp:txBody>
      <dsp:txXfrm>
        <a:off x="59406" y="1630554"/>
        <a:ext cx="2134868" cy="1169619"/>
      </dsp:txXfrm>
    </dsp:sp>
    <dsp:sp modelId="{2FD68A44-F2D2-4168-BA0F-0B9A03AB439D}">
      <dsp:nvSpPr>
        <dsp:cNvPr id="0" name=""/>
        <dsp:cNvSpPr/>
      </dsp:nvSpPr>
      <dsp:spPr>
        <a:xfrm>
          <a:off x="1081120" y="2800173"/>
          <a:ext cx="91440" cy="1899396"/>
        </a:xfrm>
        <a:custGeom>
          <a:avLst/>
          <a:gdLst/>
          <a:ahLst/>
          <a:cxnLst/>
          <a:rect l="0" t="0" r="0" b="0"/>
          <a:pathLst>
            <a:path>
              <a:moveTo>
                <a:pt x="45720" y="0"/>
              </a:moveTo>
              <a:lnTo>
                <a:pt x="45720" y="949698"/>
              </a:lnTo>
              <a:lnTo>
                <a:pt x="46722" y="949698"/>
              </a:lnTo>
              <a:lnTo>
                <a:pt x="46722" y="1899396"/>
              </a:lnTo>
            </a:path>
          </a:pathLst>
        </a:custGeom>
        <a:noFill/>
        <a:ln w="25400" cap="flat" cmpd="sng" algn="ctr">
          <a:solidFill>
            <a:schemeClr val="accent5">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478D0E2-7659-4B06-880A-2BDE3E943041}">
      <dsp:nvSpPr>
        <dsp:cNvPr id="0" name=""/>
        <dsp:cNvSpPr/>
      </dsp:nvSpPr>
      <dsp:spPr>
        <a:xfrm>
          <a:off x="422344" y="4699569"/>
          <a:ext cx="1410998" cy="863030"/>
        </a:xfrm>
        <a:prstGeom prst="roundRect">
          <a:avLst>
            <a:gd name="adj" fmla="val 10000"/>
          </a:avLst>
        </a:prstGeom>
        <a:solidFill>
          <a:schemeClr val="accent5"/>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bg1"/>
              </a:solidFill>
            </a:rPr>
            <a:t>~30 Patient Visits</a:t>
          </a:r>
          <a:endParaRPr lang="en-US" sz="2000" kern="1200" dirty="0">
            <a:solidFill>
              <a:schemeClr val="bg1"/>
            </a:solidFill>
          </a:endParaRPr>
        </a:p>
      </dsp:txBody>
      <dsp:txXfrm>
        <a:off x="422344" y="4699569"/>
        <a:ext cx="1410998" cy="863030"/>
      </dsp:txXfrm>
    </dsp:sp>
    <dsp:sp modelId="{02BA34F6-E11A-484B-ADE3-F58E54EF1A25}">
      <dsp:nvSpPr>
        <dsp:cNvPr id="0" name=""/>
        <dsp:cNvSpPr/>
      </dsp:nvSpPr>
      <dsp:spPr>
        <a:xfrm>
          <a:off x="3247283" y="883880"/>
          <a:ext cx="1891161" cy="695298"/>
        </a:xfrm>
        <a:custGeom>
          <a:avLst/>
          <a:gdLst/>
          <a:ahLst/>
          <a:cxnLst/>
          <a:rect l="0" t="0" r="0" b="0"/>
          <a:pathLst>
            <a:path>
              <a:moveTo>
                <a:pt x="0" y="0"/>
              </a:moveTo>
              <a:lnTo>
                <a:pt x="0" y="347649"/>
              </a:lnTo>
              <a:lnTo>
                <a:pt x="1891161" y="347649"/>
              </a:lnTo>
              <a:lnTo>
                <a:pt x="1891161" y="695298"/>
              </a:lnTo>
            </a:path>
          </a:pathLst>
        </a:custGeom>
        <a:noFill/>
        <a:ln w="254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4081D98-5975-4F8E-A218-90B6C0D1935B}">
      <dsp:nvSpPr>
        <dsp:cNvPr id="0" name=""/>
        <dsp:cNvSpPr/>
      </dsp:nvSpPr>
      <dsp:spPr>
        <a:xfrm>
          <a:off x="3929502" y="1579179"/>
          <a:ext cx="2417883" cy="1240219"/>
        </a:xfrm>
        <a:prstGeom prst="roundRect">
          <a:avLst>
            <a:gd name="adj" fmla="val 10000"/>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baseline="0" dirty="0" smtClean="0">
              <a:solidFill>
                <a:schemeClr val="bg1">
                  <a:lumMod val="50000"/>
                </a:schemeClr>
              </a:solidFill>
            </a:rPr>
            <a:t>Community Health Center (CHC)</a:t>
          </a:r>
          <a:endParaRPr lang="en-US" sz="2400" i="1" kern="1200" baseline="0" dirty="0">
            <a:solidFill>
              <a:schemeClr val="bg1">
                <a:lumMod val="50000"/>
              </a:schemeClr>
            </a:solidFill>
          </a:endParaRPr>
        </a:p>
      </dsp:txBody>
      <dsp:txXfrm>
        <a:off x="3929502" y="1579179"/>
        <a:ext cx="2417883" cy="1240219"/>
      </dsp:txXfrm>
    </dsp:sp>
    <dsp:sp modelId="{FE8BEAAF-23C6-4E3C-ABB0-D18821E560F8}">
      <dsp:nvSpPr>
        <dsp:cNvPr id="0" name=""/>
        <dsp:cNvSpPr/>
      </dsp:nvSpPr>
      <dsp:spPr>
        <a:xfrm>
          <a:off x="3007413" y="2819398"/>
          <a:ext cx="2131031" cy="580229"/>
        </a:xfrm>
        <a:custGeom>
          <a:avLst/>
          <a:gdLst/>
          <a:ahLst/>
          <a:cxnLst/>
          <a:rect l="0" t="0" r="0" b="0"/>
          <a:pathLst>
            <a:path>
              <a:moveTo>
                <a:pt x="2131031" y="0"/>
              </a:moveTo>
              <a:lnTo>
                <a:pt x="2131031" y="290114"/>
              </a:lnTo>
              <a:lnTo>
                <a:pt x="0" y="290114"/>
              </a:lnTo>
              <a:lnTo>
                <a:pt x="0" y="580229"/>
              </a:lnTo>
            </a:path>
          </a:pathLst>
        </a:custGeom>
        <a:noFill/>
        <a:ln w="25400" cap="flat" cmpd="sng" algn="ctr">
          <a:solidFill>
            <a:schemeClr val="accent5">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AF568B0-AF16-449B-96A9-75DEA53C1CB5}">
      <dsp:nvSpPr>
        <dsp:cNvPr id="0" name=""/>
        <dsp:cNvSpPr/>
      </dsp:nvSpPr>
      <dsp:spPr>
        <a:xfrm>
          <a:off x="2049730" y="3399628"/>
          <a:ext cx="1915364" cy="1112540"/>
        </a:xfrm>
        <a:prstGeom prst="roundRect">
          <a:avLst>
            <a:gd name="adj" fmla="val 10000"/>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i="0" kern="1200" baseline="0" dirty="0" smtClean="0">
              <a:solidFill>
                <a:schemeClr val="bg1">
                  <a:lumMod val="50000"/>
                </a:schemeClr>
              </a:solidFill>
            </a:rPr>
            <a:t>CHC Provider</a:t>
          </a:r>
          <a:endParaRPr lang="en-US" sz="2000" b="1" i="0" kern="1200" baseline="0" dirty="0">
            <a:solidFill>
              <a:schemeClr val="bg1">
                <a:lumMod val="50000"/>
              </a:schemeClr>
            </a:solidFill>
          </a:endParaRPr>
        </a:p>
      </dsp:txBody>
      <dsp:txXfrm>
        <a:off x="2049730" y="3399628"/>
        <a:ext cx="1915364" cy="1112540"/>
      </dsp:txXfrm>
    </dsp:sp>
    <dsp:sp modelId="{E0532F59-1101-47E0-9B92-DE665B481702}">
      <dsp:nvSpPr>
        <dsp:cNvPr id="0" name=""/>
        <dsp:cNvSpPr/>
      </dsp:nvSpPr>
      <dsp:spPr>
        <a:xfrm>
          <a:off x="2961693" y="4512168"/>
          <a:ext cx="91440" cy="187401"/>
        </a:xfrm>
        <a:custGeom>
          <a:avLst/>
          <a:gdLst/>
          <a:ahLst/>
          <a:cxnLst/>
          <a:rect l="0" t="0" r="0" b="0"/>
          <a:pathLst>
            <a:path>
              <a:moveTo>
                <a:pt x="45720" y="0"/>
              </a:moveTo>
              <a:lnTo>
                <a:pt x="45720" y="187401"/>
              </a:lnTo>
            </a:path>
          </a:pathLst>
        </a:custGeom>
        <a:noFill/>
        <a:ln w="25400" cap="flat" cmpd="sng" algn="ctr">
          <a:solidFill>
            <a:schemeClr val="accent5">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85EA217-73F3-4398-A6FB-87B7C13E1AFA}">
      <dsp:nvSpPr>
        <dsp:cNvPr id="0" name=""/>
        <dsp:cNvSpPr/>
      </dsp:nvSpPr>
      <dsp:spPr>
        <a:xfrm>
          <a:off x="2301913" y="4699569"/>
          <a:ext cx="1410998" cy="863030"/>
        </a:xfrm>
        <a:prstGeom prst="roundRect">
          <a:avLst>
            <a:gd name="adj" fmla="val 10000"/>
          </a:avLst>
        </a:prstGeom>
        <a:solidFill>
          <a:schemeClr val="accent5"/>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bg1"/>
              </a:solidFill>
            </a:rPr>
            <a:t>~30 Patient Visits</a:t>
          </a:r>
          <a:endParaRPr lang="en-US" sz="2000" kern="1200" dirty="0">
            <a:solidFill>
              <a:schemeClr val="bg1"/>
            </a:solidFill>
          </a:endParaRPr>
        </a:p>
      </dsp:txBody>
      <dsp:txXfrm>
        <a:off x="2301913" y="4699569"/>
        <a:ext cx="1410998" cy="863030"/>
      </dsp:txXfrm>
    </dsp:sp>
    <dsp:sp modelId="{5E43BC50-6514-4C6C-AD1A-89A9279FC310}">
      <dsp:nvSpPr>
        <dsp:cNvPr id="0" name=""/>
        <dsp:cNvSpPr/>
      </dsp:nvSpPr>
      <dsp:spPr>
        <a:xfrm>
          <a:off x="5092724" y="2819398"/>
          <a:ext cx="91440" cy="580229"/>
        </a:xfrm>
        <a:custGeom>
          <a:avLst/>
          <a:gdLst/>
          <a:ahLst/>
          <a:cxnLst/>
          <a:rect l="0" t="0" r="0" b="0"/>
          <a:pathLst>
            <a:path>
              <a:moveTo>
                <a:pt x="45720" y="0"/>
              </a:moveTo>
              <a:lnTo>
                <a:pt x="45720" y="290114"/>
              </a:lnTo>
              <a:lnTo>
                <a:pt x="46441" y="290114"/>
              </a:lnTo>
              <a:lnTo>
                <a:pt x="46441" y="580229"/>
              </a:lnTo>
            </a:path>
          </a:pathLst>
        </a:custGeom>
        <a:noFill/>
        <a:ln w="25400" cap="flat" cmpd="sng" algn="ctr">
          <a:solidFill>
            <a:schemeClr val="accent5">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F5801D9-CC2D-425A-A13A-57D0E3A9200D}">
      <dsp:nvSpPr>
        <dsp:cNvPr id="0" name=""/>
        <dsp:cNvSpPr/>
      </dsp:nvSpPr>
      <dsp:spPr>
        <a:xfrm>
          <a:off x="4181483" y="3399628"/>
          <a:ext cx="1915364" cy="1112540"/>
        </a:xfrm>
        <a:prstGeom prst="roundRect">
          <a:avLst>
            <a:gd name="adj" fmla="val 10000"/>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i="0" kern="1200" baseline="0" dirty="0" smtClean="0">
              <a:solidFill>
                <a:schemeClr val="bg1">
                  <a:lumMod val="50000"/>
                </a:schemeClr>
              </a:solidFill>
            </a:rPr>
            <a:t>CHC Provider</a:t>
          </a:r>
          <a:endParaRPr lang="en-US" sz="2000" b="1" i="0" kern="1200" baseline="0" dirty="0">
            <a:solidFill>
              <a:schemeClr val="bg1">
                <a:lumMod val="50000"/>
              </a:schemeClr>
            </a:solidFill>
          </a:endParaRPr>
        </a:p>
      </dsp:txBody>
      <dsp:txXfrm>
        <a:off x="4181483" y="3399628"/>
        <a:ext cx="1915364" cy="1112540"/>
      </dsp:txXfrm>
    </dsp:sp>
    <dsp:sp modelId="{926304BA-75E6-4909-93A9-BD8947919E13}">
      <dsp:nvSpPr>
        <dsp:cNvPr id="0" name=""/>
        <dsp:cNvSpPr/>
      </dsp:nvSpPr>
      <dsp:spPr>
        <a:xfrm>
          <a:off x="5093445" y="4512168"/>
          <a:ext cx="91440" cy="187401"/>
        </a:xfrm>
        <a:custGeom>
          <a:avLst/>
          <a:gdLst/>
          <a:ahLst/>
          <a:cxnLst/>
          <a:rect l="0" t="0" r="0" b="0"/>
          <a:pathLst>
            <a:path>
              <a:moveTo>
                <a:pt x="45720" y="0"/>
              </a:moveTo>
              <a:lnTo>
                <a:pt x="45720" y="187401"/>
              </a:lnTo>
            </a:path>
          </a:pathLst>
        </a:custGeom>
        <a:noFill/>
        <a:ln w="25400" cap="flat" cmpd="sng" algn="ctr">
          <a:solidFill>
            <a:schemeClr val="accent5">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E0D04C6-F151-4395-BE00-9B0109D9ACD5}">
      <dsp:nvSpPr>
        <dsp:cNvPr id="0" name=""/>
        <dsp:cNvSpPr/>
      </dsp:nvSpPr>
      <dsp:spPr>
        <a:xfrm>
          <a:off x="4433666" y="4699569"/>
          <a:ext cx="1410998" cy="863030"/>
        </a:xfrm>
        <a:prstGeom prst="roundRect">
          <a:avLst>
            <a:gd name="adj" fmla="val 10000"/>
          </a:avLst>
        </a:prstGeom>
        <a:solidFill>
          <a:schemeClr val="accent5"/>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bg1"/>
              </a:solidFill>
            </a:rPr>
            <a:t>~30 Patient Visits</a:t>
          </a:r>
          <a:endParaRPr lang="en-US" sz="2000" kern="1200" dirty="0">
            <a:solidFill>
              <a:schemeClr val="bg1"/>
            </a:solidFill>
          </a:endParaRPr>
        </a:p>
      </dsp:txBody>
      <dsp:txXfrm>
        <a:off x="4433666" y="4699569"/>
        <a:ext cx="1410998" cy="863030"/>
      </dsp:txXfrm>
    </dsp:sp>
    <dsp:sp modelId="{B0EE0FA1-E7C6-498C-8AE6-A47326B04CBA}">
      <dsp:nvSpPr>
        <dsp:cNvPr id="0" name=""/>
        <dsp:cNvSpPr/>
      </dsp:nvSpPr>
      <dsp:spPr>
        <a:xfrm>
          <a:off x="5138444" y="2819398"/>
          <a:ext cx="2132474" cy="580229"/>
        </a:xfrm>
        <a:custGeom>
          <a:avLst/>
          <a:gdLst/>
          <a:ahLst/>
          <a:cxnLst/>
          <a:rect l="0" t="0" r="0" b="0"/>
          <a:pathLst>
            <a:path>
              <a:moveTo>
                <a:pt x="0" y="0"/>
              </a:moveTo>
              <a:lnTo>
                <a:pt x="0" y="290114"/>
              </a:lnTo>
              <a:lnTo>
                <a:pt x="2132474" y="290114"/>
              </a:lnTo>
              <a:lnTo>
                <a:pt x="2132474" y="580229"/>
              </a:lnTo>
            </a:path>
          </a:pathLst>
        </a:custGeom>
        <a:noFill/>
        <a:ln w="25400" cap="flat" cmpd="sng" algn="ctr">
          <a:solidFill>
            <a:schemeClr val="accent5">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D89D31B-D351-4A2C-977F-6D9E75BD49C7}">
      <dsp:nvSpPr>
        <dsp:cNvPr id="0" name=""/>
        <dsp:cNvSpPr/>
      </dsp:nvSpPr>
      <dsp:spPr>
        <a:xfrm>
          <a:off x="6313236" y="3399628"/>
          <a:ext cx="1915364" cy="1112540"/>
        </a:xfrm>
        <a:prstGeom prst="roundRect">
          <a:avLst>
            <a:gd name="adj" fmla="val 10000"/>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i="0" kern="1200" baseline="0" dirty="0" smtClean="0">
              <a:solidFill>
                <a:schemeClr val="bg1">
                  <a:lumMod val="50000"/>
                </a:schemeClr>
              </a:solidFill>
            </a:rPr>
            <a:t>CHC Provider</a:t>
          </a:r>
          <a:endParaRPr lang="en-US" sz="2000" b="1" i="0" kern="1200" baseline="0" dirty="0">
            <a:solidFill>
              <a:schemeClr val="bg1">
                <a:lumMod val="50000"/>
              </a:schemeClr>
            </a:solidFill>
          </a:endParaRPr>
        </a:p>
      </dsp:txBody>
      <dsp:txXfrm>
        <a:off x="6313236" y="3399628"/>
        <a:ext cx="1915364" cy="1112540"/>
      </dsp:txXfrm>
    </dsp:sp>
    <dsp:sp modelId="{0D339B9D-A3D6-4A3B-B205-C934892613F9}">
      <dsp:nvSpPr>
        <dsp:cNvPr id="0" name=""/>
        <dsp:cNvSpPr/>
      </dsp:nvSpPr>
      <dsp:spPr>
        <a:xfrm>
          <a:off x="7225198" y="4512168"/>
          <a:ext cx="91440" cy="187401"/>
        </a:xfrm>
        <a:custGeom>
          <a:avLst/>
          <a:gdLst/>
          <a:ahLst/>
          <a:cxnLst/>
          <a:rect l="0" t="0" r="0" b="0"/>
          <a:pathLst>
            <a:path>
              <a:moveTo>
                <a:pt x="45720" y="0"/>
              </a:moveTo>
              <a:lnTo>
                <a:pt x="45720" y="187401"/>
              </a:lnTo>
            </a:path>
          </a:pathLst>
        </a:custGeom>
        <a:noFill/>
        <a:ln w="25400" cap="flat" cmpd="sng" algn="ctr">
          <a:solidFill>
            <a:schemeClr val="accent5">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9888190-854D-4E25-8F70-CBB2FCE46D64}">
      <dsp:nvSpPr>
        <dsp:cNvPr id="0" name=""/>
        <dsp:cNvSpPr/>
      </dsp:nvSpPr>
      <dsp:spPr>
        <a:xfrm>
          <a:off x="6565419" y="4699569"/>
          <a:ext cx="1410998" cy="863030"/>
        </a:xfrm>
        <a:prstGeom prst="roundRect">
          <a:avLst>
            <a:gd name="adj" fmla="val 10000"/>
          </a:avLst>
        </a:prstGeom>
        <a:solidFill>
          <a:schemeClr val="accent5"/>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bg1"/>
              </a:solidFill>
            </a:rPr>
            <a:t>~30 Patient Visits</a:t>
          </a:r>
          <a:endParaRPr lang="en-US" sz="2000" kern="1200" dirty="0">
            <a:solidFill>
              <a:schemeClr val="bg1"/>
            </a:solidFill>
          </a:endParaRPr>
        </a:p>
      </dsp:txBody>
      <dsp:txXfrm>
        <a:off x="6565419" y="4699569"/>
        <a:ext cx="1410998" cy="86303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5E07F81-B64C-478D-9181-C24BA83BEC8A}">
      <dsp:nvSpPr>
        <dsp:cNvPr id="0" name=""/>
        <dsp:cNvSpPr/>
      </dsp:nvSpPr>
      <dsp:spPr>
        <a:xfrm>
          <a:off x="457199" y="76200"/>
          <a:ext cx="6115907" cy="564340"/>
        </a:xfrm>
        <a:prstGeom prst="roundRect">
          <a:avLst>
            <a:gd name="adj" fmla="val 10000"/>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b="0" kern="1200" cap="none" spc="0" dirty="0" smtClean="0">
              <a:ln w="18415" cmpd="sng">
                <a:solidFill>
                  <a:srgbClr val="FFFFFF"/>
                </a:solidFill>
                <a:prstDash val="solid"/>
              </a:ln>
              <a:solidFill>
                <a:srgbClr val="FFFFFF"/>
              </a:solidFill>
              <a:effectLst/>
            </a:rPr>
            <a:t>Primary Sampling Unit (PSU)</a:t>
          </a:r>
          <a:endParaRPr lang="en-US" sz="3200" b="0" kern="1200" cap="none" spc="0" dirty="0">
            <a:ln w="18415" cmpd="sng">
              <a:solidFill>
                <a:srgbClr val="FFFFFF"/>
              </a:solidFill>
              <a:prstDash val="solid"/>
            </a:ln>
            <a:solidFill>
              <a:srgbClr val="FFFFFF"/>
            </a:solidFill>
            <a:effectLst/>
          </a:endParaRPr>
        </a:p>
      </dsp:txBody>
      <dsp:txXfrm>
        <a:off x="457199" y="76200"/>
        <a:ext cx="6115907" cy="564340"/>
      </dsp:txXfrm>
    </dsp:sp>
    <dsp:sp modelId="{63E57DEC-721D-4782-940C-722F105FB7E3}">
      <dsp:nvSpPr>
        <dsp:cNvPr id="0" name=""/>
        <dsp:cNvSpPr/>
      </dsp:nvSpPr>
      <dsp:spPr>
        <a:xfrm>
          <a:off x="3469433" y="640540"/>
          <a:ext cx="91440" cy="444487"/>
        </a:xfrm>
        <a:custGeom>
          <a:avLst/>
          <a:gdLst/>
          <a:ahLst/>
          <a:cxnLst/>
          <a:rect l="0" t="0" r="0" b="0"/>
          <a:pathLst>
            <a:path>
              <a:moveTo>
                <a:pt x="45720" y="0"/>
              </a:moveTo>
              <a:lnTo>
                <a:pt x="45720" y="222243"/>
              </a:lnTo>
              <a:lnTo>
                <a:pt x="81232" y="222243"/>
              </a:lnTo>
              <a:lnTo>
                <a:pt x="81232" y="444487"/>
              </a:lnTo>
            </a:path>
          </a:pathLst>
        </a:custGeom>
        <a:noFill/>
        <a:ln w="254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A764635-413A-428C-9963-F3EACBD4679F}">
      <dsp:nvSpPr>
        <dsp:cNvPr id="0" name=""/>
        <dsp:cNvSpPr/>
      </dsp:nvSpPr>
      <dsp:spPr>
        <a:xfrm>
          <a:off x="2529330" y="1085027"/>
          <a:ext cx="2042671" cy="667572"/>
        </a:xfrm>
        <a:prstGeom prst="roundRect">
          <a:avLst>
            <a:gd name="adj" fmla="val 10000"/>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w="9525" cap="flat" cmpd="sng" algn="ctr">
          <a:noFill/>
          <a:prstDash val="solid"/>
        </a:ln>
        <a:effectLst>
          <a:outerShdw blurRad="40000" dist="230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0" kern="1200" cap="none" spc="0" dirty="0">
              <a:ln w="18415" cmpd="sng">
                <a:noFill/>
                <a:prstDash val="solid"/>
              </a:ln>
              <a:solidFill>
                <a:schemeClr val="bg1"/>
              </a:solidFill>
              <a:effectLst>
                <a:outerShdw blurRad="38100" dist="38100" dir="2700000" algn="tl">
                  <a:srgbClr val="000000">
                    <a:alpha val="43137"/>
                  </a:srgbClr>
                </a:outerShdw>
              </a:effectLst>
            </a:rPr>
            <a:t>Hospital </a:t>
          </a:r>
          <a:endParaRPr lang="en-US" sz="1600" b="0" i="1" kern="1200" cap="none" spc="0" dirty="0">
            <a:ln w="18415" cmpd="sng">
              <a:noFill/>
              <a:prstDash val="solid"/>
            </a:ln>
            <a:solidFill>
              <a:schemeClr val="bg1"/>
            </a:solidFill>
            <a:effectLst>
              <a:outerShdw blurRad="38100" dist="38100" dir="2700000" algn="tl">
                <a:srgbClr val="000000">
                  <a:alpha val="43137"/>
                </a:srgbClr>
              </a:outerShdw>
            </a:effectLst>
          </a:endParaRPr>
        </a:p>
      </dsp:txBody>
      <dsp:txXfrm>
        <a:off x="2529330" y="1085027"/>
        <a:ext cx="2042671" cy="667572"/>
      </dsp:txXfrm>
    </dsp:sp>
    <dsp:sp modelId="{C4F5C66D-9159-4592-BA79-228DBA6B5C40}">
      <dsp:nvSpPr>
        <dsp:cNvPr id="0" name=""/>
        <dsp:cNvSpPr/>
      </dsp:nvSpPr>
      <dsp:spPr>
        <a:xfrm>
          <a:off x="942550" y="1752600"/>
          <a:ext cx="2608115" cy="304800"/>
        </a:xfrm>
        <a:custGeom>
          <a:avLst/>
          <a:gdLst/>
          <a:ahLst/>
          <a:cxnLst/>
          <a:rect l="0" t="0" r="0" b="0"/>
          <a:pathLst>
            <a:path>
              <a:moveTo>
                <a:pt x="2608115" y="0"/>
              </a:moveTo>
              <a:lnTo>
                <a:pt x="2608115" y="152400"/>
              </a:lnTo>
              <a:lnTo>
                <a:pt x="0" y="152400"/>
              </a:lnTo>
              <a:lnTo>
                <a:pt x="0" y="304800"/>
              </a:lnTo>
            </a:path>
          </a:pathLst>
        </a:custGeom>
        <a:noFill/>
        <a:ln w="25400" cap="flat" cmpd="sng" algn="ctr">
          <a:solidFill>
            <a:schemeClr val="accent5">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3DBE373-A336-4228-A824-CFED0011D14D}">
      <dsp:nvSpPr>
        <dsp:cNvPr id="0" name=""/>
        <dsp:cNvSpPr/>
      </dsp:nvSpPr>
      <dsp:spPr>
        <a:xfrm>
          <a:off x="0" y="2057400"/>
          <a:ext cx="1885100" cy="872192"/>
        </a:xfrm>
        <a:prstGeom prst="roundRect">
          <a:avLst>
            <a:gd name="adj" fmla="val 10000"/>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9525" cap="flat" cmpd="sng" algn="ctr">
          <a:no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baseline="0" dirty="0">
              <a:solidFill>
                <a:schemeClr val="bg1">
                  <a:lumMod val="50000"/>
                </a:schemeClr>
              </a:solidFill>
            </a:rPr>
            <a:t>Emergency </a:t>
          </a:r>
          <a:r>
            <a:rPr lang="en-US" sz="1800" b="1" kern="1200" baseline="0" dirty="0" smtClean="0">
              <a:solidFill>
                <a:schemeClr val="bg1">
                  <a:lumMod val="50000"/>
                </a:schemeClr>
              </a:solidFill>
            </a:rPr>
            <a:t>Department</a:t>
          </a:r>
          <a:endParaRPr lang="en-US" sz="1400" i="1" kern="1200" baseline="0" dirty="0">
            <a:solidFill>
              <a:schemeClr val="bg1">
                <a:lumMod val="50000"/>
              </a:schemeClr>
            </a:solidFill>
          </a:endParaRPr>
        </a:p>
      </dsp:txBody>
      <dsp:txXfrm>
        <a:off x="0" y="2057400"/>
        <a:ext cx="1885100" cy="872192"/>
      </dsp:txXfrm>
    </dsp:sp>
    <dsp:sp modelId="{2E35B003-EAD9-4195-B003-9406B19C3ABB}">
      <dsp:nvSpPr>
        <dsp:cNvPr id="0" name=""/>
        <dsp:cNvSpPr/>
      </dsp:nvSpPr>
      <dsp:spPr>
        <a:xfrm>
          <a:off x="892942" y="2929593"/>
          <a:ext cx="91440" cy="621521"/>
        </a:xfrm>
        <a:custGeom>
          <a:avLst/>
          <a:gdLst/>
          <a:ahLst/>
          <a:cxnLst/>
          <a:rect l="0" t="0" r="0" b="0"/>
          <a:pathLst>
            <a:path>
              <a:moveTo>
                <a:pt x="49607" y="0"/>
              </a:moveTo>
              <a:lnTo>
                <a:pt x="49607" y="310760"/>
              </a:lnTo>
              <a:lnTo>
                <a:pt x="45720" y="310760"/>
              </a:lnTo>
              <a:lnTo>
                <a:pt x="45720" y="621521"/>
              </a:lnTo>
            </a:path>
          </a:pathLst>
        </a:custGeom>
        <a:noFill/>
        <a:ln w="25400" cap="flat" cmpd="sng" algn="ctr">
          <a:solidFill>
            <a:schemeClr val="accent5">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B0EADD0-DF94-4A96-AFDD-C6A8470D39BD}">
      <dsp:nvSpPr>
        <dsp:cNvPr id="0" name=""/>
        <dsp:cNvSpPr/>
      </dsp:nvSpPr>
      <dsp:spPr>
        <a:xfrm>
          <a:off x="152401" y="3551114"/>
          <a:ext cx="1572522" cy="792287"/>
        </a:xfrm>
        <a:prstGeom prst="roundRect">
          <a:avLst>
            <a:gd name="adj" fmla="val 10000"/>
          </a:avLst>
        </a:prstGeom>
        <a:solidFill>
          <a:schemeClr val="accent3"/>
        </a:solidFill>
        <a:ln>
          <a:solidFill>
            <a:schemeClr val="accent3"/>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a:solidFill>
                <a:schemeClr val="bg1"/>
              </a:solidFill>
            </a:rPr>
            <a:t>Emergency Service </a:t>
          </a:r>
          <a:r>
            <a:rPr lang="en-US" sz="1600" b="1" kern="1200" dirty="0" smtClean="0">
              <a:solidFill>
                <a:schemeClr val="bg1"/>
              </a:solidFill>
            </a:rPr>
            <a:t>Area</a:t>
          </a:r>
          <a:endParaRPr lang="en-US" sz="1600" b="1" kern="1200" dirty="0">
            <a:solidFill>
              <a:schemeClr val="bg1"/>
            </a:solidFill>
          </a:endParaRPr>
        </a:p>
      </dsp:txBody>
      <dsp:txXfrm>
        <a:off x="152401" y="3551114"/>
        <a:ext cx="1572522" cy="792287"/>
      </dsp:txXfrm>
    </dsp:sp>
    <dsp:sp modelId="{2FD68A44-F2D2-4168-BA0F-0B9A03AB439D}">
      <dsp:nvSpPr>
        <dsp:cNvPr id="0" name=""/>
        <dsp:cNvSpPr/>
      </dsp:nvSpPr>
      <dsp:spPr>
        <a:xfrm>
          <a:off x="892942" y="4343401"/>
          <a:ext cx="91440" cy="151154"/>
        </a:xfrm>
        <a:custGeom>
          <a:avLst/>
          <a:gdLst/>
          <a:ahLst/>
          <a:cxnLst/>
          <a:rect l="0" t="0" r="0" b="0"/>
          <a:pathLst>
            <a:path>
              <a:moveTo>
                <a:pt x="45720" y="0"/>
              </a:moveTo>
              <a:lnTo>
                <a:pt x="45720" y="151154"/>
              </a:lnTo>
            </a:path>
          </a:pathLst>
        </a:custGeom>
        <a:noFill/>
        <a:ln w="25400" cap="flat" cmpd="sng" algn="ctr">
          <a:solidFill>
            <a:schemeClr val="accent5">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478D0E2-7659-4B06-880A-2BDE3E943041}">
      <dsp:nvSpPr>
        <dsp:cNvPr id="0" name=""/>
        <dsp:cNvSpPr/>
      </dsp:nvSpPr>
      <dsp:spPr>
        <a:xfrm>
          <a:off x="324916" y="4494555"/>
          <a:ext cx="1227493" cy="610845"/>
        </a:xfrm>
        <a:prstGeom prst="roundRect">
          <a:avLst>
            <a:gd name="adj" fmla="val 10000"/>
          </a:avLst>
        </a:prstGeom>
        <a:solidFill>
          <a:schemeClr val="accent5"/>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bg1"/>
              </a:solidFill>
            </a:rPr>
            <a:t>~100 ED Visits</a:t>
          </a:r>
          <a:endParaRPr lang="en-US" sz="1600" kern="1200" dirty="0">
            <a:solidFill>
              <a:schemeClr val="bg1"/>
            </a:solidFill>
          </a:endParaRPr>
        </a:p>
      </dsp:txBody>
      <dsp:txXfrm>
        <a:off x="324916" y="4494555"/>
        <a:ext cx="1227493" cy="610845"/>
      </dsp:txXfrm>
    </dsp:sp>
    <dsp:sp modelId="{02BA34F6-E11A-484B-ADE3-F58E54EF1A25}">
      <dsp:nvSpPr>
        <dsp:cNvPr id="0" name=""/>
        <dsp:cNvSpPr/>
      </dsp:nvSpPr>
      <dsp:spPr>
        <a:xfrm>
          <a:off x="3550665" y="1752600"/>
          <a:ext cx="1630947" cy="304800"/>
        </a:xfrm>
        <a:custGeom>
          <a:avLst/>
          <a:gdLst/>
          <a:ahLst/>
          <a:cxnLst/>
          <a:rect l="0" t="0" r="0" b="0"/>
          <a:pathLst>
            <a:path>
              <a:moveTo>
                <a:pt x="0" y="0"/>
              </a:moveTo>
              <a:lnTo>
                <a:pt x="0" y="152400"/>
              </a:lnTo>
              <a:lnTo>
                <a:pt x="1630947" y="152400"/>
              </a:lnTo>
              <a:lnTo>
                <a:pt x="1630947" y="304800"/>
              </a:lnTo>
            </a:path>
          </a:pathLst>
        </a:custGeom>
        <a:noFill/>
        <a:ln w="25400" cap="flat" cmpd="sng" algn="ctr">
          <a:solidFill>
            <a:schemeClr val="accent5">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4081D98-5975-4F8E-A218-90B6C0D1935B}">
      <dsp:nvSpPr>
        <dsp:cNvPr id="0" name=""/>
        <dsp:cNvSpPr/>
      </dsp:nvSpPr>
      <dsp:spPr>
        <a:xfrm>
          <a:off x="4267226" y="2057400"/>
          <a:ext cx="1828772" cy="838621"/>
        </a:xfrm>
        <a:prstGeom prst="roundRect">
          <a:avLst>
            <a:gd name="adj" fmla="val 10000"/>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9525" cap="flat" cmpd="sng" algn="ctr">
          <a:no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baseline="0" dirty="0">
              <a:solidFill>
                <a:schemeClr val="bg1">
                  <a:lumMod val="50000"/>
                </a:schemeClr>
              </a:solidFill>
            </a:rPr>
            <a:t>Outpatient </a:t>
          </a:r>
          <a:r>
            <a:rPr lang="en-US" sz="1800" b="1" kern="1200" baseline="0" dirty="0" smtClean="0">
              <a:solidFill>
                <a:schemeClr val="bg1">
                  <a:lumMod val="50000"/>
                </a:schemeClr>
              </a:solidFill>
            </a:rPr>
            <a:t>Department</a:t>
          </a:r>
          <a:endParaRPr lang="en-US" sz="1400" i="1" kern="1200" baseline="0" dirty="0">
            <a:solidFill>
              <a:schemeClr val="bg1">
                <a:lumMod val="50000"/>
              </a:schemeClr>
            </a:solidFill>
          </a:endParaRPr>
        </a:p>
      </dsp:txBody>
      <dsp:txXfrm>
        <a:off x="4267226" y="2057400"/>
        <a:ext cx="1828772" cy="838621"/>
      </dsp:txXfrm>
    </dsp:sp>
    <dsp:sp modelId="{FE8BEAAF-23C6-4E3C-ABB0-D18821E560F8}">
      <dsp:nvSpPr>
        <dsp:cNvPr id="0" name=""/>
        <dsp:cNvSpPr/>
      </dsp:nvSpPr>
      <dsp:spPr>
        <a:xfrm>
          <a:off x="2495238" y="2896021"/>
          <a:ext cx="2686374" cy="621521"/>
        </a:xfrm>
        <a:custGeom>
          <a:avLst/>
          <a:gdLst/>
          <a:ahLst/>
          <a:cxnLst/>
          <a:rect l="0" t="0" r="0" b="0"/>
          <a:pathLst>
            <a:path>
              <a:moveTo>
                <a:pt x="2686374" y="0"/>
              </a:moveTo>
              <a:lnTo>
                <a:pt x="2686374" y="310760"/>
              </a:lnTo>
              <a:lnTo>
                <a:pt x="0" y="310760"/>
              </a:lnTo>
              <a:lnTo>
                <a:pt x="0" y="621521"/>
              </a:lnTo>
            </a:path>
          </a:pathLst>
        </a:custGeom>
        <a:noFill/>
        <a:ln w="25400" cap="flat" cmpd="sng" algn="ctr">
          <a:solidFill>
            <a:schemeClr val="accent5">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AF568B0-AF16-449B-96A9-75DEA53C1CB5}">
      <dsp:nvSpPr>
        <dsp:cNvPr id="0" name=""/>
        <dsp:cNvSpPr/>
      </dsp:nvSpPr>
      <dsp:spPr>
        <a:xfrm>
          <a:off x="2030545" y="3517543"/>
          <a:ext cx="929386" cy="683220"/>
        </a:xfrm>
        <a:prstGeom prst="roundRect">
          <a:avLst>
            <a:gd name="adj" fmla="val 10000"/>
          </a:avLst>
        </a:prstGeom>
        <a:solidFill>
          <a:schemeClr val="accent3"/>
        </a:solidFill>
        <a:ln>
          <a:solidFill>
            <a:schemeClr val="accent3"/>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solidFill>
                <a:schemeClr val="bg1"/>
              </a:solidFill>
            </a:rPr>
            <a:t>Clinic </a:t>
          </a:r>
          <a:r>
            <a:rPr lang="en-US" sz="1800" kern="1200" dirty="0" smtClean="0">
              <a:solidFill>
                <a:schemeClr val="bg1"/>
              </a:solidFill>
            </a:rPr>
            <a:t>1</a:t>
          </a:r>
          <a:endParaRPr lang="en-US" sz="1800" kern="1200" dirty="0">
            <a:solidFill>
              <a:schemeClr val="bg1"/>
            </a:solidFill>
          </a:endParaRPr>
        </a:p>
      </dsp:txBody>
      <dsp:txXfrm>
        <a:off x="2030545" y="3517543"/>
        <a:ext cx="929386" cy="683220"/>
      </dsp:txXfrm>
    </dsp:sp>
    <dsp:sp modelId="{E0532F59-1101-47E0-9B92-DE665B481702}">
      <dsp:nvSpPr>
        <dsp:cNvPr id="0" name=""/>
        <dsp:cNvSpPr/>
      </dsp:nvSpPr>
      <dsp:spPr>
        <a:xfrm>
          <a:off x="2449518" y="4200763"/>
          <a:ext cx="91440" cy="303840"/>
        </a:xfrm>
        <a:custGeom>
          <a:avLst/>
          <a:gdLst/>
          <a:ahLst/>
          <a:cxnLst/>
          <a:rect l="0" t="0" r="0" b="0"/>
          <a:pathLst>
            <a:path>
              <a:moveTo>
                <a:pt x="45720" y="0"/>
              </a:moveTo>
              <a:lnTo>
                <a:pt x="45720" y="303840"/>
              </a:lnTo>
            </a:path>
          </a:pathLst>
        </a:custGeom>
        <a:noFill/>
        <a:ln w="25400" cap="flat" cmpd="sng" algn="ctr">
          <a:solidFill>
            <a:schemeClr val="accent5">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85EA217-73F3-4398-A6FB-87B7C13E1AFA}">
      <dsp:nvSpPr>
        <dsp:cNvPr id="0" name=""/>
        <dsp:cNvSpPr/>
      </dsp:nvSpPr>
      <dsp:spPr>
        <a:xfrm>
          <a:off x="1881491" y="4504603"/>
          <a:ext cx="1227493" cy="610845"/>
        </a:xfrm>
        <a:prstGeom prst="roundRect">
          <a:avLst>
            <a:gd name="adj" fmla="val 10000"/>
          </a:avLst>
        </a:prstGeom>
        <a:solidFill>
          <a:schemeClr val="accent5"/>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bg1"/>
              </a:solidFill>
            </a:rPr>
            <a:t>OPD Visits</a:t>
          </a:r>
          <a:endParaRPr lang="en-US" sz="1600" kern="1200" dirty="0">
            <a:solidFill>
              <a:schemeClr val="bg1"/>
            </a:solidFill>
          </a:endParaRPr>
        </a:p>
      </dsp:txBody>
      <dsp:txXfrm>
        <a:off x="1881491" y="4504603"/>
        <a:ext cx="1227493" cy="610845"/>
      </dsp:txXfrm>
    </dsp:sp>
    <dsp:sp modelId="{5E43BC50-6514-4C6C-AD1A-89A9279FC310}">
      <dsp:nvSpPr>
        <dsp:cNvPr id="0" name=""/>
        <dsp:cNvSpPr/>
      </dsp:nvSpPr>
      <dsp:spPr>
        <a:xfrm>
          <a:off x="3831298" y="2896021"/>
          <a:ext cx="1350314" cy="621521"/>
        </a:xfrm>
        <a:custGeom>
          <a:avLst/>
          <a:gdLst/>
          <a:ahLst/>
          <a:cxnLst/>
          <a:rect l="0" t="0" r="0" b="0"/>
          <a:pathLst>
            <a:path>
              <a:moveTo>
                <a:pt x="1350314" y="0"/>
              </a:moveTo>
              <a:lnTo>
                <a:pt x="1350314" y="310760"/>
              </a:lnTo>
              <a:lnTo>
                <a:pt x="0" y="310760"/>
              </a:lnTo>
              <a:lnTo>
                <a:pt x="0" y="621521"/>
              </a:lnTo>
            </a:path>
          </a:pathLst>
        </a:custGeom>
        <a:noFill/>
        <a:ln w="25400" cap="flat" cmpd="sng" algn="ctr">
          <a:solidFill>
            <a:schemeClr val="accent5">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F5801D9-CC2D-425A-A13A-57D0E3A9200D}">
      <dsp:nvSpPr>
        <dsp:cNvPr id="0" name=""/>
        <dsp:cNvSpPr/>
      </dsp:nvSpPr>
      <dsp:spPr>
        <a:xfrm>
          <a:off x="3366605" y="3517543"/>
          <a:ext cx="929386" cy="683220"/>
        </a:xfrm>
        <a:prstGeom prst="roundRect">
          <a:avLst>
            <a:gd name="adj" fmla="val 10000"/>
          </a:avLst>
        </a:prstGeom>
        <a:solidFill>
          <a:schemeClr val="accent3"/>
        </a:solidFill>
        <a:ln>
          <a:solidFill>
            <a:schemeClr val="accent3"/>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solidFill>
                <a:schemeClr val="bg1"/>
              </a:solidFill>
            </a:rPr>
            <a:t>Clinic </a:t>
          </a:r>
          <a:r>
            <a:rPr lang="en-US" sz="1800" kern="1200" dirty="0" smtClean="0">
              <a:solidFill>
                <a:schemeClr val="bg1"/>
              </a:solidFill>
            </a:rPr>
            <a:t>2</a:t>
          </a:r>
          <a:endParaRPr lang="en-US" sz="1800" kern="1200" dirty="0">
            <a:solidFill>
              <a:schemeClr val="bg1"/>
            </a:solidFill>
          </a:endParaRPr>
        </a:p>
      </dsp:txBody>
      <dsp:txXfrm>
        <a:off x="3366605" y="3517543"/>
        <a:ext cx="929386" cy="683220"/>
      </dsp:txXfrm>
    </dsp:sp>
    <dsp:sp modelId="{926304BA-75E6-4909-93A9-BD8947919E13}">
      <dsp:nvSpPr>
        <dsp:cNvPr id="0" name=""/>
        <dsp:cNvSpPr/>
      </dsp:nvSpPr>
      <dsp:spPr>
        <a:xfrm>
          <a:off x="3785578" y="4200763"/>
          <a:ext cx="91440" cy="303840"/>
        </a:xfrm>
        <a:custGeom>
          <a:avLst/>
          <a:gdLst/>
          <a:ahLst/>
          <a:cxnLst/>
          <a:rect l="0" t="0" r="0" b="0"/>
          <a:pathLst>
            <a:path>
              <a:moveTo>
                <a:pt x="45720" y="0"/>
              </a:moveTo>
              <a:lnTo>
                <a:pt x="45720" y="303840"/>
              </a:lnTo>
            </a:path>
          </a:pathLst>
        </a:custGeom>
        <a:noFill/>
        <a:ln w="25400" cap="flat" cmpd="sng" algn="ctr">
          <a:solidFill>
            <a:schemeClr val="accent5">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E0D04C6-F151-4395-BE00-9B0109D9ACD5}">
      <dsp:nvSpPr>
        <dsp:cNvPr id="0" name=""/>
        <dsp:cNvSpPr/>
      </dsp:nvSpPr>
      <dsp:spPr>
        <a:xfrm>
          <a:off x="3217551" y="4504603"/>
          <a:ext cx="1227493" cy="610845"/>
        </a:xfrm>
        <a:prstGeom prst="roundRect">
          <a:avLst>
            <a:gd name="adj" fmla="val 10000"/>
          </a:avLst>
        </a:prstGeom>
        <a:solidFill>
          <a:schemeClr val="accent5"/>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bg1"/>
              </a:solidFill>
            </a:rPr>
            <a:t>OPD Visits</a:t>
          </a:r>
          <a:endParaRPr lang="en-US" sz="1600" kern="1200" dirty="0">
            <a:solidFill>
              <a:schemeClr val="bg1"/>
            </a:solidFill>
          </a:endParaRPr>
        </a:p>
      </dsp:txBody>
      <dsp:txXfrm>
        <a:off x="3217551" y="4504603"/>
        <a:ext cx="1227493" cy="610845"/>
      </dsp:txXfrm>
    </dsp:sp>
    <dsp:sp modelId="{B0EE0FA1-E7C6-498C-8AE6-A47326B04CBA}">
      <dsp:nvSpPr>
        <dsp:cNvPr id="0" name=""/>
        <dsp:cNvSpPr/>
      </dsp:nvSpPr>
      <dsp:spPr>
        <a:xfrm>
          <a:off x="5121638" y="2896021"/>
          <a:ext cx="91440" cy="621521"/>
        </a:xfrm>
        <a:custGeom>
          <a:avLst/>
          <a:gdLst/>
          <a:ahLst/>
          <a:cxnLst/>
          <a:rect l="0" t="0" r="0" b="0"/>
          <a:pathLst>
            <a:path>
              <a:moveTo>
                <a:pt x="59974" y="0"/>
              </a:moveTo>
              <a:lnTo>
                <a:pt x="59974" y="310760"/>
              </a:lnTo>
              <a:lnTo>
                <a:pt x="45720" y="310760"/>
              </a:lnTo>
              <a:lnTo>
                <a:pt x="45720" y="621521"/>
              </a:lnTo>
            </a:path>
          </a:pathLst>
        </a:custGeom>
        <a:noFill/>
        <a:ln w="25400" cap="flat" cmpd="sng" algn="ctr">
          <a:solidFill>
            <a:schemeClr val="accent5">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D89D31B-D351-4A2C-977F-6D9E75BD49C7}">
      <dsp:nvSpPr>
        <dsp:cNvPr id="0" name=""/>
        <dsp:cNvSpPr/>
      </dsp:nvSpPr>
      <dsp:spPr>
        <a:xfrm>
          <a:off x="4702665" y="3517543"/>
          <a:ext cx="929386" cy="683220"/>
        </a:xfrm>
        <a:prstGeom prst="roundRect">
          <a:avLst>
            <a:gd name="adj" fmla="val 10000"/>
          </a:avLst>
        </a:prstGeom>
        <a:solidFill>
          <a:schemeClr val="accent3"/>
        </a:solidFill>
        <a:ln>
          <a:solidFill>
            <a:schemeClr val="accent3"/>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solidFill>
                <a:schemeClr val="bg1"/>
              </a:solidFill>
            </a:rPr>
            <a:t>Clinic </a:t>
          </a:r>
          <a:r>
            <a:rPr lang="en-US" sz="1800" kern="1200" dirty="0" smtClean="0">
              <a:solidFill>
                <a:schemeClr val="bg1"/>
              </a:solidFill>
            </a:rPr>
            <a:t>3</a:t>
          </a:r>
          <a:endParaRPr lang="en-US" sz="1800" kern="1200" dirty="0">
            <a:solidFill>
              <a:schemeClr val="bg1"/>
            </a:solidFill>
          </a:endParaRPr>
        </a:p>
      </dsp:txBody>
      <dsp:txXfrm>
        <a:off x="4702665" y="3517543"/>
        <a:ext cx="929386" cy="683220"/>
      </dsp:txXfrm>
    </dsp:sp>
    <dsp:sp modelId="{0D339B9D-A3D6-4A3B-B205-C934892613F9}">
      <dsp:nvSpPr>
        <dsp:cNvPr id="0" name=""/>
        <dsp:cNvSpPr/>
      </dsp:nvSpPr>
      <dsp:spPr>
        <a:xfrm>
          <a:off x="5121638" y="4200763"/>
          <a:ext cx="91440" cy="303840"/>
        </a:xfrm>
        <a:custGeom>
          <a:avLst/>
          <a:gdLst/>
          <a:ahLst/>
          <a:cxnLst/>
          <a:rect l="0" t="0" r="0" b="0"/>
          <a:pathLst>
            <a:path>
              <a:moveTo>
                <a:pt x="45720" y="0"/>
              </a:moveTo>
              <a:lnTo>
                <a:pt x="45720" y="303840"/>
              </a:lnTo>
            </a:path>
          </a:pathLst>
        </a:custGeom>
        <a:noFill/>
        <a:ln w="25400" cap="flat" cmpd="sng" algn="ctr">
          <a:solidFill>
            <a:schemeClr val="accent5">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9888190-854D-4E25-8F70-CBB2FCE46D64}">
      <dsp:nvSpPr>
        <dsp:cNvPr id="0" name=""/>
        <dsp:cNvSpPr/>
      </dsp:nvSpPr>
      <dsp:spPr>
        <a:xfrm>
          <a:off x="4553611" y="4504603"/>
          <a:ext cx="1227493" cy="610845"/>
        </a:xfrm>
        <a:prstGeom prst="roundRect">
          <a:avLst>
            <a:gd name="adj" fmla="val 10000"/>
          </a:avLst>
        </a:prstGeom>
        <a:solidFill>
          <a:schemeClr val="accent5"/>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bg1"/>
              </a:solidFill>
            </a:rPr>
            <a:t>OPD Visits</a:t>
          </a:r>
          <a:endParaRPr lang="en-US" sz="1600" kern="1200" dirty="0">
            <a:solidFill>
              <a:schemeClr val="bg1"/>
            </a:solidFill>
          </a:endParaRPr>
        </a:p>
      </dsp:txBody>
      <dsp:txXfrm>
        <a:off x="4553611" y="4504603"/>
        <a:ext cx="1227493" cy="610845"/>
      </dsp:txXfrm>
    </dsp:sp>
    <dsp:sp modelId="{29FFFBBA-41C8-445E-9B1F-FC1E867C2F5F}">
      <dsp:nvSpPr>
        <dsp:cNvPr id="0" name=""/>
        <dsp:cNvSpPr/>
      </dsp:nvSpPr>
      <dsp:spPr>
        <a:xfrm>
          <a:off x="5181613" y="2896021"/>
          <a:ext cx="1321805" cy="621521"/>
        </a:xfrm>
        <a:custGeom>
          <a:avLst/>
          <a:gdLst/>
          <a:ahLst/>
          <a:cxnLst/>
          <a:rect l="0" t="0" r="0" b="0"/>
          <a:pathLst>
            <a:path>
              <a:moveTo>
                <a:pt x="0" y="0"/>
              </a:moveTo>
              <a:lnTo>
                <a:pt x="0" y="310760"/>
              </a:lnTo>
              <a:lnTo>
                <a:pt x="1321805" y="310760"/>
              </a:lnTo>
              <a:lnTo>
                <a:pt x="1321805" y="621521"/>
              </a:lnTo>
            </a:path>
          </a:pathLst>
        </a:custGeom>
        <a:noFill/>
        <a:ln w="25400" cap="flat" cmpd="sng" algn="ctr">
          <a:solidFill>
            <a:schemeClr val="accent5">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D92C10-C923-4C90-8EFB-6C576150C121}">
      <dsp:nvSpPr>
        <dsp:cNvPr id="0" name=""/>
        <dsp:cNvSpPr/>
      </dsp:nvSpPr>
      <dsp:spPr>
        <a:xfrm>
          <a:off x="6038725" y="3517543"/>
          <a:ext cx="929386" cy="683220"/>
        </a:xfrm>
        <a:prstGeom prst="roundRect">
          <a:avLst>
            <a:gd name="adj" fmla="val 10000"/>
          </a:avLst>
        </a:prstGeom>
        <a:solidFill>
          <a:schemeClr val="accent3"/>
        </a:solidFill>
        <a:ln>
          <a:solidFill>
            <a:schemeClr val="accent3"/>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bg1"/>
              </a:solidFill>
            </a:rPr>
            <a:t>Clinic 4</a:t>
          </a:r>
          <a:endParaRPr lang="en-US" sz="1800" kern="1200" dirty="0">
            <a:solidFill>
              <a:schemeClr val="bg1"/>
            </a:solidFill>
          </a:endParaRPr>
        </a:p>
      </dsp:txBody>
      <dsp:txXfrm>
        <a:off x="6038725" y="3517543"/>
        <a:ext cx="929386" cy="683220"/>
      </dsp:txXfrm>
    </dsp:sp>
    <dsp:sp modelId="{638BD7DE-0AE0-4B0E-AC8E-2A95584EC5C9}">
      <dsp:nvSpPr>
        <dsp:cNvPr id="0" name=""/>
        <dsp:cNvSpPr/>
      </dsp:nvSpPr>
      <dsp:spPr>
        <a:xfrm>
          <a:off x="6457698" y="4200763"/>
          <a:ext cx="91440" cy="303840"/>
        </a:xfrm>
        <a:custGeom>
          <a:avLst/>
          <a:gdLst/>
          <a:ahLst/>
          <a:cxnLst/>
          <a:rect l="0" t="0" r="0" b="0"/>
          <a:pathLst>
            <a:path>
              <a:moveTo>
                <a:pt x="45720" y="0"/>
              </a:moveTo>
              <a:lnTo>
                <a:pt x="45720" y="303840"/>
              </a:lnTo>
            </a:path>
          </a:pathLst>
        </a:custGeom>
        <a:noFill/>
        <a:ln w="25400" cap="flat" cmpd="sng" algn="ctr">
          <a:solidFill>
            <a:schemeClr val="accent5">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FA72F76-83C6-42AE-AC22-78CFE69BEECC}">
      <dsp:nvSpPr>
        <dsp:cNvPr id="0" name=""/>
        <dsp:cNvSpPr/>
      </dsp:nvSpPr>
      <dsp:spPr>
        <a:xfrm>
          <a:off x="5889671" y="4504603"/>
          <a:ext cx="1227493" cy="610845"/>
        </a:xfrm>
        <a:prstGeom prst="roundRect">
          <a:avLst>
            <a:gd name="adj" fmla="val 10000"/>
          </a:avLst>
        </a:prstGeom>
        <a:solidFill>
          <a:schemeClr val="accent5"/>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bg1"/>
              </a:solidFill>
            </a:rPr>
            <a:t>OPD Visits</a:t>
          </a:r>
          <a:endParaRPr lang="en-US" sz="1600" kern="1200" dirty="0">
            <a:solidFill>
              <a:schemeClr val="bg1"/>
            </a:solidFill>
          </a:endParaRPr>
        </a:p>
      </dsp:txBody>
      <dsp:txXfrm>
        <a:off x="5889671" y="4504603"/>
        <a:ext cx="1227493" cy="610845"/>
      </dsp:txXfrm>
    </dsp:sp>
    <dsp:sp modelId="{74BA2E06-71F9-489C-BD2C-82A329FE188C}">
      <dsp:nvSpPr>
        <dsp:cNvPr id="0" name=""/>
        <dsp:cNvSpPr/>
      </dsp:nvSpPr>
      <dsp:spPr>
        <a:xfrm>
          <a:off x="5181613" y="2896021"/>
          <a:ext cx="2657865" cy="621521"/>
        </a:xfrm>
        <a:custGeom>
          <a:avLst/>
          <a:gdLst/>
          <a:ahLst/>
          <a:cxnLst/>
          <a:rect l="0" t="0" r="0" b="0"/>
          <a:pathLst>
            <a:path>
              <a:moveTo>
                <a:pt x="0" y="0"/>
              </a:moveTo>
              <a:lnTo>
                <a:pt x="0" y="310760"/>
              </a:lnTo>
              <a:lnTo>
                <a:pt x="2657865" y="310760"/>
              </a:lnTo>
              <a:lnTo>
                <a:pt x="2657865" y="621521"/>
              </a:lnTo>
            </a:path>
          </a:pathLst>
        </a:custGeom>
        <a:noFill/>
        <a:ln w="25400" cap="flat" cmpd="sng" algn="ctr">
          <a:solidFill>
            <a:schemeClr val="accent5">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2DD2DEC-F494-461A-89B4-37B2687A9BED}">
      <dsp:nvSpPr>
        <dsp:cNvPr id="0" name=""/>
        <dsp:cNvSpPr/>
      </dsp:nvSpPr>
      <dsp:spPr>
        <a:xfrm>
          <a:off x="7374785" y="3517543"/>
          <a:ext cx="929386" cy="683220"/>
        </a:xfrm>
        <a:prstGeom prst="roundRect">
          <a:avLst>
            <a:gd name="adj" fmla="val 10000"/>
          </a:avLst>
        </a:prstGeom>
        <a:solidFill>
          <a:schemeClr val="accent3"/>
        </a:solidFill>
        <a:ln>
          <a:solidFill>
            <a:schemeClr val="accent3"/>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bg1"/>
              </a:solidFill>
            </a:rPr>
            <a:t>Clinic 5</a:t>
          </a:r>
          <a:endParaRPr lang="en-US" sz="1800" kern="1200" dirty="0">
            <a:solidFill>
              <a:schemeClr val="bg1"/>
            </a:solidFill>
          </a:endParaRPr>
        </a:p>
      </dsp:txBody>
      <dsp:txXfrm>
        <a:off x="7374785" y="3517543"/>
        <a:ext cx="929386" cy="683220"/>
      </dsp:txXfrm>
    </dsp:sp>
    <dsp:sp modelId="{C67A7344-33ED-45D1-B834-C383099C274F}">
      <dsp:nvSpPr>
        <dsp:cNvPr id="0" name=""/>
        <dsp:cNvSpPr/>
      </dsp:nvSpPr>
      <dsp:spPr>
        <a:xfrm>
          <a:off x="7793758" y="4200763"/>
          <a:ext cx="91440" cy="303840"/>
        </a:xfrm>
        <a:custGeom>
          <a:avLst/>
          <a:gdLst/>
          <a:ahLst/>
          <a:cxnLst/>
          <a:rect l="0" t="0" r="0" b="0"/>
          <a:pathLst>
            <a:path>
              <a:moveTo>
                <a:pt x="45720" y="0"/>
              </a:moveTo>
              <a:lnTo>
                <a:pt x="45720" y="303840"/>
              </a:lnTo>
            </a:path>
          </a:pathLst>
        </a:custGeom>
        <a:noFill/>
        <a:ln w="25400" cap="flat" cmpd="sng" algn="ctr">
          <a:solidFill>
            <a:schemeClr val="accent5">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C694324-20B3-4A56-9665-6734654D86B3}">
      <dsp:nvSpPr>
        <dsp:cNvPr id="0" name=""/>
        <dsp:cNvSpPr/>
      </dsp:nvSpPr>
      <dsp:spPr>
        <a:xfrm>
          <a:off x="7225731" y="4504603"/>
          <a:ext cx="1227493" cy="610845"/>
        </a:xfrm>
        <a:prstGeom prst="roundRect">
          <a:avLst>
            <a:gd name="adj" fmla="val 10000"/>
          </a:avLst>
        </a:prstGeom>
        <a:solidFill>
          <a:schemeClr val="accent5"/>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bg1"/>
              </a:solidFill>
            </a:rPr>
            <a:t>OPD Visits</a:t>
          </a:r>
          <a:endParaRPr lang="en-US" sz="1600" kern="1200" dirty="0">
            <a:solidFill>
              <a:schemeClr val="bg1"/>
            </a:solidFill>
          </a:endParaRPr>
        </a:p>
      </dsp:txBody>
      <dsp:txXfrm>
        <a:off x="7225731" y="4504603"/>
        <a:ext cx="1227493" cy="61084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56050" y="0"/>
            <a:ext cx="3027363" cy="463550"/>
          </a:xfrm>
          <a:prstGeom prst="rect">
            <a:avLst/>
          </a:prstGeom>
        </p:spPr>
        <p:txBody>
          <a:bodyPr vert="horz" lIns="91440" tIns="45720" rIns="91440" bIns="45720" rtlCol="0"/>
          <a:lstStyle>
            <a:lvl1pPr algn="r">
              <a:defRPr sz="1200"/>
            </a:lvl1pPr>
          </a:lstStyle>
          <a:p>
            <a:fld id="{088EA749-81CF-48F9-A68E-4F2D9424A239}" type="datetimeFigureOut">
              <a:rPr lang="en-US" smtClean="0"/>
              <a:pPr/>
              <a:t>8/23/2010</a:t>
            </a:fld>
            <a:endParaRPr lang="en-US"/>
          </a:p>
        </p:txBody>
      </p:sp>
      <p:sp>
        <p:nvSpPr>
          <p:cNvPr id="4" name="Footer Placeholder 3"/>
          <p:cNvSpPr>
            <a:spLocks noGrp="1"/>
          </p:cNvSpPr>
          <p:nvPr>
            <p:ph type="ftr" sz="quarter" idx="2"/>
          </p:nvPr>
        </p:nvSpPr>
        <p:spPr>
          <a:xfrm>
            <a:off x="0" y="8818563"/>
            <a:ext cx="3027363"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56050" y="8818563"/>
            <a:ext cx="3027363" cy="463550"/>
          </a:xfrm>
          <a:prstGeom prst="rect">
            <a:avLst/>
          </a:prstGeom>
        </p:spPr>
        <p:txBody>
          <a:bodyPr vert="horz" lIns="91440" tIns="45720" rIns="91440" bIns="45720" rtlCol="0" anchor="b"/>
          <a:lstStyle>
            <a:lvl1pPr algn="r">
              <a:defRPr sz="1200"/>
            </a:lvl1pPr>
          </a:lstStyle>
          <a:p>
            <a:fld id="{C6BA8988-08F3-41F0-ABEF-D084D025518F}"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1440" tIns="45720" rIns="91440" bIns="45720" rtlCol="0"/>
          <a:lstStyle>
            <a:lvl1pPr algn="r">
              <a:defRPr sz="1200"/>
            </a:lvl1pPr>
          </a:lstStyle>
          <a:p>
            <a:fld id="{E49F1416-5650-4CF2-94BF-CE27ECE63BE9}" type="datetimeFigureOut">
              <a:rPr lang="en-US" smtClean="0"/>
              <a:pPr/>
              <a:t>8/23/2010</a:t>
            </a:fld>
            <a:endParaRPr lang="en-US"/>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8563"/>
            <a:ext cx="3027363"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lIns="91440" tIns="45720" rIns="91440" bIns="45720" rtlCol="0" anchor="b"/>
          <a:lstStyle>
            <a:lvl1pPr algn="r">
              <a:defRPr sz="1200"/>
            </a:lvl1pPr>
          </a:lstStyle>
          <a:p>
            <a:fld id="{68C1DA4D-7210-4447-9F28-AD892CB6291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E18BB1CE-585A-4CDB-8B5C-D402AF11B8CA}" type="slidenum">
              <a:rPr lang="en-US" smtClean="0"/>
              <a:pPr/>
              <a:t>2</a:t>
            </a:fld>
            <a:endParaRPr lang="en-US" dirty="0" smtClean="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defTabSz="912205" eaLnBrk="0" fontAlgn="base" hangingPunct="0">
              <a:spcBef>
                <a:spcPct val="30000"/>
              </a:spcBef>
              <a:spcAft>
                <a:spcPct val="0"/>
              </a:spcAft>
              <a:defRPr/>
            </a:pPr>
            <a:r>
              <a:rPr kumimoji="1" lang="en-US" dirty="0">
                <a:latin typeface="Arial" charset="0"/>
              </a:rPr>
              <a:t>This slide gives an overview of the topics I will talk about today.  I will cover the background of the surveys, uses of survey data, methodology, and data collection procedures of NAMCS and NHAMCS.  I will also discuss ways to access the survey data and some things to keep in mind when analyzing data.</a:t>
            </a:r>
            <a:endParaRPr lang="en-US" dirty="0"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440B4A3C-3DF4-4357-8586-2CD3722B2C15}" type="slidenum">
              <a:rPr lang="en-US" smtClean="0"/>
              <a:pPr/>
              <a:t>11</a:t>
            </a:fld>
            <a:endParaRPr lang="en-US" dirty="0" smtClean="0"/>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defTabSz="912205" eaLnBrk="0" fontAlgn="base" hangingPunct="0">
              <a:spcBef>
                <a:spcPct val="30000"/>
              </a:spcBef>
              <a:spcAft>
                <a:spcPct val="0"/>
              </a:spcAft>
              <a:defRPr/>
            </a:pPr>
            <a:r>
              <a:rPr kumimoji="1" lang="en-US" dirty="0">
                <a:latin typeface="Arial" charset="0"/>
              </a:rPr>
              <a:t>NAMCS collects patient visit information from physician offices and community health centers.  In-scope physicians are primarily engaged in office-based patient care as classified by the AMA or AOA, non-federally employed, and   are not anesthesiologists, radiologists or pathologists.  Within community health centers, we sample physicians as well as non-physician clinicians, including nurse practitioner, physician assistants, and nurse midwives.</a:t>
            </a:r>
          </a:p>
          <a:p>
            <a:pPr defTabSz="912205" eaLnBrk="0" fontAlgn="base" hangingPunct="0">
              <a:spcBef>
                <a:spcPct val="30000"/>
              </a:spcBef>
              <a:spcAft>
                <a:spcPct val="0"/>
              </a:spcAft>
              <a:defRPr/>
            </a:pPr>
            <a:endParaRPr kumimoji="1" lang="en-US" dirty="0">
              <a:latin typeface="Arial" charset="0"/>
            </a:endParaRPr>
          </a:p>
          <a:p>
            <a:pPr defTabSz="912205" eaLnBrk="0" fontAlgn="base" hangingPunct="0">
              <a:spcBef>
                <a:spcPct val="30000"/>
              </a:spcBef>
              <a:spcAft>
                <a:spcPct val="0"/>
              </a:spcAft>
              <a:defRPr/>
            </a:pPr>
            <a:r>
              <a:rPr lang="en-US" dirty="0" smtClean="0"/>
              <a:t>We look at a sample of 30 visits per provider over a one week period.</a:t>
            </a:r>
          </a:p>
          <a:p>
            <a:pPr defTabSz="912205" eaLnBrk="0" fontAlgn="base" hangingPunct="0">
              <a:spcBef>
                <a:spcPct val="30000"/>
              </a:spcBef>
              <a:spcAft>
                <a:spcPct val="0"/>
              </a:spcAft>
              <a:defRPr/>
            </a:pPr>
            <a:endParaRPr kumimoji="1" lang="en-US" dirty="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12205" eaLnBrk="0" fontAlgn="base" hangingPunct="0">
              <a:spcBef>
                <a:spcPct val="30000"/>
              </a:spcBef>
              <a:spcAft>
                <a:spcPct val="0"/>
              </a:spcAft>
              <a:defRPr/>
            </a:pPr>
            <a:r>
              <a:rPr kumimoji="1" lang="en-US" dirty="0">
                <a:latin typeface="Arial" charset="0"/>
              </a:rPr>
              <a:t>NAMCS has a multi-stage sample design involving a sample of geographically-defined primary sampling units (PSUs), a sample of physicians within PSUs, and a sample of visits within physician practices.  The majority of the NAMCS sample is selected from the </a:t>
            </a:r>
            <a:r>
              <a:rPr kumimoji="1" lang="en-US" dirty="0" err="1">
                <a:latin typeface="Arial" charset="0"/>
              </a:rPr>
              <a:t>masterfiles</a:t>
            </a:r>
            <a:r>
              <a:rPr kumimoji="1" lang="en-US" dirty="0">
                <a:latin typeface="Arial" charset="0"/>
              </a:rPr>
              <a:t> of the American Medical Association (AMA) and American Osteopathic Association (AOA).</a:t>
            </a:r>
          </a:p>
          <a:p>
            <a:endParaRPr lang="en-US" dirty="0"/>
          </a:p>
        </p:txBody>
      </p:sp>
      <p:sp>
        <p:nvSpPr>
          <p:cNvPr id="4" name="Slide Number Placeholder 3"/>
          <p:cNvSpPr>
            <a:spLocks noGrp="1"/>
          </p:cNvSpPr>
          <p:nvPr>
            <p:ph type="sldNum" sz="quarter" idx="10"/>
          </p:nvPr>
        </p:nvSpPr>
        <p:spPr/>
        <p:txBody>
          <a:bodyPr/>
          <a:lstStyle/>
          <a:p>
            <a:pPr>
              <a:defRPr/>
            </a:pPr>
            <a:fld id="{003D3DC1-9AF1-41C5-9441-C15416B44E6E}" type="slidenum">
              <a:rPr lang="en-US" smtClean="0"/>
              <a:pPr>
                <a:defRPr/>
              </a:pPr>
              <a:t>12</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A7A58A9C-7B57-40BA-8D61-209D7CC2EC93}" type="slidenum">
              <a:rPr lang="en-US" smtClean="0"/>
              <a:pPr/>
              <a:t>13</a:t>
            </a:fld>
            <a:endParaRPr lang="en-US" dirty="0" smtClean="0"/>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defTabSz="912205" eaLnBrk="0" fontAlgn="base" hangingPunct="0">
              <a:spcBef>
                <a:spcPct val="30000"/>
              </a:spcBef>
              <a:spcAft>
                <a:spcPct val="0"/>
              </a:spcAft>
              <a:defRPr/>
            </a:pPr>
            <a:r>
              <a:rPr kumimoji="1" lang="en-US" dirty="0">
                <a:latin typeface="Arial" charset="0"/>
              </a:rPr>
              <a:t>The basic sampling unit for NAMCS is the physician office visit in which medical services are provided. Out of scope visits include administrative visits such as visits to pay a bill or leave a specimen, phone calls, email consults, house calls, or visits to hospitals.</a:t>
            </a:r>
          </a:p>
          <a:p>
            <a:pPr defTabSz="912205" eaLnBrk="0" fontAlgn="base" hangingPunct="0">
              <a:spcBef>
                <a:spcPct val="30000"/>
              </a:spcBef>
              <a:spcAft>
                <a:spcPct val="0"/>
              </a:spcAft>
              <a:defRPr/>
            </a:pPr>
            <a:endParaRPr kumimoji="1" lang="en-US" dirty="0">
              <a:latin typeface="Arial" charset="0"/>
            </a:endParaRPr>
          </a:p>
          <a:p>
            <a:pPr defTabSz="912205" eaLnBrk="0" fontAlgn="base" hangingPunct="0">
              <a:spcBef>
                <a:spcPct val="30000"/>
              </a:spcBef>
              <a:spcAft>
                <a:spcPct val="0"/>
              </a:spcAft>
              <a:defRPr/>
            </a:pPr>
            <a:r>
              <a:rPr kumimoji="1" lang="en-US" dirty="0">
                <a:latin typeface="Arial" charset="0"/>
              </a:rPr>
              <a:t>In 2007, 3,450 physicians and 104 CHCs were sampled. The 2007 public use file includes 32,778 patient visit records.</a:t>
            </a:r>
          </a:p>
          <a:p>
            <a:endParaRPr lang="en-US" dirty="0"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1" defTabSz="912205" eaLnBrk="0" fontAlgn="base" hangingPunct="0">
              <a:spcBef>
                <a:spcPct val="30000"/>
              </a:spcBef>
              <a:spcAft>
                <a:spcPct val="0"/>
              </a:spcAft>
              <a:defRPr/>
            </a:pPr>
            <a:r>
              <a:rPr kumimoji="1" lang="en-US" dirty="0">
                <a:latin typeface="Arial" charset="0"/>
              </a:rPr>
              <a:t>The NHAMCS survey collects patient visits to hospitals. The hospitals sampled in NHAMCS are non-insti</a:t>
            </a:r>
            <a:r>
              <a:rPr lang="en-US" dirty="0" smtClean="0"/>
              <a:t>tutional general and short-stay hospitals</a:t>
            </a:r>
            <a:r>
              <a:rPr lang="en-US" baseline="0" dirty="0" smtClean="0"/>
              <a:t> that are not Federal, military, or Veterans Administration facilities.</a:t>
            </a:r>
          </a:p>
          <a:p>
            <a:pPr marL="0" lvl="1" defTabSz="912205" eaLnBrk="0" fontAlgn="base" hangingPunct="0">
              <a:spcBef>
                <a:spcPct val="30000"/>
              </a:spcBef>
              <a:spcAft>
                <a:spcPct val="0"/>
              </a:spcAft>
              <a:defRPr/>
            </a:pPr>
            <a:endParaRPr lang="en-US" baseline="0" dirty="0" smtClean="0"/>
          </a:p>
          <a:p>
            <a:pPr marL="0" lvl="1" defTabSz="912205" eaLnBrk="0" fontAlgn="base" hangingPunct="0">
              <a:spcBef>
                <a:spcPct val="30000"/>
              </a:spcBef>
              <a:spcAft>
                <a:spcPct val="0"/>
              </a:spcAft>
              <a:defRPr/>
            </a:pPr>
            <a:r>
              <a:rPr lang="en-US" baseline="0" dirty="0" smtClean="0"/>
              <a:t>Within hospitals, we look at visits to the emergency department, outpatient department, and ambulatory surgery center.  We sample patient visits for a 4-week period.  In 2007, we sampled 482 hospitals and collected approximately 35,000 visits each from the ED and OPD.</a:t>
            </a:r>
            <a:endParaRPr lang="en-US" dirty="0" smtClean="0"/>
          </a:p>
          <a:p>
            <a:pPr defTabSz="912205" eaLnBrk="0" fontAlgn="base" hangingPunct="0">
              <a:spcBef>
                <a:spcPct val="30000"/>
              </a:spcBef>
              <a:spcAft>
                <a:spcPct val="0"/>
              </a:spcAft>
              <a:defRPr/>
            </a:pPr>
            <a:endParaRPr kumimoji="1" lang="en-US" dirty="0">
              <a:latin typeface="Arial" charset="0"/>
            </a:endParaRPr>
          </a:p>
          <a:p>
            <a:endParaRPr lang="en-US" dirty="0"/>
          </a:p>
        </p:txBody>
      </p:sp>
      <p:sp>
        <p:nvSpPr>
          <p:cNvPr id="4" name="Slide Number Placeholder 3"/>
          <p:cNvSpPr>
            <a:spLocks noGrp="1"/>
          </p:cNvSpPr>
          <p:nvPr>
            <p:ph type="sldNum" sz="quarter" idx="10"/>
          </p:nvPr>
        </p:nvSpPr>
        <p:spPr/>
        <p:txBody>
          <a:bodyPr/>
          <a:lstStyle/>
          <a:p>
            <a:pPr>
              <a:defRPr/>
            </a:pPr>
            <a:fld id="{003D3DC1-9AF1-41C5-9441-C15416B44E6E}" type="slidenum">
              <a:rPr lang="en-US" smtClean="0"/>
              <a:pPr>
                <a:defRPr/>
              </a:pPr>
              <a:t>14</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12205" eaLnBrk="0" fontAlgn="base" hangingPunct="0">
              <a:spcBef>
                <a:spcPct val="30000"/>
              </a:spcBef>
              <a:spcAft>
                <a:spcPct val="0"/>
              </a:spcAft>
              <a:defRPr/>
            </a:pPr>
            <a:r>
              <a:rPr kumimoji="1" lang="en-US" dirty="0">
                <a:latin typeface="Arial" charset="0"/>
              </a:rPr>
              <a:t>NHAMCS has a multi-stage sample design involving a sample of 112 PSUs, hospitals within those PSUs, Emergency service areas (ESAs) within EDs and clinics within OPDs. We then take a sample of 100 visits across ESAs and 200 visits across OPD clinics.  Visits are sampled proportionally to the size of the clinic.</a:t>
            </a:r>
          </a:p>
        </p:txBody>
      </p:sp>
      <p:sp>
        <p:nvSpPr>
          <p:cNvPr id="4" name="Slide Number Placeholder 3"/>
          <p:cNvSpPr>
            <a:spLocks noGrp="1"/>
          </p:cNvSpPr>
          <p:nvPr>
            <p:ph type="sldNum" sz="quarter" idx="10"/>
          </p:nvPr>
        </p:nvSpPr>
        <p:spPr/>
        <p:txBody>
          <a:bodyPr/>
          <a:lstStyle/>
          <a:p>
            <a:pPr>
              <a:defRPr/>
            </a:pPr>
            <a:fld id="{003D3DC1-9AF1-41C5-9441-C15416B44E6E}" type="slidenum">
              <a:rPr lang="en-US" smtClean="0"/>
              <a:pPr>
                <a:defRPr/>
              </a:pPr>
              <a:t>15</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03D3DC1-9AF1-41C5-9441-C15416B44E6E}" type="slidenum">
              <a:rPr lang="en-US" smtClean="0"/>
              <a:pPr>
                <a:defRPr/>
              </a:pPr>
              <a:t>16</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7753A21A-00CF-41EB-9C64-27DD0534F134}" type="slidenum">
              <a:rPr lang="en-US" smtClean="0"/>
              <a:pPr/>
              <a:t>17</a:t>
            </a:fld>
            <a:endParaRPr lang="en-US" dirty="0" smtClean="0"/>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p:spPr>
        <p:txBody>
          <a:bodyPr/>
          <a:lstStyle/>
          <a:p>
            <a:r>
              <a:rPr lang="en-US" dirty="0" smtClean="0">
                <a:latin typeface="Arial" pitchFamily="34" charset="0"/>
              </a:rPr>
              <a:t>The NAMCS and NHAMCS surveys are entirely paper-based.  We start with the induction interview</a:t>
            </a:r>
            <a:r>
              <a:rPr lang="en-US" baseline="0" dirty="0" smtClean="0">
                <a:latin typeface="Arial" pitchFamily="34" charset="0"/>
              </a:rPr>
              <a:t> to determine whether the physician office or hospital is eligible for our surveys.  We gather data on facility characteristics and then train the office staff to abstract data using our patient record forms. </a:t>
            </a:r>
          </a:p>
          <a:p>
            <a:endParaRPr lang="en-US" baseline="0" dirty="0" smtClean="0">
              <a:latin typeface="Arial" pitchFamily="34" charset="0"/>
            </a:endParaRPr>
          </a:p>
          <a:p>
            <a:r>
              <a:rPr lang="en-US" baseline="0" dirty="0" smtClean="0">
                <a:latin typeface="Arial" pitchFamily="34" charset="0"/>
              </a:rPr>
              <a:t>After the assigned reporting period, which for NAMCS is one week and NHAMCS is 4 weeks, we collect the completed forms.  A contractor keys and codes the survey data, and the data are sent to NCHS for editing and analysis.</a:t>
            </a:r>
            <a:endParaRPr lang="en-US" dirty="0" smtClean="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patient record forms are slightly different for each ambulatory care setting, but collect similar data items.  These items include patient information, vital signs, reason for visit, diagnosis, medications, and visit disposition.  The patient record forms for NAMCS visits and NHAMCS outpatient department visits are designed similarly to allow users to compare data from each setting.</a:t>
            </a:r>
          </a:p>
        </p:txBody>
      </p:sp>
      <p:sp>
        <p:nvSpPr>
          <p:cNvPr id="4" name="Slide Number Placeholder 3"/>
          <p:cNvSpPr>
            <a:spLocks noGrp="1"/>
          </p:cNvSpPr>
          <p:nvPr>
            <p:ph type="sldNum" sz="quarter" idx="10"/>
          </p:nvPr>
        </p:nvSpPr>
        <p:spPr/>
        <p:txBody>
          <a:bodyPr/>
          <a:lstStyle/>
          <a:p>
            <a:pPr>
              <a:defRPr/>
            </a:pPr>
            <a:fld id="{003D3DC1-9AF1-41C5-9441-C15416B44E6E}" type="slidenum">
              <a:rPr lang="en-US" smtClean="0"/>
              <a:pPr>
                <a:defRPr/>
              </a:pPr>
              <a:t>18</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1775D034-B065-438F-B002-FA6B0AFB3C17}" type="slidenum">
              <a:rPr lang="en-US" smtClean="0"/>
              <a:pPr/>
              <a:t>19</a:t>
            </a:fld>
            <a:endParaRPr lang="en-US" dirty="0" smtClean="0"/>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p:spPr>
        <p:txBody>
          <a:bodyPr/>
          <a:lstStyle/>
          <a:p>
            <a:r>
              <a:rPr lang="en-US" dirty="0" smtClean="0">
                <a:latin typeface="Arial" pitchFamily="34" charset="0"/>
              </a:rPr>
              <a:t>As I mentioned before, the patient record forms are keyed and coded by a contractor.</a:t>
            </a:r>
            <a:r>
              <a:rPr lang="en-US" baseline="0" dirty="0" smtClean="0">
                <a:latin typeface="Arial" pitchFamily="34" charset="0"/>
              </a:rPr>
              <a:t>  The following coding systems are used.  For reason for visit, we use the NCHS classification system.  For provider’s diagnosis, causes of injury, and procedures performed, we used the ICD-9-CM system.  For coding medications, we use the </a:t>
            </a:r>
            <a:r>
              <a:rPr lang="en-US" baseline="0" dirty="0" err="1" smtClean="0">
                <a:latin typeface="Arial" pitchFamily="34" charset="0"/>
              </a:rPr>
              <a:t>Multum</a:t>
            </a:r>
            <a:r>
              <a:rPr lang="en-US" baseline="0" dirty="0" smtClean="0">
                <a:latin typeface="Arial" pitchFamily="34" charset="0"/>
              </a:rPr>
              <a:t> drug classification system.</a:t>
            </a:r>
            <a:endParaRPr lang="en-US" dirty="0" smtClean="0">
              <a:latin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03D3DC1-9AF1-41C5-9441-C15416B44E6E}" type="slidenum">
              <a:rPr lang="en-US" smtClean="0"/>
              <a:pPr>
                <a:defRPr/>
              </a:pPr>
              <a:t>20</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03D3DC1-9AF1-41C5-9441-C15416B44E6E}" type="slidenum">
              <a:rPr lang="en-US" smtClean="0"/>
              <a:pPr>
                <a:defRPr/>
              </a:pPr>
              <a:t>3</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03D3DC1-9AF1-41C5-9441-C15416B44E6E}" type="slidenum">
              <a:rPr lang="en-US" smtClean="0"/>
              <a:pPr>
                <a:defRPr/>
              </a:pPr>
              <a:t>21</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03D3DC1-9AF1-41C5-9441-C15416B44E6E}" type="slidenum">
              <a:rPr lang="en-US" smtClean="0"/>
              <a:pPr>
                <a:defRPr/>
              </a:pPr>
              <a:t>22</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94DD8CBA-3649-4CBE-B513-FFFEC493BADF}" type="slidenum">
              <a:rPr lang="en-US" smtClean="0"/>
              <a:pPr/>
              <a:t>23</a:t>
            </a:fld>
            <a:endParaRPr lang="en-US" dirty="0"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r>
              <a:rPr lang="en-US" dirty="0" smtClean="0">
                <a:latin typeface="Arial" pitchFamily="34" charset="0"/>
              </a:rPr>
              <a:t>On</a:t>
            </a:r>
            <a:r>
              <a:rPr lang="en-US" baseline="0" dirty="0" smtClean="0">
                <a:latin typeface="Arial" pitchFamily="34" charset="0"/>
              </a:rPr>
              <a:t> the web, you can find downloadable ASCII files.  You can also request CD-ROMs of our data or pick up copies at our booth.</a:t>
            </a:r>
            <a:endParaRPr lang="en-US" dirty="0" smtClean="0">
              <a:latin typeface="Arial"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03D3DC1-9AF1-41C5-9441-C15416B44E6E}" type="slidenum">
              <a:rPr lang="en-US" smtClean="0"/>
              <a:pPr>
                <a:defRPr/>
              </a:pPr>
              <a:t>24</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03D3DC1-9AF1-41C5-9441-C15416B44E6E}" type="slidenum">
              <a:rPr lang="en-US" smtClean="0"/>
              <a:pPr>
                <a:defRPr/>
              </a:pPr>
              <a:t>25</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03D3DC1-9AF1-41C5-9441-C15416B44E6E}" type="slidenum">
              <a:rPr lang="en-US" smtClean="0"/>
              <a:pPr>
                <a:defRPr/>
              </a:pPr>
              <a:t>26</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03D3DC1-9AF1-41C5-9441-C15416B44E6E}" type="slidenum">
              <a:rPr lang="en-US" smtClean="0"/>
              <a:pPr>
                <a:defRPr/>
              </a:pPr>
              <a:t>27</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03D3DC1-9AF1-41C5-9441-C15416B44E6E}" type="slidenum">
              <a:rPr lang="en-US" smtClean="0"/>
              <a:pPr>
                <a:defRPr/>
              </a:pPr>
              <a:t>28</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12205" eaLnBrk="0" fontAlgn="base" hangingPunct="0">
              <a:spcBef>
                <a:spcPct val="30000"/>
              </a:spcBef>
              <a:spcAft>
                <a:spcPct val="0"/>
              </a:spcAft>
              <a:defRPr/>
            </a:pPr>
            <a:r>
              <a:rPr kumimoji="1" lang="en-US" dirty="0">
                <a:latin typeface="Arial" charset="0"/>
              </a:rPr>
              <a:t>The strengths of NAMCS and NHAMCS data are that they measure actual utilization of ambulatory care, as recorded in the patients’ medical records.  Characteristics measured include patient and provider characteristics, and the content of the medical encounter, including reasons for the visit, diagnoses made, tests or procedures ordered or provided, and medications prescribed.  These data can be used to examine specific treatment patterns, as well as trends over time.  Each year over 100 journal articles are published based on secondary analysis of the NAMCS or NHAMCS.  Another strength of the surveys is the continuous improvements made to the surveys including the NAMCS and NHAMCS expansions in scope. </a:t>
            </a:r>
          </a:p>
          <a:p>
            <a:endParaRPr lang="en-US" dirty="0"/>
          </a:p>
        </p:txBody>
      </p:sp>
      <p:sp>
        <p:nvSpPr>
          <p:cNvPr id="4" name="Slide Number Placeholder 3"/>
          <p:cNvSpPr>
            <a:spLocks noGrp="1"/>
          </p:cNvSpPr>
          <p:nvPr>
            <p:ph type="sldNum" sz="quarter" idx="10"/>
          </p:nvPr>
        </p:nvSpPr>
        <p:spPr/>
        <p:txBody>
          <a:bodyPr/>
          <a:lstStyle/>
          <a:p>
            <a:pPr>
              <a:defRPr/>
            </a:pPr>
            <a:fld id="{003D3DC1-9AF1-41C5-9441-C15416B44E6E}" type="slidenum">
              <a:rPr lang="en-US" smtClean="0"/>
              <a:pPr>
                <a:defRPr/>
              </a:pPr>
              <a:t>29</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12205" eaLnBrk="0" fontAlgn="base" hangingPunct="0">
              <a:spcBef>
                <a:spcPct val="30000"/>
              </a:spcBef>
              <a:spcAft>
                <a:spcPct val="0"/>
              </a:spcAft>
              <a:defRPr/>
            </a:pPr>
            <a:r>
              <a:rPr kumimoji="1" lang="en-US" dirty="0">
                <a:latin typeface="Arial" charset="0"/>
              </a:rPr>
              <a:t>The NAMCS and NHAMCS data are subject to certain limitations.  First, the surveys have few outcome measures.  We record tests ordered or provided, but we don’t measure the lab values of the tests. Second, since visits are the sample unit, we cannot identify individual patients.  This in turn prevents us from following patients longitudinally or trying to capture episodes of care across providers.  Finally, although our sample of visits is fairly large, rare events may lack sufficient cases for analysis.  </a:t>
            </a:r>
          </a:p>
        </p:txBody>
      </p:sp>
      <p:sp>
        <p:nvSpPr>
          <p:cNvPr id="4" name="Slide Number Placeholder 3"/>
          <p:cNvSpPr>
            <a:spLocks noGrp="1"/>
          </p:cNvSpPr>
          <p:nvPr>
            <p:ph type="sldNum" sz="quarter" idx="10"/>
          </p:nvPr>
        </p:nvSpPr>
        <p:spPr/>
        <p:txBody>
          <a:bodyPr/>
          <a:lstStyle/>
          <a:p>
            <a:pPr>
              <a:defRPr/>
            </a:pPr>
            <a:fld id="{003D3DC1-9AF1-41C5-9441-C15416B44E6E}" type="slidenum">
              <a:rPr lang="en-US" smtClean="0"/>
              <a:pPr>
                <a:defRPr/>
              </a:pPr>
              <a:t>30</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2ED48E7B-6DF9-49FC-8432-346E720D11AB}" type="slidenum">
              <a:rPr lang="en-US" smtClean="0"/>
              <a:pPr/>
              <a:t>4</a:t>
            </a:fld>
            <a:endParaRPr lang="en-US" dirty="0" smtClean="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pPr defTabSz="912205" eaLnBrk="0" fontAlgn="base" hangingPunct="0">
              <a:spcBef>
                <a:spcPct val="30000"/>
              </a:spcBef>
              <a:spcAft>
                <a:spcPct val="0"/>
              </a:spcAft>
              <a:defRPr/>
            </a:pPr>
            <a:r>
              <a:rPr kumimoji="1" lang="en-US" dirty="0">
                <a:latin typeface="Arial" charset="0"/>
              </a:rPr>
              <a:t>The NAMCS is a nationally representative survey of visits to non-federal office-based physicians.  </a:t>
            </a:r>
          </a:p>
          <a:p>
            <a:pPr defTabSz="912205" eaLnBrk="0" fontAlgn="base" hangingPunct="0">
              <a:spcBef>
                <a:spcPct val="30000"/>
              </a:spcBef>
              <a:spcAft>
                <a:spcPct val="0"/>
              </a:spcAft>
              <a:defRPr/>
            </a:pPr>
            <a:endParaRPr kumimoji="1" lang="en-US" dirty="0">
              <a:latin typeface="Arial" charset="0"/>
            </a:endParaRPr>
          </a:p>
          <a:p>
            <a:pPr defTabSz="912205" eaLnBrk="0" fontAlgn="base" hangingPunct="0">
              <a:spcBef>
                <a:spcPct val="30000"/>
              </a:spcBef>
              <a:spcAft>
                <a:spcPct val="0"/>
              </a:spcAft>
              <a:defRPr/>
            </a:pPr>
            <a:r>
              <a:rPr kumimoji="1" lang="en-US" dirty="0">
                <a:latin typeface="Arial" charset="0"/>
              </a:rPr>
              <a:t>NAMCS has been in the field for almost 40 years.  A sample of community health centers was added in 2006 to improve the reliability of CHC provider and visit estimates.  While NAMCS traditionally surveys physicians, in the expansion to CHCs, NAMCS began to sample visits to nurse practitioners, physician assistants, and nurse midwives in addition to physicians within the CHC.</a:t>
            </a:r>
          </a:p>
          <a:p>
            <a:endParaRPr lang="en-US" dirty="0" smtClean="0">
              <a:latin typeface="Arial" pitchFamily="34" charset="0"/>
            </a:endParaRPr>
          </a:p>
          <a:p>
            <a:endParaRPr lang="en-US" dirty="0" smtClean="0">
              <a:latin typeface="Arial"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are some reminders as you analyze our data.  </a:t>
            </a:r>
            <a:r>
              <a:rPr lang="en-US" kern="0" dirty="0">
                <a:latin typeface="Arial" charset="0"/>
              </a:rPr>
              <a:t>NAMCS / NHAMCS sample visits, not patients and there are no estimates of incidence or prevalence.  At this time, we do not have sufficient data for state-level estimates.  </a:t>
            </a:r>
            <a:r>
              <a:rPr kumimoji="1" lang="en-US" kern="0" dirty="0">
                <a:latin typeface="Arial" charset="0"/>
              </a:rPr>
              <a:t>Except for CHCs, we do not sample by setting or by non-physician providers.  Our data may</a:t>
            </a:r>
            <a:r>
              <a:rPr lang="en-US" kern="0" dirty="0">
                <a:latin typeface="Arial" charset="0"/>
              </a:rPr>
              <a:t> capture different types of care for solo vs. group practice physicians</a:t>
            </a:r>
          </a:p>
          <a:p>
            <a:endParaRPr lang="en-US" dirty="0"/>
          </a:p>
        </p:txBody>
      </p:sp>
      <p:sp>
        <p:nvSpPr>
          <p:cNvPr id="4" name="Slide Number Placeholder 3"/>
          <p:cNvSpPr>
            <a:spLocks noGrp="1"/>
          </p:cNvSpPr>
          <p:nvPr>
            <p:ph type="sldNum" sz="quarter" idx="10"/>
          </p:nvPr>
        </p:nvSpPr>
        <p:spPr/>
        <p:txBody>
          <a:bodyPr/>
          <a:lstStyle/>
          <a:p>
            <a:pPr>
              <a:defRPr/>
            </a:pPr>
            <a:fld id="{003D3DC1-9AF1-41C5-9441-C15416B44E6E}" type="slidenum">
              <a:rPr lang="en-US" smtClean="0"/>
              <a:pPr>
                <a:defRPr/>
              </a:pPr>
              <a:t>31</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p>
            <a:fld id="{0D91D7CB-F235-41E9-ACBF-D16651E0FA9D}" type="slidenum">
              <a:rPr lang="en-US" smtClean="0"/>
              <a:pPr/>
              <a:t>32</a:t>
            </a:fld>
            <a:endParaRPr lang="en-US" dirty="0" smtClean="0"/>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a:ln/>
        </p:spPr>
        <p:txBody>
          <a:bodyPr/>
          <a:lstStyle/>
          <a:p>
            <a:r>
              <a:rPr lang="en-US" dirty="0" smtClean="0">
                <a:latin typeface="Arial" pitchFamily="34" charset="0"/>
              </a:rPr>
              <a:t>Another</a:t>
            </a:r>
            <a:r>
              <a:rPr lang="en-US" baseline="0" dirty="0" smtClean="0">
                <a:latin typeface="Arial" pitchFamily="34" charset="0"/>
              </a:rPr>
              <a:t> important thing to keep in mind is the importance of applying sample weights.  When you are analyzing the data, you must apply sample weights to produce national estimates.  The estimates adjust for nonresponse and make ratio adjustments within and across specialties and hospitals.</a:t>
            </a:r>
            <a:endParaRPr lang="en-US" dirty="0" smtClean="0">
              <a:latin typeface="Arial"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p:spPr>
        <p:txBody>
          <a:bodyPr/>
          <a:lstStyle/>
          <a:p>
            <a:fld id="{4A19B4A3-6C51-4F1B-9CE7-EE2A0F7551BC}" type="slidenum">
              <a:rPr lang="en-US" smtClean="0"/>
              <a:pPr/>
              <a:t>33</a:t>
            </a:fld>
            <a:endParaRPr lang="en-US" dirty="0" smtClean="0"/>
          </a:p>
        </p:txBody>
      </p:sp>
      <p:sp>
        <p:nvSpPr>
          <p:cNvPr id="119811" name="Rectangle 2"/>
          <p:cNvSpPr>
            <a:spLocks noGrp="1" noRot="1" noChangeAspect="1" noChangeArrowheads="1" noTextEdit="1"/>
          </p:cNvSpPr>
          <p:nvPr>
            <p:ph type="sldImg"/>
          </p:nvPr>
        </p:nvSpPr>
        <p:spPr>
          <a:ln/>
        </p:spPr>
      </p:sp>
      <p:sp>
        <p:nvSpPr>
          <p:cNvPr id="119812"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Be sure to visit our booth for</a:t>
            </a:r>
            <a:r>
              <a:rPr lang="en-US" baseline="0" dirty="0" smtClean="0"/>
              <a:t> survey content booklets, survey results, and </a:t>
            </a:r>
            <a:r>
              <a:rPr lang="en-US" baseline="0" smtClean="0"/>
              <a:t>other materials.</a:t>
            </a:r>
            <a:endParaRPr lang="en-US" dirty="0"/>
          </a:p>
        </p:txBody>
      </p:sp>
      <p:sp>
        <p:nvSpPr>
          <p:cNvPr id="4" name="Slide Number Placeholder 3"/>
          <p:cNvSpPr>
            <a:spLocks noGrp="1"/>
          </p:cNvSpPr>
          <p:nvPr>
            <p:ph type="sldNum" sz="quarter" idx="10"/>
          </p:nvPr>
        </p:nvSpPr>
        <p:spPr/>
        <p:txBody>
          <a:bodyPr/>
          <a:lstStyle/>
          <a:p>
            <a:pPr>
              <a:defRPr/>
            </a:pPr>
            <a:fld id="{003D3DC1-9AF1-41C5-9441-C15416B44E6E}" type="slidenum">
              <a:rPr lang="en-US" smtClean="0"/>
              <a:pPr>
                <a:defRPr/>
              </a:pPr>
              <a:t>34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12205" eaLnBrk="0" fontAlgn="base" hangingPunct="0">
              <a:spcBef>
                <a:spcPct val="30000"/>
              </a:spcBef>
              <a:spcAft>
                <a:spcPct val="0"/>
              </a:spcAft>
              <a:defRPr/>
            </a:pPr>
            <a:r>
              <a:rPr kumimoji="1" lang="en-US" dirty="0">
                <a:latin typeface="Arial" charset="0"/>
              </a:rPr>
              <a:t>The NHAMCS is the NAMCS counterpart in hospitals.  The NHAMCS is a nationally representative survey of visits to emergency departments (EDs) and outpatient departments (OPDs) in non-federal short-stay or general hospitals.  </a:t>
            </a:r>
          </a:p>
          <a:p>
            <a:pPr defTabSz="912205" eaLnBrk="0" fontAlgn="base" hangingPunct="0">
              <a:spcBef>
                <a:spcPct val="30000"/>
              </a:spcBef>
              <a:spcAft>
                <a:spcPct val="0"/>
              </a:spcAft>
              <a:defRPr/>
            </a:pPr>
            <a:endParaRPr kumimoji="1" lang="en-US" dirty="0">
              <a:latin typeface="Arial" charset="0"/>
            </a:endParaRPr>
          </a:p>
          <a:p>
            <a:pPr defTabSz="912205" eaLnBrk="0" fontAlgn="base" hangingPunct="0">
              <a:spcBef>
                <a:spcPct val="30000"/>
              </a:spcBef>
              <a:spcAft>
                <a:spcPct val="0"/>
              </a:spcAft>
              <a:defRPr/>
            </a:pPr>
            <a:r>
              <a:rPr kumimoji="1" lang="en-US" dirty="0">
                <a:latin typeface="Arial" charset="0"/>
              </a:rPr>
              <a:t>A significant amount of ambulatory care is provided in hospitals, and planning for the NHAMCS began as early as 1976.  The survey was finally fielded in 1992 and has been collecting data annually since then. The scope of the NHAMCS was expanded in 2009 to include hospital-based ambulatory surgery and in 2010 to include freestanding ambulatory surgery centers.  Ambulatory surgery center data was previously captured in the National Survey for Ambulatory Surgery, which was discontinued due to lack of funding.  Incorporating ASCs into NHAMCS allows us to get a greater picture of ambulatory care.</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003D3DC1-9AF1-41C5-9441-C15416B44E6E}" type="slidenum">
              <a:rPr lang="en-US" smtClean="0"/>
              <a:pPr>
                <a:defRPr/>
              </a:pPr>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03D3DC1-9AF1-41C5-9441-C15416B44E6E}" type="slidenum">
              <a:rPr lang="en-US" smtClean="0"/>
              <a:pPr>
                <a:defRPr/>
              </a:pPr>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0DE90047-1ED6-4BEC-8049-73D8936762A7}" type="slidenum">
              <a:rPr lang="en-US" smtClean="0"/>
              <a:pPr/>
              <a:t>7</a:t>
            </a:fld>
            <a:endParaRPr lang="en-US" dirty="0" smtClean="0"/>
          </a:p>
        </p:txBody>
      </p:sp>
      <p:sp>
        <p:nvSpPr>
          <p:cNvPr id="81923" name="Rectangle 2"/>
          <p:cNvSpPr>
            <a:spLocks noGrp="1" noRot="1" noChangeAspect="1" noChangeArrowheads="1" noTextEdit="1"/>
          </p:cNvSpPr>
          <p:nvPr>
            <p:ph type="sldImg"/>
          </p:nvPr>
        </p:nvSpPr>
        <p:spPr>
          <a:xfrm>
            <a:off x="1171575" y="709613"/>
            <a:ext cx="4643438" cy="3484562"/>
          </a:xfrm>
          <a:ln/>
        </p:spPr>
      </p:sp>
      <p:sp>
        <p:nvSpPr>
          <p:cNvPr id="81924" name="Rectangle 3"/>
          <p:cNvSpPr>
            <a:spLocks noGrp="1" noChangeArrowheads="1"/>
          </p:cNvSpPr>
          <p:nvPr>
            <p:ph type="body" idx="1"/>
          </p:nvPr>
        </p:nvSpPr>
        <p:spPr>
          <a:xfrm>
            <a:off x="902947" y="4407348"/>
            <a:ext cx="5179110" cy="4197474"/>
          </a:xfrm>
          <a:noFill/>
          <a:ln/>
        </p:spPr>
        <p:txBody>
          <a:bodyPr/>
          <a:lstStyle/>
          <a:p>
            <a:pPr defTabSz="912205" eaLnBrk="0" fontAlgn="base" hangingPunct="0">
              <a:spcBef>
                <a:spcPct val="30000"/>
              </a:spcBef>
              <a:spcAft>
                <a:spcPct val="0"/>
              </a:spcAft>
              <a:defRPr/>
            </a:pPr>
            <a:r>
              <a:rPr kumimoji="1" lang="en-US" dirty="0">
                <a:latin typeface="Arial" charset="0"/>
              </a:rPr>
              <a:t>The original goals of the two surveys were to provide nationally representative estimates of ambulatory care utilization in physician offices and hospitals, to provide data for health policy formulation, and comparative data for medical practice management.</a:t>
            </a:r>
          </a:p>
          <a:p>
            <a:endParaRPr lang="en-US" dirty="0"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4659FC7B-6C91-4A4C-8079-9CCDACD99D8C}" type="slidenum">
              <a:rPr lang="en-US" smtClean="0"/>
              <a:pPr/>
              <a:t>8</a:t>
            </a:fld>
            <a:endParaRPr lang="en-US" dirty="0" smtClean="0"/>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pPr defTabSz="912205" eaLnBrk="0" fontAlgn="base" hangingPunct="0">
              <a:spcBef>
                <a:spcPct val="30000"/>
              </a:spcBef>
              <a:spcAft>
                <a:spcPct val="0"/>
              </a:spcAft>
              <a:defRPr/>
            </a:pPr>
            <a:r>
              <a:rPr kumimoji="1" lang="en-US" dirty="0">
                <a:latin typeface="Arial" charset="0"/>
              </a:rPr>
              <a:t>NAMCS and NHAMCS data have been widely used many researchers, including professional associations, state and federal policy makers, health services researchers, and by the media.</a:t>
            </a:r>
          </a:p>
          <a:p>
            <a:endParaRPr lang="en-US" dirty="0"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01919B4C-593E-44FE-9CB2-23980519B15D}" type="slidenum">
              <a:rPr lang="en-US" smtClean="0"/>
              <a:pPr/>
              <a:t>9</a:t>
            </a:fld>
            <a:endParaRPr lang="en-US" dirty="0" smtClean="0"/>
          </a:p>
        </p:txBody>
      </p:sp>
      <p:sp>
        <p:nvSpPr>
          <p:cNvPr id="83971" name="Rectangle 2"/>
          <p:cNvSpPr>
            <a:spLocks noGrp="1" noRot="1" noChangeAspect="1" noChangeArrowheads="1" noTextEdit="1"/>
          </p:cNvSpPr>
          <p:nvPr>
            <p:ph type="sldImg"/>
          </p:nvPr>
        </p:nvSpPr>
        <p:spPr>
          <a:xfrm>
            <a:off x="1176338" y="693738"/>
            <a:ext cx="4638675" cy="3479800"/>
          </a:xfrm>
          <a:ln/>
        </p:spPr>
      </p:sp>
      <p:sp>
        <p:nvSpPr>
          <p:cNvPr id="83972" name="Rectangle 3"/>
          <p:cNvSpPr>
            <a:spLocks noGrp="1" noChangeArrowheads="1"/>
          </p:cNvSpPr>
          <p:nvPr>
            <p:ph type="body" idx="1"/>
          </p:nvPr>
        </p:nvSpPr>
        <p:spPr>
          <a:xfrm>
            <a:off x="931574" y="4409490"/>
            <a:ext cx="5121856" cy="4180341"/>
          </a:xfrm>
          <a:noFill/>
          <a:ln/>
        </p:spPr>
        <p:txBody>
          <a:bodyPr/>
          <a:lstStyle/>
          <a:p>
            <a:pPr defTabSz="912205" eaLnBrk="0" fontAlgn="base" hangingPunct="0">
              <a:spcBef>
                <a:spcPct val="30000"/>
              </a:spcBef>
              <a:spcAft>
                <a:spcPct val="0"/>
              </a:spcAft>
              <a:defRPr/>
            </a:pPr>
            <a:r>
              <a:rPr kumimoji="1" lang="en-US" dirty="0">
                <a:latin typeface="Arial" charset="0"/>
              </a:rPr>
              <a:t>Researchers using the NAMCS and NHAMCS have analyzed changes in ambulatory care utilization and in physician practice patterns.  The data has been used to produce quality measures for ambulatory care, identify health disparities, and monitor adoption of new technologies such as electronic health records.</a:t>
            </a:r>
          </a:p>
          <a:p>
            <a:endParaRPr lang="en-US" dirty="0"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12205" eaLnBrk="0" fontAlgn="base" hangingPunct="0">
              <a:spcBef>
                <a:spcPct val="30000"/>
              </a:spcBef>
              <a:spcAft>
                <a:spcPct val="0"/>
              </a:spcAft>
              <a:defRPr/>
            </a:pPr>
            <a:r>
              <a:rPr kumimoji="1" lang="en-US" dirty="0">
                <a:latin typeface="Arial" charset="0"/>
              </a:rPr>
              <a:t>Next I will describe the NAMCS and NHAMCS methodology.</a:t>
            </a:r>
          </a:p>
          <a:p>
            <a:endParaRPr lang="en-US" dirty="0"/>
          </a:p>
        </p:txBody>
      </p:sp>
      <p:sp>
        <p:nvSpPr>
          <p:cNvPr id="4" name="Slide Number Placeholder 3"/>
          <p:cNvSpPr>
            <a:spLocks noGrp="1"/>
          </p:cNvSpPr>
          <p:nvPr>
            <p:ph type="sldNum" sz="quarter" idx="10"/>
          </p:nvPr>
        </p:nvSpPr>
        <p:spPr/>
        <p:txBody>
          <a:bodyPr/>
          <a:lstStyle/>
          <a:p>
            <a:pPr>
              <a:defRPr/>
            </a:pPr>
            <a:fld id="{003D3DC1-9AF1-41C5-9441-C15416B44E6E}" type="slidenum">
              <a:rPr lang="en-US" smtClean="0"/>
              <a:pPr>
                <a:defRPr/>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0"/>
            <a:ext cx="7772400" cy="1470025"/>
          </a:xfrm>
        </p:spPr>
        <p:txBody>
          <a:bodyPr/>
          <a:lstStyle>
            <a:lvl1pPr>
              <a:defRPr b="1">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279775"/>
            <a:ext cx="7772400" cy="1673225"/>
          </a:xfrm>
        </p:spPr>
        <p:txBody>
          <a:bodyPr/>
          <a:lstStyle>
            <a:lvl1pPr marL="0" indent="0" algn="ctr">
              <a:buNone/>
              <a:defRPr>
                <a:solidFill>
                  <a:srgbClr val="FFC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E8365C24-1BF0-4E43-B37C-6781DB52BDB6}" type="datetimeFigureOut">
              <a:rPr lang="en-US" smtClean="0"/>
              <a:pPr/>
              <a:t>8/23/2010</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553200" y="6553200"/>
            <a:ext cx="914400" cy="168275"/>
          </a:xfrm>
        </p:spPr>
        <p:txBody>
          <a:bodyPr/>
          <a:lstStyle/>
          <a:p>
            <a:fld id="{ED655340-09A0-4AFA-ADD2-0DF10A5A41C0}" type="slidenum">
              <a:rPr lang="en-US" smtClean="0"/>
              <a:pPr/>
              <a:t>‹#›</a:t>
            </a:fld>
            <a:endParaRPr lang="en-US"/>
          </a:p>
        </p:txBody>
      </p:sp>
      <p:pic>
        <p:nvPicPr>
          <p:cNvPr id="9" name="Picture 8" descr="2010-NCHS-Conference-Motif-[PPTdarkbg].png"/>
          <p:cNvPicPr>
            <a:picLocks noChangeAspect="1"/>
          </p:cNvPicPr>
          <p:nvPr/>
        </p:nvPicPr>
        <p:blipFill>
          <a:blip r:embed="rId2" cstate="print"/>
          <a:stretch>
            <a:fillRect/>
          </a:stretch>
        </p:blipFill>
        <p:spPr>
          <a:xfrm>
            <a:off x="7543800" y="5105400"/>
            <a:ext cx="1371600" cy="157734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C2A0D3C0-1DF5-43F6-9C1E-B05CDE8972EE}" type="slidenum">
              <a:rPr lang="en-US"/>
              <a:pPr>
                <a:defRPr/>
              </a:pPr>
              <a:t>‹#›</a:t>
            </a:fld>
            <a:endParaRPr lang="en-US" dirty="0"/>
          </a:p>
        </p:txBody>
      </p:sp>
    </p:spTree>
  </p:cSld>
  <p:clrMapOvr>
    <a:masterClrMapping/>
  </p:clrMapOvr>
  <p:transition spd="med">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3970F522-8DBB-4E29-9ED4-638E7491CA22}" type="slidenum">
              <a:rPr lang="en-US"/>
              <a:pPr>
                <a:defRPr/>
              </a:pPr>
              <a:t>‹#›</a:t>
            </a:fld>
            <a:endParaRPr lang="en-US" dirty="0"/>
          </a:p>
        </p:txBody>
      </p:sp>
    </p:spTree>
  </p:cSld>
  <p:clrMapOvr>
    <a:masterClrMapping/>
  </p:clrMapOvr>
  <p:transition spd="med">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accent5"/>
                </a:solidFill>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E8365C24-1BF0-4E43-B37C-6781DB52BDB6}" type="datetimeFigureOut">
              <a:rPr lang="en-US" smtClean="0"/>
              <a:pPr/>
              <a:t>8/23/2010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655340-09A0-4AFA-ADD2-0DF10A5A41C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ata chart">
    <p:spTree>
      <p:nvGrpSpPr>
        <p:cNvPr id="1" name=""/>
        <p:cNvGrpSpPr/>
        <p:nvPr/>
      </p:nvGrpSpPr>
      <p:grpSpPr>
        <a:xfrm>
          <a:off x="0" y="0"/>
          <a:ext cx="0" cy="0"/>
          <a:chOff x="0" y="0"/>
          <a:chExt cx="0" cy="0"/>
        </a:xfrm>
      </p:grpSpPr>
      <p:sp>
        <p:nvSpPr>
          <p:cNvPr id="7" name="Text Placeholder 6"/>
          <p:cNvSpPr>
            <a:spLocks noGrp="1"/>
          </p:cNvSpPr>
          <p:nvPr>
            <p:ph type="body" sz="quarter" idx="13" hasCustomPrompt="1"/>
          </p:nvPr>
        </p:nvSpPr>
        <p:spPr>
          <a:xfrm>
            <a:off x="457200" y="6096000"/>
            <a:ext cx="8229600" cy="228600"/>
          </a:xfrm>
        </p:spPr>
        <p:txBody>
          <a:bodyPr>
            <a:noAutofit/>
          </a:bodyPr>
          <a:lstStyle>
            <a:lvl1pPr>
              <a:buFont typeface="Arial" pitchFamily="34" charset="0"/>
              <a:buNone/>
              <a:defRPr sz="1400" baseline="0">
                <a:solidFill>
                  <a:schemeClr val="tx1"/>
                </a:solidFill>
              </a:defRPr>
            </a:lvl1pPr>
            <a:lvl2pPr>
              <a:buNone/>
              <a:defRPr sz="1400">
                <a:solidFill>
                  <a:schemeClr val="tx1"/>
                </a:solidFill>
              </a:defRPr>
            </a:lvl2pPr>
            <a:lvl3pPr>
              <a:buNone/>
              <a:defRPr sz="1400">
                <a:solidFill>
                  <a:schemeClr val="tx1"/>
                </a:solidFill>
              </a:defRPr>
            </a:lvl3pPr>
            <a:lvl4pPr>
              <a:buNone/>
              <a:defRPr sz="1400">
                <a:solidFill>
                  <a:schemeClr val="tx1"/>
                </a:solidFill>
              </a:defRPr>
            </a:lvl4pPr>
            <a:lvl5pPr>
              <a:buNone/>
              <a:defRPr sz="1400">
                <a:solidFill>
                  <a:schemeClr val="tx1"/>
                </a:solidFill>
              </a:defRPr>
            </a:lvl5pPr>
          </a:lstStyle>
          <a:p>
            <a:pPr lvl="0"/>
            <a:r>
              <a:rPr lang="en-US" dirty="0" smtClean="0"/>
              <a:t>SOURCE: NCHS, </a:t>
            </a:r>
            <a:endParaRPr lang="en-US" dirty="0"/>
          </a:p>
        </p:txBody>
      </p:sp>
      <p:sp>
        <p:nvSpPr>
          <p:cNvPr id="9" name="Chart Placeholder 8"/>
          <p:cNvSpPr>
            <a:spLocks noGrp="1"/>
          </p:cNvSpPr>
          <p:nvPr>
            <p:ph type="chart" sz="quarter" idx="14"/>
          </p:nvPr>
        </p:nvSpPr>
        <p:spPr>
          <a:xfrm>
            <a:off x="457200" y="1295400"/>
            <a:ext cx="8229600" cy="4724400"/>
          </a:xfrm>
        </p:spPr>
        <p:txBody>
          <a:bodyPr/>
          <a:lstStyle/>
          <a:p>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11" name="Date Placeholder 10"/>
          <p:cNvSpPr>
            <a:spLocks noGrp="1"/>
          </p:cNvSpPr>
          <p:nvPr>
            <p:ph type="dt" sz="half" idx="15"/>
          </p:nvPr>
        </p:nvSpPr>
        <p:spPr/>
        <p:txBody>
          <a:bodyPr/>
          <a:lstStyle/>
          <a:p>
            <a:fld id="{E8365C24-1BF0-4E43-B37C-6781DB52BDB6}" type="datetimeFigureOut">
              <a:rPr lang="en-US" smtClean="0"/>
              <a:pPr/>
              <a:t>8/23/2010</a:t>
            </a:fld>
            <a:endParaRPr lang="en-US"/>
          </a:p>
        </p:txBody>
      </p:sp>
      <p:sp>
        <p:nvSpPr>
          <p:cNvPr id="12" name="Slide Number Placeholder 11"/>
          <p:cNvSpPr>
            <a:spLocks noGrp="1"/>
          </p:cNvSpPr>
          <p:nvPr>
            <p:ph type="sldNum" sz="quarter" idx="16"/>
          </p:nvPr>
        </p:nvSpPr>
        <p:spPr/>
        <p:txBody>
          <a:bodyPr/>
          <a:lstStyle/>
          <a:p>
            <a:fld id="{ED655340-09A0-4AFA-ADD2-0DF10A5A41C0}" type="slidenum">
              <a:rPr lang="en-US" smtClean="0"/>
              <a:pPr/>
              <a:t>‹#›</a:t>
            </a:fld>
            <a:endParaRPr lang="en-US"/>
          </a:p>
        </p:txBody>
      </p:sp>
      <p:sp>
        <p:nvSpPr>
          <p:cNvPr id="13" name="Footer Placeholder 12"/>
          <p:cNvSpPr>
            <a:spLocks noGrp="1"/>
          </p:cNvSpPr>
          <p:nvPr>
            <p:ph type="ftr" sz="quarter" idx="17"/>
          </p:nvPr>
        </p:nvSpPr>
        <p:spPr/>
        <p:txBody>
          <a:body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6669087" cy="1362075"/>
          </a:xfrm>
        </p:spPr>
        <p:txBody>
          <a:bodyPr anchor="t"/>
          <a:lstStyle>
            <a:lvl1pPr algn="l">
              <a:defRPr sz="4000" b="1" cap="none" baseline="0"/>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E8365C24-1BF0-4E43-B37C-6781DB52BDB6}" type="datetimeFigureOut">
              <a:rPr lang="en-US" smtClean="0"/>
              <a:pPr/>
              <a:t>8/23/2010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553200" y="6553200"/>
            <a:ext cx="914400" cy="168275"/>
          </a:xfrm>
        </p:spPr>
        <p:txBody>
          <a:bodyPr/>
          <a:lstStyle/>
          <a:p>
            <a:fld id="{ED655340-09A0-4AFA-ADD2-0DF10A5A41C0}" type="slidenum">
              <a:rPr lang="en-US" smtClean="0"/>
              <a:pPr/>
              <a:t>‹#›</a:t>
            </a:fld>
            <a:endParaRPr lang="en-US"/>
          </a:p>
        </p:txBody>
      </p:sp>
      <p:pic>
        <p:nvPicPr>
          <p:cNvPr id="7" name="Picture 6" descr="2010-NCHS-Conference-Motif-[PPTdarkbg].png"/>
          <p:cNvPicPr>
            <a:picLocks noChangeAspect="1"/>
          </p:cNvPicPr>
          <p:nvPr userDrawn="1"/>
        </p:nvPicPr>
        <p:blipFill>
          <a:blip r:embed="rId2" cstate="print"/>
          <a:stretch>
            <a:fillRect/>
          </a:stretch>
        </p:blipFill>
        <p:spPr>
          <a:xfrm>
            <a:off x="7543800" y="5105400"/>
            <a:ext cx="1371600" cy="157734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rgbClr val="FFC00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rgbClr val="FFC00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E8365C24-1BF0-4E43-B37C-6781DB52BDB6}" type="datetimeFigureOut">
              <a:rPr lang="en-US" smtClean="0"/>
              <a:pPr/>
              <a:t>8/23/2010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655340-09A0-4AFA-ADD2-0DF10A5A41C0}" type="slidenum">
              <a:rPr lang="en-US" smtClean="0"/>
              <a:pPr/>
              <a:t>‹#›</a:t>
            </a:fld>
            <a:endParaRPr lang="en-US"/>
          </a:p>
        </p:txBody>
      </p:sp>
      <p:sp>
        <p:nvSpPr>
          <p:cNvPr id="10" name="Text Placeholder 6"/>
          <p:cNvSpPr>
            <a:spLocks noGrp="1"/>
          </p:cNvSpPr>
          <p:nvPr>
            <p:ph type="body" sz="quarter" idx="13" hasCustomPrompt="1"/>
          </p:nvPr>
        </p:nvSpPr>
        <p:spPr>
          <a:xfrm>
            <a:off x="457200" y="6096000"/>
            <a:ext cx="8229600" cy="228600"/>
          </a:xfrm>
        </p:spPr>
        <p:txBody>
          <a:bodyPr>
            <a:noAutofit/>
          </a:bodyPr>
          <a:lstStyle>
            <a:lvl1pPr>
              <a:buFont typeface="Arial" pitchFamily="34" charset="0"/>
              <a:buNone/>
              <a:defRPr sz="1400" baseline="0">
                <a:solidFill>
                  <a:schemeClr val="tx1"/>
                </a:solidFill>
              </a:defRPr>
            </a:lvl1pPr>
            <a:lvl2pPr>
              <a:buNone/>
              <a:defRPr sz="1400">
                <a:solidFill>
                  <a:schemeClr val="tx1"/>
                </a:solidFill>
              </a:defRPr>
            </a:lvl2pPr>
            <a:lvl3pPr>
              <a:buNone/>
              <a:defRPr sz="1400">
                <a:solidFill>
                  <a:schemeClr val="tx1"/>
                </a:solidFill>
              </a:defRPr>
            </a:lvl3pPr>
            <a:lvl4pPr>
              <a:buNone/>
              <a:defRPr sz="1400">
                <a:solidFill>
                  <a:schemeClr val="tx1"/>
                </a:solidFill>
              </a:defRPr>
            </a:lvl4pPr>
            <a:lvl5pPr>
              <a:buNone/>
              <a:defRPr sz="1400">
                <a:solidFill>
                  <a:schemeClr val="tx1"/>
                </a:solidFill>
              </a:defRPr>
            </a:lvl5pPr>
          </a:lstStyle>
          <a:p>
            <a:pPr lvl="0"/>
            <a:r>
              <a:rPr lang="en-US" dirty="0" smtClean="0"/>
              <a:t>SOURCE: NCHS, </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365C24-1BF0-4E43-B37C-6781DB52BDB6}" type="datetimeFigureOut">
              <a:rPr lang="en-US" smtClean="0"/>
              <a:pPr/>
              <a:t>8/23/2010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655340-09A0-4AFA-ADD2-0DF10A5A41C0}" type="slidenum">
              <a:rPr lang="en-US" smtClean="0"/>
              <a:pPr/>
              <a:t>‹#›</a:t>
            </a:fld>
            <a:endParaRPr lang="en-US"/>
          </a:p>
        </p:txBody>
      </p:sp>
      <p:sp>
        <p:nvSpPr>
          <p:cNvPr id="8" name="Text Placeholder 6"/>
          <p:cNvSpPr>
            <a:spLocks noGrp="1"/>
          </p:cNvSpPr>
          <p:nvPr>
            <p:ph type="body" sz="quarter" idx="13" hasCustomPrompt="1"/>
          </p:nvPr>
        </p:nvSpPr>
        <p:spPr>
          <a:xfrm>
            <a:off x="457200" y="6096000"/>
            <a:ext cx="8229600" cy="228600"/>
          </a:xfrm>
        </p:spPr>
        <p:txBody>
          <a:bodyPr>
            <a:noAutofit/>
          </a:bodyPr>
          <a:lstStyle>
            <a:lvl1pPr>
              <a:buFont typeface="Arial" pitchFamily="34" charset="0"/>
              <a:buNone/>
              <a:defRPr sz="1400" baseline="0">
                <a:solidFill>
                  <a:schemeClr val="tx1"/>
                </a:solidFill>
              </a:defRPr>
            </a:lvl1pPr>
            <a:lvl2pPr>
              <a:buNone/>
              <a:defRPr sz="1400">
                <a:solidFill>
                  <a:schemeClr val="tx1"/>
                </a:solidFill>
              </a:defRPr>
            </a:lvl2pPr>
            <a:lvl3pPr>
              <a:buNone/>
              <a:defRPr sz="1400">
                <a:solidFill>
                  <a:schemeClr val="tx1"/>
                </a:solidFill>
              </a:defRPr>
            </a:lvl3pPr>
            <a:lvl4pPr>
              <a:buNone/>
              <a:defRPr sz="1400">
                <a:solidFill>
                  <a:schemeClr val="tx1"/>
                </a:solidFill>
              </a:defRPr>
            </a:lvl4pPr>
            <a:lvl5pPr>
              <a:buNone/>
              <a:defRPr sz="1400">
                <a:solidFill>
                  <a:schemeClr val="tx1"/>
                </a:solidFill>
              </a:defRPr>
            </a:lvl5pPr>
          </a:lstStyle>
          <a:p>
            <a:pPr lvl="0"/>
            <a:r>
              <a:rPr lang="en-US" dirty="0" smtClean="0"/>
              <a:t>SOURCE: NCHS, </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365C24-1BF0-4E43-B37C-6781DB52BDB6}" type="datetimeFigureOut">
              <a:rPr lang="en-US" smtClean="0"/>
              <a:pPr/>
              <a:t>8/23/2010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655340-09A0-4AFA-ADD2-0DF10A5A41C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E8365C24-1BF0-4E43-B37C-6781DB52BDB6}" type="datetimeFigureOut">
              <a:rPr lang="en-US" smtClean="0"/>
              <a:pPr/>
              <a:t>8/23/2010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655340-09A0-4AFA-ADD2-0DF10A5A41C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365C24-1BF0-4E43-B37C-6781DB52BDB6}" type="datetimeFigureOut">
              <a:rPr lang="en-US" smtClean="0"/>
              <a:pPr/>
              <a:t>8/23/2010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655340-09A0-4AFA-ADD2-0DF10A5A41C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17375E"/>
            </a:gs>
            <a:gs pos="39999">
              <a:srgbClr val="17375E"/>
            </a:gs>
            <a:gs pos="70000">
              <a:srgbClr val="375F92"/>
            </a:gs>
            <a:gs pos="100000">
              <a:srgbClr val="558ED5"/>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553200"/>
            <a:ext cx="2133600" cy="168275"/>
          </a:xfrm>
          <a:prstGeom prst="rect">
            <a:avLst/>
          </a:prstGeom>
        </p:spPr>
        <p:txBody>
          <a:bodyPr vert="horz" lIns="91440" tIns="45720" rIns="91440" bIns="45720" rtlCol="0" anchor="ctr"/>
          <a:lstStyle>
            <a:lvl1pPr algn="l">
              <a:defRPr sz="1200">
                <a:solidFill>
                  <a:schemeClr val="tx1">
                    <a:tint val="75000"/>
                  </a:schemeClr>
                </a:solidFill>
              </a:defRPr>
            </a:lvl1pPr>
          </a:lstStyle>
          <a:p>
            <a:fld id="{E8365C24-1BF0-4E43-B37C-6781DB52BDB6}" type="datetimeFigureOut">
              <a:rPr lang="en-US" smtClean="0"/>
              <a:pPr/>
              <a:t>8/23/2010</a:t>
            </a:fld>
            <a:endParaRPr lang="en-US"/>
          </a:p>
        </p:txBody>
      </p:sp>
      <p:sp>
        <p:nvSpPr>
          <p:cNvPr id="5" name="Footer Placeholder 4"/>
          <p:cNvSpPr>
            <a:spLocks noGrp="1"/>
          </p:cNvSpPr>
          <p:nvPr>
            <p:ph type="ftr" sz="quarter" idx="3"/>
          </p:nvPr>
        </p:nvSpPr>
        <p:spPr>
          <a:xfrm>
            <a:off x="3124200" y="6553200"/>
            <a:ext cx="2895600" cy="16827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553200"/>
            <a:ext cx="2133600" cy="168275"/>
          </a:xfrm>
          <a:prstGeom prst="rect">
            <a:avLst/>
          </a:prstGeom>
        </p:spPr>
        <p:txBody>
          <a:bodyPr vert="horz" lIns="91440" tIns="45720" rIns="91440" bIns="45720" rtlCol="0" anchor="ctr"/>
          <a:lstStyle>
            <a:lvl1pPr algn="r">
              <a:defRPr sz="1200">
                <a:solidFill>
                  <a:schemeClr val="tx1">
                    <a:tint val="75000"/>
                  </a:schemeClr>
                </a:solidFill>
              </a:defRPr>
            </a:lvl1pPr>
          </a:lstStyle>
          <a:p>
            <a:fld id="{ED655340-09A0-4AFA-ADD2-0DF10A5A41C0}" type="slidenum">
              <a:rPr lang="en-US" smtClean="0"/>
              <a:pPr/>
              <a:t>‹#›</a:t>
            </a:fld>
            <a:endParaRPr lang="en-US"/>
          </a:p>
        </p:txBody>
      </p:sp>
      <p:sp>
        <p:nvSpPr>
          <p:cNvPr id="9" name="Parallelogram 8"/>
          <p:cNvSpPr/>
          <p:nvPr/>
        </p:nvSpPr>
        <p:spPr>
          <a:xfrm flipH="1">
            <a:off x="7772400" y="7239000"/>
            <a:ext cx="1371600" cy="1371600"/>
          </a:xfrm>
          <a:prstGeom prst="parallelogram">
            <a:avLst>
              <a:gd name="adj" fmla="val 4608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arallelogram 12"/>
          <p:cNvSpPr/>
          <p:nvPr/>
        </p:nvSpPr>
        <p:spPr>
          <a:xfrm flipH="1">
            <a:off x="6886222" y="7239000"/>
            <a:ext cx="1371600" cy="1371600"/>
          </a:xfrm>
          <a:prstGeom prst="parallelogram">
            <a:avLst>
              <a:gd name="adj" fmla="val 4608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arallelogram 13"/>
          <p:cNvSpPr/>
          <p:nvPr/>
        </p:nvSpPr>
        <p:spPr>
          <a:xfrm flipH="1">
            <a:off x="6000044" y="7239000"/>
            <a:ext cx="1371600" cy="1371600"/>
          </a:xfrm>
          <a:prstGeom prst="parallelogram">
            <a:avLst>
              <a:gd name="adj" fmla="val 4608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4"/>
          <p:cNvSpPr/>
          <p:nvPr/>
        </p:nvSpPr>
        <p:spPr>
          <a:xfrm flipH="1">
            <a:off x="5113866" y="7239000"/>
            <a:ext cx="1371600" cy="1371600"/>
          </a:xfrm>
          <a:prstGeom prst="parallelogram">
            <a:avLst>
              <a:gd name="adj" fmla="val 4608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Parallelogram 10"/>
          <p:cNvSpPr/>
          <p:nvPr userDrawn="1"/>
        </p:nvSpPr>
        <p:spPr>
          <a:xfrm flipH="1">
            <a:off x="7772400" y="7239000"/>
            <a:ext cx="1371600" cy="1371600"/>
          </a:xfrm>
          <a:prstGeom prst="parallelogram">
            <a:avLst>
              <a:gd name="adj" fmla="val 4608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Parallelogram 11"/>
          <p:cNvSpPr/>
          <p:nvPr userDrawn="1"/>
        </p:nvSpPr>
        <p:spPr>
          <a:xfrm flipH="1">
            <a:off x="6886222" y="7239000"/>
            <a:ext cx="1371600" cy="1371600"/>
          </a:xfrm>
          <a:prstGeom prst="parallelogram">
            <a:avLst>
              <a:gd name="adj" fmla="val 4608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6" name="Parallelogram 15"/>
          <p:cNvSpPr/>
          <p:nvPr userDrawn="1"/>
        </p:nvSpPr>
        <p:spPr>
          <a:xfrm flipH="1">
            <a:off x="6000044" y="7239000"/>
            <a:ext cx="1371600" cy="1371600"/>
          </a:xfrm>
          <a:prstGeom prst="parallelogram">
            <a:avLst>
              <a:gd name="adj" fmla="val 4608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7" name="Parallelogram 16"/>
          <p:cNvSpPr/>
          <p:nvPr userDrawn="1"/>
        </p:nvSpPr>
        <p:spPr>
          <a:xfrm flipH="1">
            <a:off x="5113866" y="7239000"/>
            <a:ext cx="1371600" cy="1371600"/>
          </a:xfrm>
          <a:prstGeom prst="parallelogram">
            <a:avLst>
              <a:gd name="adj" fmla="val 4608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31" r:id="rId1"/>
    <p:sldLayoutId id="2147483732" r:id="rId2"/>
    <p:sldLayoutId id="2147483740" r:id="rId3"/>
    <p:sldLayoutId id="2147483733" r:id="rId4"/>
    <p:sldLayoutId id="2147483735" r:id="rId5"/>
    <p:sldLayoutId id="2147483738" r:id="rId6"/>
    <p:sldLayoutId id="2147483739" r:id="rId7"/>
    <p:sldLayoutId id="2147483736" r:id="rId8"/>
    <p:sldLayoutId id="2147483737" r:id="rId9"/>
    <p:sldLayoutId id="2147483741" r:id="rId10"/>
    <p:sldLayoutId id="2147483742" r:id="rId11"/>
  </p:sldLayoutIdLst>
  <p:txStyles>
    <p:titleStyle>
      <a:lvl1pPr algn="ctr" defTabSz="914400" rtl="0" eaLnBrk="1" latinLnBrk="0" hangingPunct="1">
        <a:spcBef>
          <a:spcPct val="0"/>
        </a:spcBef>
        <a:buNone/>
        <a:defRPr sz="3600" b="1" kern="1200">
          <a:solidFill>
            <a:schemeClr val="tx2"/>
          </a:solidFill>
          <a:effectLst/>
          <a:latin typeface="Tahoma" pitchFamily="34" charset="0"/>
          <a:ea typeface="+mj-ea"/>
          <a:cs typeface="Tahoma" pitchFamily="34" charset="0"/>
        </a:defRPr>
      </a:lvl1pPr>
    </p:titleStyle>
    <p:bodyStyle>
      <a:lvl1pPr marL="342900" indent="-342900" algn="l" defTabSz="914400" rtl="0" eaLnBrk="1" latinLnBrk="0" hangingPunct="1">
        <a:spcBef>
          <a:spcPct val="20000"/>
        </a:spcBef>
        <a:buFont typeface="Arial" pitchFamily="34" charset="0"/>
        <a:buNone/>
        <a:defRPr sz="3200" b="0" kern="1200">
          <a:solidFill>
            <a:schemeClr val="accent5"/>
          </a:solidFill>
          <a:latin typeface="Tahoma" pitchFamily="34" charset="0"/>
          <a:ea typeface="+mn-ea"/>
          <a:cs typeface="Tahoma"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ahoma" pitchFamily="34" charset="0"/>
          <a:ea typeface="+mn-ea"/>
          <a:cs typeface="Tahoma" pitchFamily="34" charset="0"/>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Tahoma" pitchFamily="34" charset="0"/>
          <a:ea typeface="+mn-ea"/>
          <a:cs typeface="Tahoma"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ahoma" pitchFamily="34" charset="0"/>
          <a:ea typeface="+mn-ea"/>
          <a:cs typeface="Tahoma" pitchFamily="34" charset="0"/>
        </a:defRPr>
      </a:lvl4pPr>
      <a:lvl5pPr marL="2057400" indent="-228600" algn="l" defTabSz="914400" rtl="0" eaLnBrk="1" latinLnBrk="0" hangingPunct="1">
        <a:spcBef>
          <a:spcPct val="20000"/>
        </a:spcBef>
        <a:buFont typeface="Courier New" pitchFamily="49" charset="0"/>
        <a:buChar char="o"/>
        <a:defRPr sz="2000" kern="1200">
          <a:solidFill>
            <a:schemeClr val="tx1"/>
          </a:solidFill>
          <a:latin typeface="Tahoma" pitchFamily="34" charset="0"/>
          <a:ea typeface="+mn-ea"/>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www.cdc.gov/nchs/ahcd.htm"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cdc.gov/nchs/ahcd.htm"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hyperlink" Target="http://www.cdc.gov/nchs/ahcd/ahcd_listserv.htm"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mailto:fbhuiya@cdc.gov"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hyperlink" Target="mailto:jhsiao1@cdc.gov"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990600"/>
            <a:ext cx="8686800" cy="1470025"/>
          </a:xfrm>
        </p:spPr>
        <p:txBody>
          <a:bodyPr>
            <a:normAutofit fontScale="90000"/>
          </a:bodyPr>
          <a:lstStyle/>
          <a:p>
            <a:r>
              <a:rPr lang="en-US" dirty="0" smtClean="0"/>
              <a:t>Overview of the</a:t>
            </a:r>
            <a:br>
              <a:rPr lang="en-US" dirty="0" smtClean="0"/>
            </a:br>
            <a:r>
              <a:rPr lang="en-US" dirty="0" smtClean="0"/>
              <a:t>National Ambulatory Medical Care Survey</a:t>
            </a:r>
            <a:br>
              <a:rPr lang="en-US" dirty="0" smtClean="0"/>
            </a:br>
            <a:r>
              <a:rPr lang="en-US" dirty="0" smtClean="0"/>
              <a:t> and the</a:t>
            </a:r>
            <a:br>
              <a:rPr lang="en-US" dirty="0" smtClean="0"/>
            </a:br>
            <a:r>
              <a:rPr lang="en-US" dirty="0" smtClean="0"/>
              <a:t>National Hospital Ambulatory Medical Care Survey</a:t>
            </a:r>
            <a:endParaRPr lang="en-US" dirty="0"/>
          </a:p>
        </p:txBody>
      </p:sp>
      <p:sp>
        <p:nvSpPr>
          <p:cNvPr id="3" name="Subtitle 2"/>
          <p:cNvSpPr>
            <a:spLocks noGrp="1"/>
          </p:cNvSpPr>
          <p:nvPr>
            <p:ph type="subTitle" idx="1"/>
          </p:nvPr>
        </p:nvSpPr>
        <p:spPr>
          <a:xfrm>
            <a:off x="685800" y="3581400"/>
            <a:ext cx="7772400" cy="1673225"/>
          </a:xfrm>
        </p:spPr>
        <p:txBody>
          <a:bodyPr/>
          <a:lstStyle/>
          <a:p>
            <a:r>
              <a:rPr lang="en-US" dirty="0" smtClean="0"/>
              <a:t>Farida Bhuiya M.P.H., </a:t>
            </a:r>
            <a:br>
              <a:rPr lang="en-US" dirty="0" smtClean="0"/>
            </a:br>
            <a:r>
              <a:rPr lang="en-US" dirty="0" smtClean="0"/>
              <a:t>National Center for Health Statistics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2A0D3C0-1DF5-43F6-9C1E-B05CDE8972EE}" type="slidenum">
              <a:rPr lang="en-US" smtClean="0"/>
              <a:pPr>
                <a:defRPr/>
              </a:pPr>
              <a:t>10</a:t>
            </a:fld>
            <a:endParaRPr lang="en-US" dirty="0"/>
          </a:p>
        </p:txBody>
      </p:sp>
      <p:sp>
        <p:nvSpPr>
          <p:cNvPr id="4" name="Rectangle 3"/>
          <p:cNvSpPr/>
          <p:nvPr/>
        </p:nvSpPr>
        <p:spPr>
          <a:xfrm>
            <a:off x="838200" y="2590800"/>
            <a:ext cx="7620000" cy="1323439"/>
          </a:xfrm>
          <a:prstGeom prst="rect">
            <a:avLst/>
          </a:prstGeom>
        </p:spPr>
        <p:txBody>
          <a:bodyPr wrap="square">
            <a:spAutoFit/>
          </a:bodyPr>
          <a:lstStyle/>
          <a:p>
            <a:pPr algn="ctr"/>
            <a:r>
              <a:rPr lang="en-US" sz="4000" b="1" dirty="0" smtClean="0">
                <a:solidFill>
                  <a:schemeClr val="tx2"/>
                </a:solidFill>
              </a:rPr>
              <a:t>NAMCS AND NHAMCS  METHODOLOGY</a:t>
            </a:r>
            <a:endParaRPr lang="en-US" sz="4000" dirty="0">
              <a:solidFill>
                <a:schemeClr val="tx2"/>
              </a:solidFill>
            </a:endParaRPr>
          </a:p>
        </p:txBody>
      </p:sp>
    </p:spTree>
  </p:cSld>
  <p:clrMapOvr>
    <a:masterClrMapping/>
  </p:clrMapOvr>
  <p:transition spd="med">
    <p:rand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idx="4294967295"/>
          </p:nvPr>
        </p:nvSpPr>
        <p:spPr/>
        <p:txBody>
          <a:bodyPr/>
          <a:lstStyle/>
          <a:p>
            <a:pPr eaLnBrk="1" hangingPunct="1">
              <a:defRPr/>
            </a:pPr>
            <a:r>
              <a:rPr lang="en-US" sz="4000" b="1" dirty="0" smtClean="0"/>
              <a:t>NAMCS Scope</a:t>
            </a:r>
            <a:endParaRPr lang="en-US" sz="2800" b="1" dirty="0" smtClean="0"/>
          </a:p>
        </p:txBody>
      </p:sp>
      <p:sp>
        <p:nvSpPr>
          <p:cNvPr id="18435" name="Rectangle 3"/>
          <p:cNvSpPr>
            <a:spLocks noGrp="1" noChangeArrowheads="1"/>
          </p:cNvSpPr>
          <p:nvPr>
            <p:ph type="body" idx="4294967295"/>
          </p:nvPr>
        </p:nvSpPr>
        <p:spPr>
          <a:xfrm>
            <a:off x="457200" y="1447800"/>
            <a:ext cx="8229600" cy="4876800"/>
          </a:xfrm>
        </p:spPr>
        <p:txBody>
          <a:bodyPr>
            <a:normAutofit lnSpcReduction="10000"/>
          </a:bodyPr>
          <a:lstStyle/>
          <a:p>
            <a:pPr eaLnBrk="1" hangingPunct="1">
              <a:lnSpc>
                <a:spcPct val="90000"/>
              </a:lnSpc>
              <a:buClr>
                <a:schemeClr val="tx2"/>
              </a:buClr>
            </a:pPr>
            <a:r>
              <a:rPr lang="en-US" dirty="0" smtClean="0"/>
              <a:t>In-scope providers:</a:t>
            </a:r>
          </a:p>
          <a:p>
            <a:pPr lvl="1" eaLnBrk="1" hangingPunct="1">
              <a:lnSpc>
                <a:spcPct val="90000"/>
              </a:lnSpc>
              <a:buClr>
                <a:schemeClr val="tx2"/>
              </a:buClr>
            </a:pPr>
            <a:r>
              <a:rPr lang="en-US" dirty="0" smtClean="0"/>
              <a:t>Traditional physicians</a:t>
            </a:r>
          </a:p>
          <a:p>
            <a:pPr lvl="2" eaLnBrk="1" hangingPunct="1">
              <a:lnSpc>
                <a:spcPct val="90000"/>
              </a:lnSpc>
              <a:buClr>
                <a:schemeClr val="tx2"/>
              </a:buClr>
            </a:pPr>
            <a:r>
              <a:rPr lang="en-US" dirty="0" smtClean="0"/>
              <a:t>Primarily engaged in office-based patient care</a:t>
            </a:r>
          </a:p>
          <a:p>
            <a:pPr lvl="2" eaLnBrk="1" hangingPunct="1">
              <a:lnSpc>
                <a:spcPct val="90000"/>
              </a:lnSpc>
              <a:buClr>
                <a:schemeClr val="tx2"/>
              </a:buClr>
            </a:pPr>
            <a:r>
              <a:rPr lang="en-US" dirty="0" smtClean="0"/>
              <a:t>Not Federally employed</a:t>
            </a:r>
          </a:p>
          <a:p>
            <a:pPr lvl="2" eaLnBrk="1" hangingPunct="1">
              <a:lnSpc>
                <a:spcPct val="90000"/>
              </a:lnSpc>
              <a:buClr>
                <a:schemeClr val="tx2"/>
              </a:buClr>
            </a:pPr>
            <a:r>
              <a:rPr lang="en-US" dirty="0" smtClean="0"/>
              <a:t>Not in anesthesiology, radiology, or pathology</a:t>
            </a:r>
          </a:p>
          <a:p>
            <a:pPr lvl="1" eaLnBrk="1" hangingPunct="1">
              <a:lnSpc>
                <a:spcPct val="90000"/>
              </a:lnSpc>
              <a:buClr>
                <a:schemeClr val="tx2"/>
              </a:buClr>
            </a:pPr>
            <a:r>
              <a:rPr lang="en-US" dirty="0" smtClean="0"/>
              <a:t>Community Health Centers (CHCs)</a:t>
            </a:r>
          </a:p>
          <a:p>
            <a:pPr lvl="2" eaLnBrk="1" hangingPunct="1">
              <a:lnSpc>
                <a:spcPct val="90000"/>
              </a:lnSpc>
              <a:buClr>
                <a:schemeClr val="tx2"/>
              </a:buClr>
            </a:pPr>
            <a:r>
              <a:rPr lang="en-US" dirty="0" smtClean="0"/>
              <a:t>Physicians and non-physician clinicians</a:t>
            </a:r>
          </a:p>
          <a:p>
            <a:pPr lvl="2" eaLnBrk="1" hangingPunct="1">
              <a:lnSpc>
                <a:spcPct val="90000"/>
              </a:lnSpc>
              <a:buClr>
                <a:schemeClr val="tx2"/>
              </a:buClr>
            </a:pPr>
            <a:r>
              <a:rPr lang="en-US" dirty="0" smtClean="0"/>
              <a:t>Federally qualified health centers</a:t>
            </a:r>
          </a:p>
          <a:p>
            <a:pPr lvl="2" eaLnBrk="1" hangingPunct="1">
              <a:lnSpc>
                <a:spcPct val="90000"/>
              </a:lnSpc>
              <a:buClr>
                <a:schemeClr val="tx2"/>
              </a:buClr>
            </a:pPr>
            <a:r>
              <a:rPr lang="en-US" dirty="0" smtClean="0"/>
              <a:t>Urban </a:t>
            </a:r>
            <a:r>
              <a:rPr kumimoji="1" lang="en-US" kern="1200" dirty="0" smtClean="0">
                <a:latin typeface="Arial" charset="0"/>
              </a:rPr>
              <a:t>Indian Health Service outpatient clinics</a:t>
            </a:r>
            <a:endParaRPr lang="en-US" dirty="0" smtClean="0"/>
          </a:p>
          <a:p>
            <a:pPr lvl="2" eaLnBrk="1" hangingPunct="1">
              <a:lnSpc>
                <a:spcPct val="90000"/>
              </a:lnSpc>
              <a:buClr>
                <a:schemeClr val="tx2"/>
              </a:buClr>
            </a:pPr>
            <a:endParaRPr lang="en-US" sz="1000" dirty="0" smtClean="0"/>
          </a:p>
          <a:p>
            <a:pPr eaLnBrk="1" hangingPunct="1">
              <a:lnSpc>
                <a:spcPct val="90000"/>
              </a:lnSpc>
              <a:buClr>
                <a:schemeClr val="tx2"/>
              </a:buClr>
            </a:pPr>
            <a:r>
              <a:rPr lang="en-US" dirty="0" smtClean="0"/>
              <a:t>Sample of 30 visits per provider over one week period</a:t>
            </a:r>
          </a:p>
          <a:p>
            <a:pPr eaLnBrk="1" hangingPunct="1">
              <a:lnSpc>
                <a:spcPct val="90000"/>
              </a:lnSpc>
              <a:buClr>
                <a:schemeClr val="tx2"/>
              </a:buClr>
            </a:pPr>
            <a:endParaRPr lang="en-US" dirty="0" smtClean="0"/>
          </a:p>
        </p:txBody>
      </p:sp>
      <p:sp>
        <p:nvSpPr>
          <p:cNvPr id="4" name="Slide Number Placeholder 3"/>
          <p:cNvSpPr>
            <a:spLocks noGrp="1"/>
          </p:cNvSpPr>
          <p:nvPr>
            <p:ph type="sldNum" sz="quarter" idx="12"/>
          </p:nvPr>
        </p:nvSpPr>
        <p:spPr/>
        <p:txBody>
          <a:bodyPr/>
          <a:lstStyle/>
          <a:p>
            <a:pPr>
              <a:defRPr/>
            </a:pPr>
            <a:fld id="{E5C14D7E-43E8-41C2-9449-3C9E6A7AD841}" type="slidenum">
              <a:rPr lang="en-US" smtClean="0"/>
              <a:pPr>
                <a:defRPr/>
              </a:pPr>
              <a:t>11</a:t>
            </a:fld>
            <a:endParaRPr 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1143000"/>
          </a:xfrm>
        </p:spPr>
        <p:txBody>
          <a:bodyPr/>
          <a:lstStyle/>
          <a:p>
            <a:r>
              <a:rPr lang="en-US" dirty="0" smtClean="0"/>
              <a:t>NAMCS Sample Design</a:t>
            </a:r>
            <a:endParaRPr lang="en-US" dirty="0"/>
          </a:p>
        </p:txBody>
      </p:sp>
      <p:graphicFrame>
        <p:nvGraphicFramePr>
          <p:cNvPr id="39" name="Content Placeholder 4" descr="NAMCS has a multi-stage sample design involving a sample of geographically-defined primary sampling units (PSUs), a sample of physicians within PSUs, and a sample of visits within physician practices.  The majority of the NAMCS sample is selected from the masterfiles of the American Medical Association (AMA) and American Osteopathic Association (AOA).&#10;"/>
          <p:cNvGraphicFramePr>
            <a:graphicFrameLocks noGrp="1"/>
          </p:cNvGraphicFramePr>
          <p:nvPr>
            <p:ph idx="1"/>
          </p:nvPr>
        </p:nvGraphicFramePr>
        <p:xfrm>
          <a:off x="457200" y="990601"/>
          <a:ext cx="8229600" cy="5562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pPr>
              <a:defRPr/>
            </a:pPr>
            <a:fld id="{AD541777-CDD8-40CB-9D8D-333CAC328A4A}" type="slidenum">
              <a:rPr lang="en-US" smtClean="0"/>
              <a:pPr>
                <a:defRPr/>
              </a:pPr>
              <a:t>12</a:t>
            </a:fld>
            <a:endParaRPr lang="en-US"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type="title" idx="4294967295"/>
          </p:nvPr>
        </p:nvSpPr>
        <p:spPr>
          <a:xfrm>
            <a:off x="457200" y="76200"/>
            <a:ext cx="8229600" cy="1143000"/>
          </a:xfrm>
        </p:spPr>
        <p:txBody>
          <a:bodyPr/>
          <a:lstStyle/>
          <a:p>
            <a:pPr eaLnBrk="1" hangingPunct="1">
              <a:defRPr/>
            </a:pPr>
            <a:r>
              <a:rPr lang="en-US" sz="4000" b="1" dirty="0" smtClean="0"/>
              <a:t>NAMCS Scope (cont.)</a:t>
            </a:r>
          </a:p>
        </p:txBody>
      </p:sp>
      <p:sp>
        <p:nvSpPr>
          <p:cNvPr id="212995" name="Rectangle 3"/>
          <p:cNvSpPr>
            <a:spLocks noGrp="1" noChangeArrowheads="1"/>
          </p:cNvSpPr>
          <p:nvPr>
            <p:ph type="body" idx="4294967295"/>
          </p:nvPr>
        </p:nvSpPr>
        <p:spPr>
          <a:xfrm>
            <a:off x="533400" y="1447800"/>
            <a:ext cx="8229600" cy="5029200"/>
          </a:xfrm>
        </p:spPr>
        <p:txBody>
          <a:bodyPr/>
          <a:lstStyle/>
          <a:p>
            <a:pPr eaLnBrk="1" hangingPunct="1">
              <a:lnSpc>
                <a:spcPct val="90000"/>
              </a:lnSpc>
              <a:buClr>
                <a:schemeClr val="tx2"/>
              </a:buClr>
              <a:defRPr/>
            </a:pPr>
            <a:r>
              <a:rPr lang="en-US" sz="2800" dirty="0" smtClean="0"/>
              <a:t>In-scope visits:</a:t>
            </a:r>
          </a:p>
          <a:p>
            <a:pPr lvl="1" eaLnBrk="1" hangingPunct="1">
              <a:lnSpc>
                <a:spcPct val="90000"/>
              </a:lnSpc>
              <a:buClr>
                <a:schemeClr val="tx2"/>
              </a:buClr>
              <a:defRPr/>
            </a:pPr>
            <a:r>
              <a:rPr lang="en-US" sz="2400" dirty="0" smtClean="0"/>
              <a:t>Must occur in physician or CHC office</a:t>
            </a:r>
          </a:p>
          <a:p>
            <a:pPr lvl="1" eaLnBrk="1" hangingPunct="1">
              <a:lnSpc>
                <a:spcPct val="90000"/>
              </a:lnSpc>
              <a:buClr>
                <a:schemeClr val="tx2"/>
              </a:buClr>
              <a:defRPr/>
            </a:pPr>
            <a:r>
              <a:rPr lang="en-US" sz="2400" dirty="0" smtClean="0"/>
              <a:t>Must be for medical purposes</a:t>
            </a:r>
          </a:p>
          <a:p>
            <a:pPr lvl="1" eaLnBrk="1" hangingPunct="1">
              <a:lnSpc>
                <a:spcPct val="90000"/>
              </a:lnSpc>
              <a:buClr>
                <a:schemeClr val="tx2"/>
              </a:buClr>
              <a:defRPr/>
            </a:pPr>
            <a:endParaRPr lang="en-US" sz="1000" dirty="0" smtClean="0"/>
          </a:p>
          <a:p>
            <a:pPr eaLnBrk="1" hangingPunct="1">
              <a:lnSpc>
                <a:spcPct val="90000"/>
              </a:lnSpc>
              <a:buClr>
                <a:schemeClr val="tx2"/>
              </a:buClr>
              <a:defRPr/>
            </a:pPr>
            <a:r>
              <a:rPr lang="en-US" sz="2800" dirty="0" smtClean="0"/>
              <a:t>Out of scope visits:</a:t>
            </a:r>
          </a:p>
          <a:p>
            <a:pPr lvl="1" eaLnBrk="1" hangingPunct="1">
              <a:lnSpc>
                <a:spcPct val="90000"/>
              </a:lnSpc>
              <a:buClr>
                <a:schemeClr val="tx2"/>
              </a:buClr>
              <a:defRPr/>
            </a:pPr>
            <a:r>
              <a:rPr lang="en-US" sz="2400" dirty="0" smtClean="0"/>
              <a:t>Administrative visits</a:t>
            </a:r>
          </a:p>
          <a:p>
            <a:pPr lvl="1" eaLnBrk="1" hangingPunct="1">
              <a:lnSpc>
                <a:spcPct val="90000"/>
              </a:lnSpc>
              <a:buClr>
                <a:schemeClr val="tx2"/>
              </a:buClr>
              <a:defRPr/>
            </a:pPr>
            <a:r>
              <a:rPr lang="en-US" sz="2400" dirty="0" smtClean="0"/>
              <a:t>House calls, emails, phone calls</a:t>
            </a:r>
          </a:p>
          <a:p>
            <a:pPr lvl="1" eaLnBrk="1" hangingPunct="1">
              <a:lnSpc>
                <a:spcPct val="90000"/>
              </a:lnSpc>
              <a:buClr>
                <a:schemeClr val="tx2"/>
              </a:buClr>
              <a:defRPr/>
            </a:pPr>
            <a:endParaRPr lang="en-US" sz="1000" dirty="0" smtClean="0"/>
          </a:p>
          <a:p>
            <a:pPr eaLnBrk="1" hangingPunct="1">
              <a:lnSpc>
                <a:spcPct val="90000"/>
              </a:lnSpc>
              <a:buClr>
                <a:schemeClr val="tx2"/>
              </a:buClr>
              <a:defRPr/>
            </a:pPr>
            <a:r>
              <a:rPr lang="en-US" sz="2800" dirty="0" smtClean="0"/>
              <a:t>2007 data</a:t>
            </a:r>
          </a:p>
          <a:p>
            <a:pPr lvl="1" eaLnBrk="1" hangingPunct="1">
              <a:lnSpc>
                <a:spcPct val="90000"/>
              </a:lnSpc>
              <a:buClr>
                <a:schemeClr val="tx2"/>
              </a:buClr>
              <a:defRPr/>
            </a:pPr>
            <a:r>
              <a:rPr lang="en-US" sz="2400" dirty="0" smtClean="0"/>
              <a:t>3,450 doctors sampled</a:t>
            </a:r>
          </a:p>
          <a:p>
            <a:pPr lvl="1" eaLnBrk="1" hangingPunct="1">
              <a:lnSpc>
                <a:spcPct val="90000"/>
              </a:lnSpc>
              <a:buClr>
                <a:schemeClr val="tx2"/>
              </a:buClr>
              <a:defRPr/>
            </a:pPr>
            <a:r>
              <a:rPr lang="en-US" sz="2400" dirty="0" smtClean="0"/>
              <a:t>104 CHCs sampled</a:t>
            </a:r>
          </a:p>
          <a:p>
            <a:pPr lvl="1" eaLnBrk="1" hangingPunct="1">
              <a:lnSpc>
                <a:spcPct val="90000"/>
              </a:lnSpc>
              <a:buClr>
                <a:schemeClr val="tx2"/>
              </a:buClr>
              <a:defRPr/>
            </a:pPr>
            <a:r>
              <a:rPr lang="en-US" sz="2400" dirty="0" smtClean="0"/>
              <a:t>32,778 total visits</a:t>
            </a:r>
          </a:p>
          <a:p>
            <a:pPr lvl="1" eaLnBrk="1" hangingPunct="1">
              <a:lnSpc>
                <a:spcPct val="90000"/>
              </a:lnSpc>
              <a:buFont typeface="Wingdings" pitchFamily="2" charset="2"/>
              <a:buNone/>
              <a:defRPr/>
            </a:pPr>
            <a:endParaRPr lang="en-US" sz="2400" dirty="0" smtClean="0">
              <a:effectLst>
                <a:outerShdw blurRad="38100" dist="38100" dir="2700000" algn="tl">
                  <a:srgbClr val="C0C0C0"/>
                </a:outerShdw>
              </a:effectLst>
            </a:endParaRPr>
          </a:p>
        </p:txBody>
      </p:sp>
      <p:sp>
        <p:nvSpPr>
          <p:cNvPr id="4" name="Slide Number Placeholder 3"/>
          <p:cNvSpPr>
            <a:spLocks noGrp="1"/>
          </p:cNvSpPr>
          <p:nvPr>
            <p:ph type="sldNum" sz="quarter" idx="12"/>
          </p:nvPr>
        </p:nvSpPr>
        <p:spPr/>
        <p:txBody>
          <a:bodyPr/>
          <a:lstStyle/>
          <a:p>
            <a:pPr>
              <a:defRPr/>
            </a:pPr>
            <a:fld id="{E5C14D7E-43E8-41C2-9449-3C9E6A7AD841}" type="slidenum">
              <a:rPr lang="en-US" smtClean="0"/>
              <a:pPr>
                <a:defRPr/>
              </a:pPr>
              <a:t>13</a:t>
            </a:fld>
            <a:endParaRPr lang="en-US"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p:spPr>
        <p:txBody>
          <a:bodyPr/>
          <a:lstStyle/>
          <a:p>
            <a:fld id="{415FBAF8-28D7-4BD6-9641-39A32965D796}" type="slidenum">
              <a:rPr lang="en-US" smtClean="0">
                <a:latin typeface="Arial" pitchFamily="34" charset="0"/>
              </a:rPr>
              <a:pPr/>
              <a:t>14</a:t>
            </a:fld>
            <a:endParaRPr lang="en-US" dirty="0" smtClean="0">
              <a:latin typeface="Arial" pitchFamily="34" charset="0"/>
            </a:endParaRPr>
          </a:p>
        </p:txBody>
      </p:sp>
      <p:sp>
        <p:nvSpPr>
          <p:cNvPr id="19459" name="Rectangle 1026"/>
          <p:cNvSpPr>
            <a:spLocks noGrp="1" noChangeArrowheads="1"/>
          </p:cNvSpPr>
          <p:nvPr>
            <p:ph type="title"/>
          </p:nvPr>
        </p:nvSpPr>
        <p:spPr>
          <a:xfrm>
            <a:off x="381000" y="0"/>
            <a:ext cx="8229600" cy="1143000"/>
          </a:xfrm>
        </p:spPr>
        <p:txBody>
          <a:bodyPr/>
          <a:lstStyle/>
          <a:p>
            <a:pPr eaLnBrk="1" hangingPunct="1">
              <a:defRPr/>
            </a:pPr>
            <a:r>
              <a:rPr lang="en-US" sz="4000" b="1" dirty="0" smtClean="0"/>
              <a:t>NHAMCS Scope </a:t>
            </a:r>
          </a:p>
        </p:txBody>
      </p:sp>
      <p:sp>
        <p:nvSpPr>
          <p:cNvPr id="27652" name="Rectangle 1027"/>
          <p:cNvSpPr>
            <a:spLocks noGrp="1" noChangeArrowheads="1"/>
          </p:cNvSpPr>
          <p:nvPr>
            <p:ph type="body" idx="1"/>
          </p:nvPr>
        </p:nvSpPr>
        <p:spPr>
          <a:xfrm>
            <a:off x="457200" y="1371600"/>
            <a:ext cx="8458200" cy="4114800"/>
          </a:xfrm>
        </p:spPr>
        <p:txBody>
          <a:bodyPr>
            <a:normAutofit fontScale="92500" lnSpcReduction="20000"/>
          </a:bodyPr>
          <a:lstStyle/>
          <a:p>
            <a:pPr eaLnBrk="1" hangingPunct="1">
              <a:lnSpc>
                <a:spcPct val="90000"/>
              </a:lnSpc>
              <a:buClr>
                <a:schemeClr val="tx2"/>
              </a:buClr>
            </a:pPr>
            <a:r>
              <a:rPr lang="en-US" dirty="0" smtClean="0"/>
              <a:t>In-scope hospitals</a:t>
            </a:r>
          </a:p>
          <a:p>
            <a:pPr lvl="1" eaLnBrk="1" hangingPunct="1">
              <a:buClr>
                <a:schemeClr val="tx2"/>
              </a:buClr>
            </a:pPr>
            <a:r>
              <a:rPr lang="en-US" dirty="0" smtClean="0"/>
              <a:t>Non-institutional general and short-stay</a:t>
            </a:r>
          </a:p>
          <a:p>
            <a:pPr lvl="1" eaLnBrk="1" hangingPunct="1">
              <a:buClr>
                <a:schemeClr val="tx2"/>
              </a:buClr>
            </a:pPr>
            <a:r>
              <a:rPr lang="en-US" dirty="0" smtClean="0"/>
              <a:t>Not Federal, military, or Veterans Administration facilities</a:t>
            </a:r>
          </a:p>
          <a:p>
            <a:pPr lvl="1" eaLnBrk="1" hangingPunct="1">
              <a:buClr>
                <a:schemeClr val="tx2"/>
              </a:buClr>
            </a:pPr>
            <a:endParaRPr lang="en-US" sz="1000" dirty="0" smtClean="0"/>
          </a:p>
          <a:p>
            <a:pPr eaLnBrk="1" hangingPunct="1">
              <a:lnSpc>
                <a:spcPct val="90000"/>
              </a:lnSpc>
              <a:buClr>
                <a:schemeClr val="tx2"/>
              </a:buClr>
            </a:pPr>
            <a:r>
              <a:rPr lang="en-US" dirty="0" smtClean="0"/>
              <a:t>Sample patient visits during a 4-week reporting period</a:t>
            </a:r>
          </a:p>
          <a:p>
            <a:pPr eaLnBrk="1" hangingPunct="1">
              <a:lnSpc>
                <a:spcPct val="90000"/>
              </a:lnSpc>
              <a:buClr>
                <a:schemeClr val="tx2"/>
              </a:buClr>
            </a:pPr>
            <a:endParaRPr lang="en-US" sz="1000" dirty="0" smtClean="0"/>
          </a:p>
          <a:p>
            <a:pPr eaLnBrk="1" hangingPunct="1">
              <a:lnSpc>
                <a:spcPct val="90000"/>
              </a:lnSpc>
              <a:buClr>
                <a:schemeClr val="tx2"/>
              </a:buClr>
            </a:pPr>
            <a:r>
              <a:rPr lang="en-US" dirty="0" smtClean="0"/>
              <a:t>2007 Data</a:t>
            </a:r>
          </a:p>
          <a:p>
            <a:pPr lvl="1" eaLnBrk="1" hangingPunct="1">
              <a:lnSpc>
                <a:spcPct val="90000"/>
              </a:lnSpc>
              <a:buClr>
                <a:schemeClr val="tx2"/>
              </a:buClr>
            </a:pPr>
            <a:r>
              <a:rPr lang="en-US" dirty="0" smtClean="0"/>
              <a:t>482 hospitals sampled </a:t>
            </a:r>
          </a:p>
          <a:p>
            <a:pPr lvl="2" eaLnBrk="1" hangingPunct="1">
              <a:lnSpc>
                <a:spcPct val="90000"/>
              </a:lnSpc>
              <a:buClr>
                <a:schemeClr val="tx2"/>
              </a:buClr>
            </a:pPr>
            <a:r>
              <a:rPr lang="en-US" dirty="0" smtClean="0"/>
              <a:t>35,490 ED visits </a:t>
            </a:r>
          </a:p>
          <a:p>
            <a:pPr lvl="2" eaLnBrk="1" hangingPunct="1">
              <a:lnSpc>
                <a:spcPct val="90000"/>
              </a:lnSpc>
              <a:buClr>
                <a:schemeClr val="tx2"/>
              </a:buClr>
            </a:pPr>
            <a:r>
              <a:rPr lang="en-US" dirty="0" smtClean="0"/>
              <a:t>34,473 OPD visits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8"/>
          <p:cNvSpPr>
            <a:spLocks noGrp="1"/>
          </p:cNvSpPr>
          <p:nvPr>
            <p:ph type="title"/>
          </p:nvPr>
        </p:nvSpPr>
        <p:spPr>
          <a:xfrm>
            <a:off x="457200" y="-228600"/>
            <a:ext cx="8229600" cy="1143000"/>
          </a:xfrm>
        </p:spPr>
        <p:txBody>
          <a:bodyPr/>
          <a:lstStyle/>
          <a:p>
            <a:r>
              <a:rPr lang="en-US" dirty="0" smtClean="0"/>
              <a:t>2007 NHAMCS Sample Design</a:t>
            </a:r>
            <a:endParaRPr lang="en-US" dirty="0"/>
          </a:p>
        </p:txBody>
      </p:sp>
      <p:graphicFrame>
        <p:nvGraphicFramePr>
          <p:cNvPr id="5" name="Content Placeholder 4" descr="NHAMCS has a multi-stage sample design involving a sample of 112 PSUs, hospitals within those PSUs, Emergency service areas (ESAs) within EDs and clinics within OPDs. We then take a sample of 100 visits across ESAs and 200 visits across OPD clinics.  Visits are sampled proportionally to the size of the clinic.&#10;"/>
          <p:cNvGraphicFramePr>
            <a:graphicFrameLocks noGrp="1"/>
          </p:cNvGraphicFramePr>
          <p:nvPr>
            <p:ph idx="1"/>
          </p:nvPr>
        </p:nvGraphicFramePr>
        <p:xfrm>
          <a:off x="457200" y="838200"/>
          <a:ext cx="8458200" cy="5287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Slide Number Placeholder 1"/>
          <p:cNvSpPr>
            <a:spLocks noGrp="1"/>
          </p:cNvSpPr>
          <p:nvPr>
            <p:ph type="sldNum" sz="quarter" idx="12"/>
          </p:nvPr>
        </p:nvSpPr>
        <p:spPr>
          <a:xfrm>
            <a:off x="7086600" y="6245225"/>
            <a:ext cx="1600200" cy="476250"/>
          </a:xfrm>
        </p:spPr>
        <p:txBody>
          <a:bodyPr/>
          <a:lstStyle/>
          <a:p>
            <a:pPr>
              <a:defRPr/>
            </a:pPr>
            <a:fld id="{E5C14D7E-43E8-41C2-9449-3C9E6A7AD841}" type="slidenum">
              <a:rPr lang="en-US" smtClean="0"/>
              <a:pPr>
                <a:defRPr/>
              </a:pPr>
              <a:t>15</a:t>
            </a:fld>
            <a:endParaRPr lang="en-US" dirty="0"/>
          </a:p>
        </p:txBody>
      </p:sp>
      <p:sp>
        <p:nvSpPr>
          <p:cNvPr id="7" name="Left Brace 6"/>
          <p:cNvSpPr/>
          <p:nvPr/>
        </p:nvSpPr>
        <p:spPr bwMode="auto">
          <a:xfrm rot="16200000">
            <a:off x="5295900" y="3314700"/>
            <a:ext cx="533400" cy="5791200"/>
          </a:xfrm>
          <a:prstGeom prst="leftBrace">
            <a:avLst>
              <a:gd name="adj1" fmla="val 8333"/>
              <a:gd name="adj2" fmla="val 50000"/>
            </a:avLst>
          </a:prstGeom>
          <a:noFill/>
          <a:ln w="19050" cap="flat" cmpd="sng" algn="ctr">
            <a:solidFill>
              <a:schemeClr val="tx1"/>
            </a:solidFill>
            <a:prstDash val="solid"/>
            <a:round/>
            <a:headEnd type="none" w="med" len="med"/>
            <a:tailEnd type="none" w="med" len="med"/>
          </a:ln>
          <a:effectLst/>
        </p:spPr>
        <p:txBody>
          <a:bodyPr vert="horz" wrap="square" lIns="92075" tIns="46038" rIns="92075" bIns="46038" numCol="1" rtlCol="0" anchor="b"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8" name="TextBox 7"/>
          <p:cNvSpPr txBox="1"/>
          <p:nvPr/>
        </p:nvSpPr>
        <p:spPr>
          <a:xfrm>
            <a:off x="3200400" y="6400800"/>
            <a:ext cx="4800600" cy="369332"/>
          </a:xfrm>
          <a:prstGeom prst="rect">
            <a:avLst/>
          </a:prstGeom>
          <a:noFill/>
        </p:spPr>
        <p:txBody>
          <a:bodyPr wrap="square" rtlCol="0">
            <a:spAutoFit/>
          </a:bodyPr>
          <a:lstStyle/>
          <a:p>
            <a:pPr algn="ctr"/>
            <a:r>
              <a:rPr lang="en-US" b="1" dirty="0" smtClean="0"/>
              <a:t>Sample ~200 visits across sampled clinics</a:t>
            </a:r>
            <a:endParaRPr lang="en-US" b="1" dirty="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p:spPr>
        <p:txBody>
          <a:bodyPr/>
          <a:lstStyle/>
          <a:p>
            <a:fld id="{EBE4D157-D7EC-4A74-883D-6A25B2E60AF4}" type="slidenum">
              <a:rPr lang="en-US" smtClean="0">
                <a:latin typeface="Arial" pitchFamily="34" charset="0"/>
              </a:rPr>
              <a:pPr/>
              <a:t>16</a:t>
            </a:fld>
            <a:endParaRPr lang="en-US" dirty="0" smtClean="0">
              <a:latin typeface="Arial" pitchFamily="34" charset="0"/>
            </a:endParaRPr>
          </a:p>
        </p:txBody>
      </p:sp>
      <p:sp>
        <p:nvSpPr>
          <p:cNvPr id="14339" name="Rectangle 2"/>
          <p:cNvSpPr>
            <a:spLocks noGrp="1" noChangeArrowheads="1"/>
          </p:cNvSpPr>
          <p:nvPr>
            <p:ph type="title"/>
          </p:nvPr>
        </p:nvSpPr>
        <p:spPr>
          <a:xfrm>
            <a:off x="457200" y="2667000"/>
            <a:ext cx="8229600" cy="1143000"/>
          </a:xfrm>
        </p:spPr>
        <p:txBody>
          <a:bodyPr>
            <a:normAutofit fontScale="90000"/>
          </a:bodyPr>
          <a:lstStyle/>
          <a:p>
            <a:pPr eaLnBrk="1" hangingPunct="1">
              <a:defRPr/>
            </a:pPr>
            <a:r>
              <a:rPr lang="en-US" sz="4000" b="1" dirty="0" smtClean="0"/>
              <a:t>NAMCS AND NHAMCS </a:t>
            </a:r>
            <a:br>
              <a:rPr lang="en-US" sz="4000" b="1" dirty="0" smtClean="0"/>
            </a:br>
            <a:r>
              <a:rPr lang="en-US" sz="4000" b="1" dirty="0" smtClean="0"/>
              <a:t>DATA COLLECTION</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p:spPr>
        <p:txBody>
          <a:bodyPr/>
          <a:lstStyle/>
          <a:p>
            <a:fld id="{5EC790CE-A004-4BFD-967C-A07AA48E2384}" type="slidenum">
              <a:rPr lang="en-US" smtClean="0">
                <a:latin typeface="Arial" pitchFamily="34" charset="0"/>
              </a:rPr>
              <a:pPr/>
              <a:t>17</a:t>
            </a:fld>
            <a:endParaRPr lang="en-US" dirty="0" smtClean="0">
              <a:latin typeface="Arial" pitchFamily="34" charset="0"/>
            </a:endParaRPr>
          </a:p>
        </p:txBody>
      </p:sp>
      <p:sp>
        <p:nvSpPr>
          <p:cNvPr id="26627" name="Rectangle 6"/>
          <p:cNvSpPr>
            <a:spLocks noGrp="1" noChangeArrowheads="1"/>
          </p:cNvSpPr>
          <p:nvPr>
            <p:ph type="title"/>
          </p:nvPr>
        </p:nvSpPr>
        <p:spPr>
          <a:xfrm>
            <a:off x="457200" y="0"/>
            <a:ext cx="8229600" cy="1143000"/>
          </a:xfrm>
        </p:spPr>
        <p:txBody>
          <a:bodyPr/>
          <a:lstStyle/>
          <a:p>
            <a:pPr eaLnBrk="1" hangingPunct="1">
              <a:buClr>
                <a:schemeClr val="tx2"/>
              </a:buClr>
              <a:defRPr/>
            </a:pPr>
            <a:r>
              <a:rPr lang="en-US" sz="4000" b="1" dirty="0" smtClean="0"/>
              <a:t>Data Collection </a:t>
            </a:r>
          </a:p>
        </p:txBody>
      </p:sp>
      <p:sp>
        <p:nvSpPr>
          <p:cNvPr id="29700" name="Rectangle 7"/>
          <p:cNvSpPr>
            <a:spLocks noGrp="1" noChangeArrowheads="1"/>
          </p:cNvSpPr>
          <p:nvPr>
            <p:ph type="body" idx="1"/>
          </p:nvPr>
        </p:nvSpPr>
        <p:spPr>
          <a:xfrm>
            <a:off x="457200" y="1219200"/>
            <a:ext cx="8305800" cy="5334000"/>
          </a:xfrm>
        </p:spPr>
        <p:txBody>
          <a:bodyPr/>
          <a:lstStyle/>
          <a:p>
            <a:pPr eaLnBrk="1" hangingPunct="1">
              <a:buClr>
                <a:schemeClr val="tx2"/>
              </a:buClr>
              <a:buSzPct val="125000"/>
            </a:pPr>
            <a:r>
              <a:rPr lang="en-US" dirty="0" smtClean="0"/>
              <a:t>Induction interview </a:t>
            </a:r>
          </a:p>
          <a:p>
            <a:pPr lvl="1" eaLnBrk="1" hangingPunct="1">
              <a:buClr>
                <a:schemeClr val="tx2"/>
              </a:buClr>
              <a:buSzPct val="125000"/>
            </a:pPr>
            <a:r>
              <a:rPr lang="en-US" dirty="0" smtClean="0"/>
              <a:t>Determine eligibility </a:t>
            </a:r>
          </a:p>
          <a:p>
            <a:pPr lvl="1" eaLnBrk="1" hangingPunct="1">
              <a:buClr>
                <a:schemeClr val="tx2"/>
              </a:buClr>
              <a:buSzPct val="125000"/>
            </a:pPr>
            <a:r>
              <a:rPr lang="en-US" dirty="0" smtClean="0"/>
              <a:t>Obtain data on facility characteristics</a:t>
            </a:r>
          </a:p>
          <a:p>
            <a:pPr lvl="1" eaLnBrk="1" hangingPunct="1">
              <a:buClr>
                <a:schemeClr val="tx2"/>
              </a:buClr>
              <a:buSzPct val="125000"/>
            </a:pPr>
            <a:r>
              <a:rPr lang="en-US" dirty="0" smtClean="0"/>
              <a:t>Train facility staff on data abstraction</a:t>
            </a:r>
          </a:p>
          <a:p>
            <a:pPr eaLnBrk="1" hangingPunct="1">
              <a:buClr>
                <a:schemeClr val="tx2"/>
              </a:buClr>
              <a:buSzPct val="125000"/>
            </a:pPr>
            <a:r>
              <a:rPr lang="en-US" dirty="0" smtClean="0"/>
              <a:t>Office/hospital staff abstracts Patient Record forms (PRFs)</a:t>
            </a:r>
          </a:p>
          <a:p>
            <a:pPr eaLnBrk="1" hangingPunct="1">
              <a:buClr>
                <a:schemeClr val="tx2"/>
              </a:buClr>
              <a:buSzPct val="125000"/>
            </a:pPr>
            <a:r>
              <a:rPr lang="en-US" dirty="0" smtClean="0"/>
              <a:t>Induction forms and PRFs are keyed and coded by a contractor</a:t>
            </a:r>
          </a:p>
          <a:p>
            <a:pPr eaLnBrk="1" hangingPunct="1">
              <a:buClr>
                <a:schemeClr val="tx2"/>
              </a:buClr>
              <a:buSzPct val="125000"/>
            </a:pPr>
            <a:r>
              <a:rPr lang="en-US" dirty="0" smtClean="0"/>
              <a:t>Entered data are edited and analyzed at NCHS</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143000"/>
          </a:xfrm>
        </p:spPr>
        <p:txBody>
          <a:bodyPr>
            <a:normAutofit fontScale="90000"/>
          </a:bodyPr>
          <a:lstStyle/>
          <a:p>
            <a:r>
              <a:rPr lang="en-US" sz="3600" b="1" dirty="0" smtClean="0"/>
              <a:t>Common Patient Record Form Items</a:t>
            </a:r>
            <a:endParaRPr lang="en-US" sz="3600" b="1" dirty="0"/>
          </a:p>
        </p:txBody>
      </p:sp>
      <p:sp>
        <p:nvSpPr>
          <p:cNvPr id="3" name="Content Placeholder 2"/>
          <p:cNvSpPr>
            <a:spLocks noGrp="1"/>
          </p:cNvSpPr>
          <p:nvPr>
            <p:ph idx="1"/>
          </p:nvPr>
        </p:nvSpPr>
        <p:spPr>
          <a:xfrm>
            <a:off x="304800" y="1600200"/>
            <a:ext cx="8763000" cy="4525963"/>
          </a:xfrm>
        </p:spPr>
        <p:txBody>
          <a:bodyPr numCol="2">
            <a:normAutofit/>
          </a:bodyPr>
          <a:lstStyle/>
          <a:p>
            <a:pPr>
              <a:buFont typeface="Arial" pitchFamily="34" charset="0"/>
              <a:buChar char="•"/>
            </a:pPr>
            <a:r>
              <a:rPr lang="en-US" sz="3000" dirty="0" smtClean="0"/>
              <a:t>Patient demographic information</a:t>
            </a:r>
          </a:p>
          <a:p>
            <a:pPr>
              <a:buFont typeface="Arial" pitchFamily="34" charset="0"/>
              <a:buChar char="•"/>
            </a:pPr>
            <a:r>
              <a:rPr lang="en-US" sz="3000" dirty="0" smtClean="0"/>
              <a:t>Triage/Vital signs</a:t>
            </a:r>
          </a:p>
          <a:p>
            <a:pPr>
              <a:buFont typeface="Arial" pitchFamily="34" charset="0"/>
              <a:buChar char="•"/>
            </a:pPr>
            <a:r>
              <a:rPr lang="en-US" sz="3000" dirty="0" smtClean="0"/>
              <a:t>Reason for visit</a:t>
            </a:r>
          </a:p>
          <a:p>
            <a:pPr>
              <a:buFont typeface="Arial" pitchFamily="34" charset="0"/>
              <a:buChar char="•"/>
            </a:pPr>
            <a:r>
              <a:rPr lang="en-US" sz="3000" dirty="0" smtClean="0"/>
              <a:t>Injury/Poisoning/ Adverse effects </a:t>
            </a:r>
          </a:p>
          <a:p>
            <a:pPr>
              <a:buFont typeface="Arial" pitchFamily="34" charset="0"/>
              <a:buChar char="•"/>
            </a:pPr>
            <a:r>
              <a:rPr lang="en-US" sz="3000" dirty="0" smtClean="0"/>
              <a:t>Provider’s diagnosis</a:t>
            </a:r>
          </a:p>
          <a:p>
            <a:pPr>
              <a:buFont typeface="Arial" pitchFamily="34" charset="0"/>
              <a:buChar char="•"/>
            </a:pPr>
            <a:endParaRPr lang="en-US" sz="3000" dirty="0" smtClean="0"/>
          </a:p>
          <a:p>
            <a:pPr>
              <a:buFont typeface="Arial" pitchFamily="34" charset="0"/>
              <a:buChar char="•"/>
            </a:pPr>
            <a:r>
              <a:rPr lang="en-US" sz="3000" dirty="0" smtClean="0"/>
              <a:t>Diagnostic and screening services</a:t>
            </a:r>
          </a:p>
          <a:p>
            <a:pPr>
              <a:buFont typeface="Arial" pitchFamily="34" charset="0"/>
              <a:buChar char="•"/>
            </a:pPr>
            <a:r>
              <a:rPr lang="en-US" sz="3000" dirty="0" smtClean="0"/>
              <a:t>Treatment/procedures</a:t>
            </a:r>
          </a:p>
          <a:p>
            <a:pPr>
              <a:buFont typeface="Arial" pitchFamily="34" charset="0"/>
              <a:buChar char="•"/>
            </a:pPr>
            <a:r>
              <a:rPr lang="en-US" sz="3000" dirty="0" smtClean="0"/>
              <a:t>Medications</a:t>
            </a:r>
          </a:p>
          <a:p>
            <a:pPr>
              <a:buFont typeface="Arial" pitchFamily="34" charset="0"/>
              <a:buChar char="•"/>
            </a:pPr>
            <a:r>
              <a:rPr lang="en-US" sz="3000" dirty="0" smtClean="0"/>
              <a:t>Visit disposition</a:t>
            </a:r>
          </a:p>
          <a:p>
            <a:pPr>
              <a:buFont typeface="Arial" pitchFamily="34" charset="0"/>
              <a:buChar char="•"/>
            </a:pPr>
            <a:r>
              <a:rPr lang="en-US" sz="3000" dirty="0" smtClean="0"/>
              <a:t>Providers seen</a:t>
            </a:r>
            <a:endParaRPr lang="en-US" sz="3000" dirty="0"/>
          </a:p>
        </p:txBody>
      </p:sp>
      <p:sp>
        <p:nvSpPr>
          <p:cNvPr id="4" name="Slide Number Placeholder 3"/>
          <p:cNvSpPr>
            <a:spLocks noGrp="1"/>
          </p:cNvSpPr>
          <p:nvPr>
            <p:ph type="sldNum" sz="quarter" idx="12"/>
          </p:nvPr>
        </p:nvSpPr>
        <p:spPr/>
        <p:txBody>
          <a:bodyPr/>
          <a:lstStyle/>
          <a:p>
            <a:pPr>
              <a:defRPr/>
            </a:pPr>
            <a:fld id="{AD541777-CDD8-40CB-9D8D-333CAC328A4A}" type="slidenum">
              <a:rPr lang="en-US" smtClean="0"/>
              <a:pPr>
                <a:defRPr/>
              </a:pPr>
              <a:t>18</a:t>
            </a:fld>
            <a:endParaRPr lang="en-US" dirty="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5"/>
          <p:cNvSpPr>
            <a:spLocks noGrp="1"/>
          </p:cNvSpPr>
          <p:nvPr>
            <p:ph type="sldNum" sz="quarter" idx="12"/>
          </p:nvPr>
        </p:nvSpPr>
        <p:spPr>
          <a:noFill/>
        </p:spPr>
        <p:txBody>
          <a:bodyPr/>
          <a:lstStyle/>
          <a:p>
            <a:fld id="{CF1F4F72-CF5F-4AC7-A2B6-1E2F6C11740B}" type="slidenum">
              <a:rPr lang="en-US" smtClean="0">
                <a:latin typeface="Arial" pitchFamily="34" charset="0"/>
              </a:rPr>
              <a:pPr/>
              <a:t>19</a:t>
            </a:fld>
            <a:endParaRPr lang="en-US" dirty="0" smtClean="0">
              <a:latin typeface="Arial" pitchFamily="34" charset="0"/>
            </a:endParaRPr>
          </a:p>
        </p:txBody>
      </p:sp>
      <p:sp>
        <p:nvSpPr>
          <p:cNvPr id="30723" name="Rectangle 2"/>
          <p:cNvSpPr>
            <a:spLocks noGrp="1" noChangeArrowheads="1"/>
          </p:cNvSpPr>
          <p:nvPr>
            <p:ph type="title"/>
          </p:nvPr>
        </p:nvSpPr>
        <p:spPr/>
        <p:txBody>
          <a:bodyPr/>
          <a:lstStyle/>
          <a:p>
            <a:pPr eaLnBrk="1" hangingPunct="1">
              <a:defRPr/>
            </a:pPr>
            <a:r>
              <a:rPr lang="en-US" sz="4000" b="1" dirty="0" smtClean="0"/>
              <a:t>Coding Systems Used</a:t>
            </a:r>
          </a:p>
        </p:txBody>
      </p:sp>
      <p:sp>
        <p:nvSpPr>
          <p:cNvPr id="32772" name="Rectangle 3"/>
          <p:cNvSpPr>
            <a:spLocks noGrp="1" noChangeArrowheads="1"/>
          </p:cNvSpPr>
          <p:nvPr>
            <p:ph type="body" idx="1"/>
          </p:nvPr>
        </p:nvSpPr>
        <p:spPr>
          <a:xfrm>
            <a:off x="685800" y="1981200"/>
            <a:ext cx="8153400" cy="3581400"/>
          </a:xfrm>
        </p:spPr>
        <p:txBody>
          <a:bodyPr/>
          <a:lstStyle/>
          <a:p>
            <a:pPr eaLnBrk="1" hangingPunct="1">
              <a:buClr>
                <a:schemeClr val="tx2"/>
              </a:buClr>
              <a:buSzPct val="125000"/>
            </a:pPr>
            <a:r>
              <a:rPr lang="en-US" dirty="0" smtClean="0"/>
              <a:t>A Reason for Visit Classification (NCHS)</a:t>
            </a:r>
          </a:p>
          <a:p>
            <a:pPr eaLnBrk="1" hangingPunct="1">
              <a:buClr>
                <a:schemeClr val="tx2"/>
              </a:buClr>
              <a:buSzPct val="125000"/>
            </a:pPr>
            <a:r>
              <a:rPr lang="en-US" dirty="0" smtClean="0"/>
              <a:t>ICD-9-CM</a:t>
            </a:r>
          </a:p>
          <a:p>
            <a:pPr lvl="1" eaLnBrk="1" hangingPunct="1">
              <a:buClr>
                <a:schemeClr val="tx2"/>
              </a:buClr>
              <a:buSzPct val="125000"/>
            </a:pPr>
            <a:r>
              <a:rPr lang="en-US" dirty="0" smtClean="0"/>
              <a:t>diagnoses</a:t>
            </a:r>
          </a:p>
          <a:p>
            <a:pPr lvl="1" eaLnBrk="1" hangingPunct="1">
              <a:buClr>
                <a:schemeClr val="tx2"/>
              </a:buClr>
              <a:buSzPct val="125000"/>
            </a:pPr>
            <a:r>
              <a:rPr lang="en-US" dirty="0" smtClean="0"/>
              <a:t>external causes of injury</a:t>
            </a:r>
          </a:p>
          <a:p>
            <a:pPr lvl="1" eaLnBrk="1" hangingPunct="1">
              <a:buClr>
                <a:schemeClr val="tx2"/>
              </a:buClr>
              <a:buSzPct val="125000"/>
            </a:pPr>
            <a:r>
              <a:rPr lang="en-US" dirty="0" smtClean="0"/>
              <a:t>procedures</a:t>
            </a:r>
          </a:p>
          <a:p>
            <a:pPr eaLnBrk="1" hangingPunct="1">
              <a:buClr>
                <a:schemeClr val="tx2"/>
              </a:buClr>
              <a:buSzPct val="125000"/>
            </a:pPr>
            <a:r>
              <a:rPr lang="en-US" dirty="0" err="1" smtClean="0"/>
              <a:t>Multum</a:t>
            </a:r>
            <a:r>
              <a:rPr lang="en-US" dirty="0" smtClean="0"/>
              <a:t> drug classification system</a:t>
            </a:r>
          </a:p>
          <a:p>
            <a:pPr eaLnBrk="1" hangingPunct="1">
              <a:buClr>
                <a:schemeClr val="tx2"/>
              </a:buClr>
              <a:buSzPct val="125000"/>
            </a:pPr>
            <a:endParaRPr lang="en-US" dirty="0"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p:spPr>
        <p:txBody>
          <a:bodyPr/>
          <a:lstStyle/>
          <a:p>
            <a:fld id="{FDE13C6E-953F-4FD7-8D77-9C648DC291C5}" type="slidenum">
              <a:rPr lang="en-US" smtClean="0">
                <a:latin typeface="Arial" pitchFamily="34" charset="0"/>
              </a:rPr>
              <a:pPr/>
              <a:t>2</a:t>
            </a:fld>
            <a:endParaRPr lang="en-US" dirty="0" smtClean="0">
              <a:latin typeface="Arial" pitchFamily="34" charset="0"/>
            </a:endParaRPr>
          </a:p>
        </p:txBody>
      </p:sp>
      <p:sp>
        <p:nvSpPr>
          <p:cNvPr id="6147" name="Rectangle 6"/>
          <p:cNvSpPr>
            <a:spLocks noGrp="1" noChangeArrowheads="1"/>
          </p:cNvSpPr>
          <p:nvPr>
            <p:ph type="title"/>
          </p:nvPr>
        </p:nvSpPr>
        <p:spPr>
          <a:xfrm>
            <a:off x="762000" y="-76200"/>
            <a:ext cx="7772400" cy="1143000"/>
          </a:xfrm>
        </p:spPr>
        <p:txBody>
          <a:bodyPr/>
          <a:lstStyle/>
          <a:p>
            <a:pPr eaLnBrk="1" hangingPunct="1">
              <a:buClr>
                <a:schemeClr val="tx2"/>
              </a:buClr>
              <a:defRPr/>
            </a:pPr>
            <a:r>
              <a:rPr lang="en-US" sz="4000" b="1" dirty="0" smtClean="0"/>
              <a:t>Overview</a:t>
            </a:r>
          </a:p>
        </p:txBody>
      </p:sp>
      <p:sp>
        <p:nvSpPr>
          <p:cNvPr id="6148" name="Rectangle 7"/>
          <p:cNvSpPr>
            <a:spLocks noGrp="1" noChangeArrowheads="1"/>
          </p:cNvSpPr>
          <p:nvPr>
            <p:ph type="body" idx="1"/>
          </p:nvPr>
        </p:nvSpPr>
        <p:spPr>
          <a:xfrm>
            <a:off x="304800" y="1143000"/>
            <a:ext cx="8458200" cy="5410200"/>
          </a:xfrm>
        </p:spPr>
        <p:txBody>
          <a:bodyPr/>
          <a:lstStyle/>
          <a:p>
            <a:pPr eaLnBrk="1" hangingPunct="1">
              <a:buClr>
                <a:schemeClr val="tx2"/>
              </a:buClr>
            </a:pPr>
            <a:r>
              <a:rPr lang="en-US" sz="3600" dirty="0" smtClean="0"/>
              <a:t>Background</a:t>
            </a:r>
          </a:p>
          <a:p>
            <a:pPr eaLnBrk="1" hangingPunct="1">
              <a:buClr>
                <a:schemeClr val="tx2"/>
              </a:buClr>
            </a:pPr>
            <a:r>
              <a:rPr lang="en-US" sz="3600" dirty="0" smtClean="0"/>
              <a:t>Uses of data</a:t>
            </a:r>
          </a:p>
          <a:p>
            <a:pPr eaLnBrk="1" hangingPunct="1">
              <a:buClr>
                <a:schemeClr val="tx2"/>
              </a:buClr>
            </a:pPr>
            <a:r>
              <a:rPr lang="en-US" sz="3600" dirty="0" smtClean="0"/>
              <a:t>Survey methodology</a:t>
            </a:r>
          </a:p>
          <a:p>
            <a:pPr eaLnBrk="1" hangingPunct="1">
              <a:buClr>
                <a:schemeClr val="tx2"/>
              </a:buClr>
            </a:pPr>
            <a:r>
              <a:rPr lang="en-US" sz="3600" dirty="0" smtClean="0"/>
              <a:t>Data collection procedures</a:t>
            </a:r>
          </a:p>
          <a:p>
            <a:pPr eaLnBrk="1" hangingPunct="1">
              <a:buClr>
                <a:schemeClr val="tx2"/>
              </a:buClr>
            </a:pPr>
            <a:r>
              <a:rPr lang="en-US" sz="3600" dirty="0" smtClean="0"/>
              <a:t>Accessing data </a:t>
            </a:r>
          </a:p>
          <a:p>
            <a:pPr lvl="1" eaLnBrk="1" hangingPunct="1">
              <a:buClr>
                <a:schemeClr val="tx2"/>
              </a:buClr>
            </a:pPr>
            <a:r>
              <a:rPr lang="en-US" dirty="0" smtClean="0"/>
              <a:t>Data on the web</a:t>
            </a:r>
          </a:p>
          <a:p>
            <a:pPr lvl="1" eaLnBrk="1" hangingPunct="1">
              <a:buClr>
                <a:schemeClr val="tx2"/>
              </a:buClr>
            </a:pPr>
            <a:r>
              <a:rPr lang="en-US" dirty="0" smtClean="0"/>
              <a:t>NCHS Research Data Center </a:t>
            </a:r>
          </a:p>
          <a:p>
            <a:pPr marL="342900" lvl="1" indent="-342900" eaLnBrk="1" hangingPunct="1">
              <a:buClr>
                <a:schemeClr val="tx2"/>
              </a:buClr>
              <a:buNone/>
            </a:pPr>
            <a:r>
              <a:rPr lang="en-US" sz="3600" dirty="0" smtClean="0">
                <a:solidFill>
                  <a:schemeClr val="accent5"/>
                </a:solidFill>
              </a:rPr>
              <a:t>Analytical considerations</a:t>
            </a:r>
          </a:p>
          <a:p>
            <a:pPr lvl="1" eaLnBrk="1" hangingPunct="1">
              <a:buClr>
                <a:schemeClr val="tx2"/>
              </a:buClr>
            </a:pPr>
            <a:endParaRPr lang="en-US" sz="2000" dirty="0" smtClean="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2"/>
          </p:nvPr>
        </p:nvSpPr>
        <p:spPr>
          <a:noFill/>
        </p:spPr>
        <p:txBody>
          <a:bodyPr/>
          <a:lstStyle/>
          <a:p>
            <a:fld id="{832778B0-BD9F-4001-A204-0A7E983EA69E}" type="slidenum">
              <a:rPr lang="en-US" smtClean="0">
                <a:latin typeface="Arial" pitchFamily="34" charset="0"/>
              </a:rPr>
              <a:pPr/>
              <a:t>20</a:t>
            </a:fld>
            <a:endParaRPr lang="en-US" dirty="0" smtClean="0">
              <a:latin typeface="Arial" pitchFamily="34" charset="0"/>
            </a:endParaRPr>
          </a:p>
        </p:txBody>
      </p:sp>
      <p:sp>
        <p:nvSpPr>
          <p:cNvPr id="31747" name="Rectangle 2"/>
          <p:cNvSpPr>
            <a:spLocks noGrp="1" noChangeArrowheads="1"/>
          </p:cNvSpPr>
          <p:nvPr>
            <p:ph type="title"/>
          </p:nvPr>
        </p:nvSpPr>
        <p:spPr>
          <a:xfrm>
            <a:off x="228600" y="228600"/>
            <a:ext cx="8686800" cy="1143000"/>
          </a:xfrm>
        </p:spPr>
        <p:txBody>
          <a:bodyPr/>
          <a:lstStyle/>
          <a:p>
            <a:pPr eaLnBrk="1" hangingPunct="1">
              <a:defRPr/>
            </a:pPr>
            <a:r>
              <a:rPr lang="en-US" sz="4000" b="1" dirty="0" smtClean="0"/>
              <a:t>Drug Classification System</a:t>
            </a:r>
          </a:p>
        </p:txBody>
      </p:sp>
      <p:sp>
        <p:nvSpPr>
          <p:cNvPr id="33796" name="Rectangle 3"/>
          <p:cNvSpPr>
            <a:spLocks noGrp="1" noChangeArrowheads="1"/>
          </p:cNvSpPr>
          <p:nvPr>
            <p:ph type="body" idx="1"/>
          </p:nvPr>
        </p:nvSpPr>
        <p:spPr>
          <a:xfrm>
            <a:off x="609600" y="1600200"/>
            <a:ext cx="7696200" cy="4191000"/>
          </a:xfrm>
        </p:spPr>
        <p:txBody>
          <a:bodyPr/>
          <a:lstStyle/>
          <a:p>
            <a:pPr eaLnBrk="1" hangingPunct="1">
              <a:buClr>
                <a:schemeClr val="tx2"/>
              </a:buClr>
              <a:buSzPct val="125000"/>
            </a:pPr>
            <a:r>
              <a:rPr lang="en-US" dirty="0" smtClean="0"/>
              <a:t>1985-2005, FDA’s National Drug Code therapeutic classification was used  </a:t>
            </a:r>
          </a:p>
          <a:p>
            <a:pPr lvl="1" eaLnBrk="1" hangingPunct="1">
              <a:buClr>
                <a:schemeClr val="tx2"/>
              </a:buClr>
              <a:buSzPct val="125000"/>
            </a:pPr>
            <a:r>
              <a:rPr lang="en-US" dirty="0" smtClean="0"/>
              <a:t>Discontinued by FDA</a:t>
            </a:r>
          </a:p>
          <a:p>
            <a:pPr lvl="1" eaLnBrk="1" hangingPunct="1">
              <a:buClr>
                <a:schemeClr val="tx2"/>
              </a:buClr>
              <a:buSzPct val="125000"/>
            </a:pPr>
            <a:r>
              <a:rPr lang="en-US" dirty="0" smtClean="0"/>
              <a:t>Only one level of sub-classification</a:t>
            </a:r>
          </a:p>
          <a:p>
            <a:pPr lvl="1" eaLnBrk="1" hangingPunct="1">
              <a:buClr>
                <a:schemeClr val="tx2"/>
              </a:buClr>
              <a:buSzPct val="125000"/>
              <a:buNone/>
            </a:pPr>
            <a:endParaRPr lang="en-US" sz="1000" dirty="0" smtClean="0"/>
          </a:p>
          <a:p>
            <a:pPr eaLnBrk="1" hangingPunct="1">
              <a:buClr>
                <a:schemeClr val="tx2"/>
              </a:buClr>
              <a:buSzPct val="125000"/>
            </a:pPr>
            <a:r>
              <a:rPr lang="en-US" dirty="0" smtClean="0"/>
              <a:t>2006-present, </a:t>
            </a:r>
            <a:r>
              <a:rPr lang="en-US" dirty="0" err="1" smtClean="0"/>
              <a:t>Multum</a:t>
            </a:r>
            <a:r>
              <a:rPr lang="en-US" dirty="0" smtClean="0"/>
              <a:t> Lexicon</a:t>
            </a:r>
          </a:p>
          <a:p>
            <a:pPr lvl="1" eaLnBrk="1" hangingPunct="1">
              <a:buClr>
                <a:schemeClr val="tx2"/>
              </a:buClr>
              <a:buSzPct val="125000"/>
            </a:pPr>
            <a:r>
              <a:rPr lang="en-US" sz="3200" dirty="0" smtClean="0"/>
              <a:t>Two levels of sub-classification</a:t>
            </a:r>
          </a:p>
          <a:p>
            <a:pPr lvl="1" eaLnBrk="1" hangingPunct="1">
              <a:buClr>
                <a:schemeClr val="tx2"/>
              </a:buClr>
              <a:buSzPct val="125000"/>
            </a:pPr>
            <a:r>
              <a:rPr lang="en-US" sz="3200" dirty="0" smtClean="0"/>
              <a:t>Regular updates</a:t>
            </a:r>
            <a:endParaRPr lang="en-US" dirty="0" smtClean="0"/>
          </a:p>
          <a:p>
            <a:pPr lvl="1" eaLnBrk="1" hangingPunct="1">
              <a:buClr>
                <a:schemeClr val="tx2"/>
              </a:buClr>
              <a:buSzPct val="125000"/>
            </a:pPr>
            <a:endParaRPr lang="en-US" dirty="0" smtClean="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1752600"/>
            <a:ext cx="7772400" cy="1470025"/>
          </a:xfrm>
        </p:spPr>
        <p:txBody>
          <a:bodyPr>
            <a:normAutofit fontScale="90000"/>
          </a:bodyPr>
          <a:lstStyle/>
          <a:p>
            <a:r>
              <a:rPr lang="en-US" dirty="0" smtClean="0"/>
              <a:t>Accessing </a:t>
            </a:r>
            <a:br>
              <a:rPr lang="en-US" dirty="0" smtClean="0"/>
            </a:br>
            <a:r>
              <a:rPr lang="en-US" dirty="0" smtClean="0"/>
              <a:t>NAMCS/NHAMCS </a:t>
            </a:r>
            <a:br>
              <a:rPr lang="en-US" dirty="0" smtClean="0"/>
            </a:br>
            <a:r>
              <a:rPr lang="en-US" dirty="0" smtClean="0"/>
              <a:t>Data</a:t>
            </a:r>
            <a:endParaRPr lang="en-US" dirty="0"/>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Number Placeholder 5"/>
          <p:cNvSpPr>
            <a:spLocks noGrp="1"/>
          </p:cNvSpPr>
          <p:nvPr>
            <p:ph type="sldNum" sz="quarter" idx="12"/>
          </p:nvPr>
        </p:nvSpPr>
        <p:spPr>
          <a:noFill/>
        </p:spPr>
        <p:txBody>
          <a:bodyPr/>
          <a:lstStyle/>
          <a:p>
            <a:fld id="{FFDB9652-BD77-46CA-AFEC-B226A693CE90}" type="slidenum">
              <a:rPr lang="en-US" smtClean="0">
                <a:latin typeface="Arial" pitchFamily="34" charset="0"/>
              </a:rPr>
              <a:pPr/>
              <a:t>22</a:t>
            </a:fld>
            <a:endParaRPr lang="en-US" dirty="0" smtClean="0">
              <a:latin typeface="Arial" pitchFamily="34" charset="0"/>
            </a:endParaRPr>
          </a:p>
        </p:txBody>
      </p:sp>
      <p:sp>
        <p:nvSpPr>
          <p:cNvPr id="942082" name="Rectangle 2"/>
          <p:cNvSpPr>
            <a:spLocks noGrp="1" noChangeArrowheads="1"/>
          </p:cNvSpPr>
          <p:nvPr>
            <p:ph type="title"/>
          </p:nvPr>
        </p:nvSpPr>
        <p:spPr>
          <a:xfrm>
            <a:off x="152400" y="304800"/>
            <a:ext cx="8686800" cy="1143000"/>
          </a:xfrm>
        </p:spPr>
        <p:txBody>
          <a:bodyPr>
            <a:normAutofit fontScale="90000"/>
          </a:bodyPr>
          <a:lstStyle/>
          <a:p>
            <a:pPr eaLnBrk="1" hangingPunct="1">
              <a:defRPr/>
            </a:pPr>
            <a:r>
              <a:rPr lang="en-US" sz="3600" dirty="0" smtClean="0">
                <a:solidFill>
                  <a:schemeClr val="tx1"/>
                </a:solidFill>
                <a:latin typeface="FrizQuadrata BT" pitchFamily="34" charset="0"/>
              </a:rPr>
              <a:t>On the Internet at: </a:t>
            </a:r>
            <a:r>
              <a:rPr lang="en-US" sz="3600" dirty="0" smtClean="0">
                <a:solidFill>
                  <a:schemeClr val="tx1"/>
                </a:solidFill>
                <a:latin typeface="FrizQuadrata BT" pitchFamily="34" charset="0"/>
                <a:hlinkClick r:id="rId3"/>
              </a:rPr>
              <a:t>http://www.cdc.gov/nchs/ahcd.htm</a:t>
            </a:r>
            <a:r>
              <a:rPr lang="en-US" sz="3600" dirty="0" smtClean="0">
                <a:solidFill>
                  <a:schemeClr val="tx1"/>
                </a:solidFill>
                <a:latin typeface="FrizQuadrata BT" pitchFamily="34" charset="0"/>
              </a:rPr>
              <a:t> </a:t>
            </a:r>
          </a:p>
        </p:txBody>
      </p:sp>
      <p:pic>
        <p:nvPicPr>
          <p:cNvPr id="96258" name="Picture 2" descr="Ambulatory Health Care Data website"/>
          <p:cNvPicPr>
            <a:picLocks noGrp="1" noChangeAspect="1" noChangeArrowheads="1"/>
          </p:cNvPicPr>
          <p:nvPr>
            <p:ph idx="1"/>
          </p:nvPr>
        </p:nvPicPr>
        <p:blipFill>
          <a:blip r:embed="rId4" cstate="print"/>
          <a:srcRect b="9677"/>
          <a:stretch>
            <a:fillRect/>
          </a:stretch>
        </p:blipFill>
        <p:spPr bwMode="auto">
          <a:xfrm>
            <a:off x="609600" y="1600200"/>
            <a:ext cx="7619999" cy="4267200"/>
          </a:xfrm>
          <a:prstGeom prst="rect">
            <a:avLst/>
          </a:prstGeom>
          <a:noFill/>
          <a:ln w="9525">
            <a:noFill/>
            <a:miter lim="800000"/>
            <a:headEnd/>
            <a:tailEnd/>
          </a:ln>
        </p:spPr>
      </p:pic>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Number Placeholder 5"/>
          <p:cNvSpPr>
            <a:spLocks noGrp="1"/>
          </p:cNvSpPr>
          <p:nvPr>
            <p:ph type="sldNum" sz="quarter" idx="12"/>
          </p:nvPr>
        </p:nvSpPr>
        <p:spPr>
          <a:noFill/>
        </p:spPr>
        <p:txBody>
          <a:bodyPr/>
          <a:lstStyle/>
          <a:p>
            <a:fld id="{5F23DAC5-5762-4D2D-A6A8-DF8EE8B88883}" type="slidenum">
              <a:rPr lang="en-US" smtClean="0">
                <a:latin typeface="Arial" pitchFamily="34" charset="0"/>
              </a:rPr>
              <a:pPr/>
              <a:t>23</a:t>
            </a:fld>
            <a:endParaRPr lang="en-US" dirty="0" smtClean="0">
              <a:latin typeface="Arial" pitchFamily="34" charset="0"/>
            </a:endParaRPr>
          </a:p>
        </p:txBody>
      </p:sp>
      <p:sp>
        <p:nvSpPr>
          <p:cNvPr id="69635" name="Rectangle 2"/>
          <p:cNvSpPr>
            <a:spLocks noGrp="1" noChangeArrowheads="1"/>
          </p:cNvSpPr>
          <p:nvPr>
            <p:ph type="title"/>
          </p:nvPr>
        </p:nvSpPr>
        <p:spPr>
          <a:xfrm>
            <a:off x="685800" y="76200"/>
            <a:ext cx="7772400" cy="1066800"/>
          </a:xfrm>
        </p:spPr>
        <p:txBody>
          <a:bodyPr/>
          <a:lstStyle/>
          <a:p>
            <a:pPr eaLnBrk="1" hangingPunct="1">
              <a:defRPr/>
            </a:pPr>
            <a:r>
              <a:rPr lang="en-US" sz="4000" b="1" dirty="0" smtClean="0"/>
              <a:t>Microdata Files</a:t>
            </a:r>
          </a:p>
        </p:txBody>
      </p:sp>
      <p:sp>
        <p:nvSpPr>
          <p:cNvPr id="62468" name="Rectangle 3"/>
          <p:cNvSpPr>
            <a:spLocks noGrp="1" noChangeArrowheads="1"/>
          </p:cNvSpPr>
          <p:nvPr>
            <p:ph type="body" idx="1"/>
          </p:nvPr>
        </p:nvSpPr>
        <p:spPr>
          <a:xfrm>
            <a:off x="685800" y="1371600"/>
            <a:ext cx="7772400" cy="5029200"/>
          </a:xfrm>
        </p:spPr>
        <p:txBody>
          <a:bodyPr>
            <a:normAutofit/>
          </a:bodyPr>
          <a:lstStyle/>
          <a:p>
            <a:pPr eaLnBrk="1" hangingPunct="1">
              <a:buClr>
                <a:schemeClr val="tx2"/>
              </a:buClr>
              <a:buSzPct val="125000"/>
            </a:pPr>
            <a:r>
              <a:rPr lang="en-US" dirty="0" smtClean="0"/>
              <a:t>Downloadable flat ASCII files</a:t>
            </a:r>
          </a:p>
          <a:p>
            <a:pPr lvl="2" eaLnBrk="1" hangingPunct="1">
              <a:buClr>
                <a:schemeClr val="tx2"/>
              </a:buClr>
              <a:buSzPct val="125000"/>
            </a:pPr>
            <a:r>
              <a:rPr lang="en-US" sz="2800" dirty="0" smtClean="0"/>
              <a:t>NAMCS, 1973-2007</a:t>
            </a:r>
          </a:p>
          <a:p>
            <a:pPr lvl="2" eaLnBrk="1" hangingPunct="1">
              <a:buClr>
                <a:schemeClr val="tx2"/>
              </a:buClr>
              <a:buSzPct val="125000"/>
            </a:pPr>
            <a:r>
              <a:rPr lang="en-US" sz="2800" dirty="0" smtClean="0"/>
              <a:t>NHAMCS, 1992-2007</a:t>
            </a:r>
          </a:p>
          <a:p>
            <a:pPr lvl="2" eaLnBrk="1" hangingPunct="1">
              <a:buClr>
                <a:schemeClr val="tx2"/>
              </a:buClr>
              <a:buSzPct val="125000"/>
            </a:pPr>
            <a:endParaRPr lang="en-US" sz="800" dirty="0" smtClean="0"/>
          </a:p>
          <a:p>
            <a:pPr eaLnBrk="1" hangingPunct="1">
              <a:buClr>
                <a:schemeClr val="tx2"/>
              </a:buClr>
              <a:buSzPct val="125000"/>
            </a:pPr>
            <a:r>
              <a:rPr lang="en-US" dirty="0" smtClean="0"/>
              <a:t>CD-ROMs</a:t>
            </a:r>
          </a:p>
          <a:p>
            <a:pPr lvl="2" eaLnBrk="1" hangingPunct="1">
              <a:buClr>
                <a:schemeClr val="tx2"/>
              </a:buClr>
              <a:buSzPct val="125000"/>
            </a:pPr>
            <a:r>
              <a:rPr lang="en-US" sz="2800" dirty="0" smtClean="0"/>
              <a:t>NAMCS, 1990-2005</a:t>
            </a:r>
          </a:p>
          <a:p>
            <a:pPr lvl="2" eaLnBrk="1" hangingPunct="1">
              <a:buClr>
                <a:schemeClr val="tx2"/>
              </a:buClr>
              <a:buSzPct val="125000"/>
            </a:pPr>
            <a:r>
              <a:rPr lang="en-US" sz="2800" dirty="0" smtClean="0"/>
              <a:t>NHAMCS, 1992-2005</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fontScale="90000"/>
          </a:bodyPr>
          <a:lstStyle/>
          <a:p>
            <a:pPr>
              <a:defRPr/>
            </a:pPr>
            <a:r>
              <a:rPr lang="en-US" sz="4000" b="1" dirty="0" smtClean="0"/>
              <a:t>Anticipated Data Releases in Year 2010</a:t>
            </a:r>
            <a:endParaRPr lang="en-US" sz="4000" b="1" dirty="0"/>
          </a:p>
        </p:txBody>
      </p:sp>
      <p:sp>
        <p:nvSpPr>
          <p:cNvPr id="63491" name="Content Placeholder 2"/>
          <p:cNvSpPr>
            <a:spLocks noGrp="1"/>
          </p:cNvSpPr>
          <p:nvPr>
            <p:ph idx="1"/>
          </p:nvPr>
        </p:nvSpPr>
        <p:spPr/>
        <p:txBody>
          <a:bodyPr/>
          <a:lstStyle/>
          <a:p>
            <a:pPr>
              <a:buClr>
                <a:schemeClr val="tx2"/>
              </a:buClr>
            </a:pPr>
            <a:r>
              <a:rPr lang="en-US" sz="2800" dirty="0" smtClean="0"/>
              <a:t>2008 NAMCS public use file </a:t>
            </a:r>
          </a:p>
          <a:p>
            <a:pPr>
              <a:buClr>
                <a:schemeClr val="tx2"/>
              </a:buClr>
            </a:pPr>
            <a:r>
              <a:rPr lang="en-US" sz="2800" dirty="0" smtClean="0"/>
              <a:t>2008 NHAMCS public use file </a:t>
            </a:r>
          </a:p>
          <a:p>
            <a:pPr>
              <a:buClr>
                <a:schemeClr val="tx2"/>
              </a:buClr>
            </a:pPr>
            <a:r>
              <a:rPr lang="en-US" sz="2800" dirty="0" smtClean="0"/>
              <a:t>Combined 2006-2008 NAMCS community health center (CHC) visit file</a:t>
            </a:r>
          </a:p>
          <a:p>
            <a:pPr lvl="1">
              <a:buClr>
                <a:schemeClr val="tx2"/>
              </a:buClr>
            </a:pPr>
            <a:r>
              <a:rPr lang="en-US" dirty="0" smtClean="0"/>
              <a:t>2006 and 2007 NAMCS file only included CHC physician visits</a:t>
            </a:r>
          </a:p>
          <a:p>
            <a:pPr lvl="1">
              <a:buClr>
                <a:schemeClr val="tx2"/>
              </a:buClr>
            </a:pPr>
            <a:r>
              <a:rPr lang="en-US" dirty="0" smtClean="0"/>
              <a:t>Combined file will include all 2006-2008 CHC visits (physicians, physician assistants, nurse practitioners, and nurse midwives)</a:t>
            </a:r>
          </a:p>
          <a:p>
            <a:pPr lvl="1"/>
            <a:endParaRPr lang="en-US" sz="2400" dirty="0" smtClean="0"/>
          </a:p>
        </p:txBody>
      </p:sp>
      <p:sp>
        <p:nvSpPr>
          <p:cNvPr id="63492" name="Slide Number Placeholder 3"/>
          <p:cNvSpPr>
            <a:spLocks noGrp="1"/>
          </p:cNvSpPr>
          <p:nvPr>
            <p:ph type="sldNum" sz="quarter" idx="12"/>
          </p:nvPr>
        </p:nvSpPr>
        <p:spPr>
          <a:noFill/>
        </p:spPr>
        <p:txBody>
          <a:bodyPr/>
          <a:lstStyle/>
          <a:p>
            <a:fld id="{890BA636-70F4-4299-A534-3335CDAC04EF}" type="slidenum">
              <a:rPr lang="en-US" smtClean="0">
                <a:latin typeface="Arial" pitchFamily="34" charset="0"/>
              </a:rPr>
              <a:pPr/>
              <a:t>24</a:t>
            </a:fld>
            <a:endParaRPr lang="en-US" dirty="0" smtClean="0">
              <a:latin typeface="Arial" pitchFamily="34" charset="0"/>
            </a:endParaRP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Number Placeholder 5"/>
          <p:cNvSpPr>
            <a:spLocks noGrp="1"/>
          </p:cNvSpPr>
          <p:nvPr>
            <p:ph type="sldNum" sz="quarter" idx="12"/>
          </p:nvPr>
        </p:nvSpPr>
        <p:spPr>
          <a:noFill/>
        </p:spPr>
        <p:txBody>
          <a:bodyPr/>
          <a:lstStyle/>
          <a:p>
            <a:fld id="{590BCD4E-2A53-40F4-BA65-4DA38F368940}" type="slidenum">
              <a:rPr lang="en-US" smtClean="0">
                <a:latin typeface="Arial" pitchFamily="34" charset="0"/>
              </a:rPr>
              <a:pPr/>
              <a:t>25</a:t>
            </a:fld>
            <a:endParaRPr lang="en-US" dirty="0" smtClean="0">
              <a:latin typeface="Arial" pitchFamily="34" charset="0"/>
            </a:endParaRPr>
          </a:p>
        </p:txBody>
      </p:sp>
      <p:sp>
        <p:nvSpPr>
          <p:cNvPr id="80899" name="Rectangle 2"/>
          <p:cNvSpPr>
            <a:spLocks noGrp="1" noChangeArrowheads="1"/>
          </p:cNvSpPr>
          <p:nvPr>
            <p:ph type="title"/>
          </p:nvPr>
        </p:nvSpPr>
        <p:spPr>
          <a:xfrm>
            <a:off x="457200" y="2438400"/>
            <a:ext cx="8229600" cy="1143000"/>
          </a:xfrm>
        </p:spPr>
        <p:txBody>
          <a:bodyPr>
            <a:normAutofit fontScale="90000"/>
          </a:bodyPr>
          <a:lstStyle/>
          <a:p>
            <a:pPr eaLnBrk="1" hangingPunct="1">
              <a:defRPr/>
            </a:pPr>
            <a:r>
              <a:rPr lang="en-US" sz="4000" b="1" dirty="0" smtClean="0"/>
              <a:t>NCHS </a:t>
            </a:r>
            <a:br>
              <a:rPr lang="en-US" sz="4000" b="1" dirty="0" smtClean="0"/>
            </a:br>
            <a:r>
              <a:rPr lang="en-US" sz="4000" b="1" dirty="0" smtClean="0"/>
              <a:t>RESEARCH DATA CENTER (RDC) </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4000" b="1" dirty="0" smtClean="0"/>
              <a:t>Advantages of the RDC</a:t>
            </a:r>
            <a:endParaRPr lang="en-US" sz="4000" b="1" dirty="0"/>
          </a:p>
        </p:txBody>
      </p:sp>
      <p:sp>
        <p:nvSpPr>
          <p:cNvPr id="4" name="Slide Number Placeholder 3"/>
          <p:cNvSpPr>
            <a:spLocks noGrp="1"/>
          </p:cNvSpPr>
          <p:nvPr>
            <p:ph type="sldNum" sz="quarter" idx="12"/>
          </p:nvPr>
        </p:nvSpPr>
        <p:spPr/>
        <p:txBody>
          <a:bodyPr/>
          <a:lstStyle/>
          <a:p>
            <a:pPr>
              <a:defRPr/>
            </a:pPr>
            <a:fld id="{AD541777-CDD8-40CB-9D8D-333CAC328A4A}" type="slidenum">
              <a:rPr lang="en-US" smtClean="0"/>
              <a:pPr>
                <a:defRPr/>
              </a:pPr>
              <a:t>26</a:t>
            </a:fld>
            <a:endParaRPr lang="en-US" dirty="0"/>
          </a:p>
        </p:txBody>
      </p:sp>
      <p:sp>
        <p:nvSpPr>
          <p:cNvPr id="7" name="Rectangle 3"/>
          <p:cNvSpPr txBox="1">
            <a:spLocks noChangeArrowheads="1"/>
          </p:cNvSpPr>
          <p:nvPr/>
        </p:nvSpPr>
        <p:spPr bwMode="auto">
          <a:xfrm>
            <a:off x="457200" y="1638300"/>
            <a:ext cx="8229600" cy="47625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342900" marR="0" lvl="0" indent="-342900" algn="l" defTabSz="914400" rtl="0" eaLnBrk="1" fontAlgn="base" latinLnBrk="0" hangingPunct="1">
              <a:lnSpc>
                <a:spcPct val="100000"/>
              </a:lnSpc>
              <a:spcBef>
                <a:spcPct val="20000"/>
              </a:spcBef>
              <a:spcAft>
                <a:spcPct val="0"/>
              </a:spcAft>
              <a:buClr>
                <a:schemeClr val="tx2"/>
              </a:buClr>
              <a:buSzPct val="125000"/>
              <a:tabLst/>
              <a:defRPr/>
            </a:pPr>
            <a:r>
              <a:rPr kumimoji="0" lang="en-US" sz="3200" b="0" i="0" u="none" strike="noStrike" kern="0" cap="none" spc="0" normalizeH="0" baseline="0" noProof="0" dirty="0" smtClean="0">
                <a:ln>
                  <a:noFill/>
                </a:ln>
                <a:solidFill>
                  <a:srgbClr val="DBCF85"/>
                </a:solidFill>
                <a:effectLst/>
                <a:uLnTx/>
                <a:uFillTx/>
                <a:latin typeface="+mn-lt"/>
                <a:ea typeface="+mn-ea"/>
                <a:cs typeface="+mn-cs"/>
              </a:rPr>
              <a:t>Gain access to information not available on public use files</a:t>
            </a:r>
          </a:p>
          <a:p>
            <a:pPr marL="742950" lvl="1" indent="-285750">
              <a:spcBef>
                <a:spcPct val="20000"/>
              </a:spcBef>
              <a:buClr>
                <a:schemeClr val="tx2"/>
              </a:buClr>
              <a:buSzPct val="125000"/>
              <a:buFontTx/>
              <a:buChar char="–"/>
              <a:defRPr/>
            </a:pPr>
            <a:r>
              <a:rPr lang="en-US" sz="3200" kern="0" dirty="0" smtClean="0"/>
              <a:t>Patient: ZIP code linked income, education, etc.</a:t>
            </a:r>
          </a:p>
          <a:p>
            <a:pPr marL="742950" lvl="1" indent="-285750">
              <a:spcBef>
                <a:spcPct val="20000"/>
              </a:spcBef>
              <a:buClr>
                <a:schemeClr val="tx2"/>
              </a:buClr>
              <a:buSzPct val="125000"/>
              <a:buFontTx/>
              <a:buChar char="–"/>
              <a:defRPr/>
            </a:pPr>
            <a:r>
              <a:rPr lang="en-US" sz="3200" kern="0" dirty="0" smtClean="0"/>
              <a:t>Provider: sex and age, teaching hospital</a:t>
            </a:r>
          </a:p>
          <a:p>
            <a:pPr marL="742950" lvl="1" indent="-285750">
              <a:spcBef>
                <a:spcPct val="20000"/>
              </a:spcBef>
              <a:buClr>
                <a:schemeClr val="tx2"/>
              </a:buClr>
              <a:buSzPct val="125000"/>
              <a:buFontTx/>
              <a:buChar char="–"/>
              <a:defRPr/>
            </a:pPr>
            <a:r>
              <a:rPr lang="en-US" sz="3200" kern="0" dirty="0" smtClean="0"/>
              <a:t>Geographic: FIPS state and county codes   </a:t>
            </a:r>
          </a:p>
          <a:p>
            <a:pPr marL="742950" lvl="1" indent="-285750">
              <a:spcBef>
                <a:spcPct val="20000"/>
              </a:spcBef>
              <a:buClr>
                <a:schemeClr val="tx2"/>
              </a:buClr>
              <a:buSzPct val="125000"/>
              <a:buFontTx/>
              <a:buChar char="–"/>
              <a:defRPr/>
            </a:pPr>
            <a:r>
              <a:rPr kumimoji="0" lang="en-US" sz="3200" b="0" i="0" u="none" strike="noStrike" kern="0" cap="none" spc="0" normalizeH="0" baseline="0" noProof="0" dirty="0" smtClean="0">
                <a:ln>
                  <a:noFill/>
                </a:ln>
                <a:solidFill>
                  <a:schemeClr val="tx1"/>
                </a:solidFill>
                <a:effectLst/>
                <a:uLnTx/>
                <a:uFillTx/>
                <a:latin typeface="+mn-lt"/>
                <a:ea typeface="+mn-ea"/>
                <a:cs typeface="+mn-cs"/>
              </a:rPr>
              <a:t>Full</a:t>
            </a:r>
            <a:r>
              <a:rPr kumimoji="0" lang="en-US" sz="3200" b="0" i="0" u="none" strike="noStrike" kern="0" cap="none" spc="0" normalizeH="0" noProof="0" dirty="0" smtClean="0">
                <a:ln>
                  <a:noFill/>
                </a:ln>
                <a:solidFill>
                  <a:schemeClr val="tx1"/>
                </a:solidFill>
                <a:effectLst/>
                <a:uLnTx/>
                <a:uFillTx/>
                <a:latin typeface="+mn-lt"/>
                <a:ea typeface="+mn-ea"/>
                <a:cs typeface="+mn-cs"/>
              </a:rPr>
              <a:t> list of variables on website</a:t>
            </a:r>
            <a:endParaRPr kumimoji="0" lang="en-US" sz="32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tx2"/>
              </a:buClr>
              <a:buSzPct val="125000"/>
              <a:tabLst/>
              <a:defRPr/>
            </a:pPr>
            <a:r>
              <a:rPr lang="en-US" sz="3200" kern="0" noProof="0" dirty="0" smtClean="0">
                <a:solidFill>
                  <a:srgbClr val="DBCF85"/>
                </a:solidFill>
                <a:latin typeface="+mn-lt"/>
              </a:rPr>
              <a:t>Data from NAMCS/NHAMCS supplements</a:t>
            </a:r>
            <a:endParaRPr kumimoji="0" lang="en-US" sz="2800" b="0" i="0" u="none" strike="noStrike" kern="0" cap="none" spc="0" normalizeH="0" baseline="0" noProof="0" dirty="0" smtClean="0">
              <a:ln>
                <a:noFill/>
              </a:ln>
              <a:solidFill>
                <a:srgbClr val="DBCF85"/>
              </a:solidFill>
              <a:effectLst/>
              <a:uLnTx/>
              <a:uFillTx/>
              <a:latin typeface="+mn-lt"/>
            </a:endParaRP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NAMCS/NHAMCS Supplements</a:t>
            </a:r>
            <a:endParaRPr lang="en-US" dirty="0"/>
          </a:p>
        </p:txBody>
      </p:sp>
      <p:sp>
        <p:nvSpPr>
          <p:cNvPr id="3" name="Content Placeholder 2"/>
          <p:cNvSpPr>
            <a:spLocks noGrp="1"/>
          </p:cNvSpPr>
          <p:nvPr>
            <p:ph idx="1"/>
          </p:nvPr>
        </p:nvSpPr>
        <p:spPr>
          <a:xfrm>
            <a:off x="533400" y="1371600"/>
            <a:ext cx="8153400" cy="4876800"/>
          </a:xfrm>
          <a:noFill/>
          <a:ln w="9525">
            <a:noFill/>
            <a:miter lim="800000"/>
            <a:headEnd/>
            <a:tailEnd/>
          </a:ln>
        </p:spPr>
        <p:txBody>
          <a:bodyPr vert="horz" wrap="square" lIns="91440" tIns="45720" rIns="91440" bIns="45720" numCol="1" anchor="t" anchorCtr="0" compatLnSpc="1">
            <a:prstTxWarp prst="textNoShape">
              <a:avLst/>
            </a:prstTxWarp>
          </a:bodyPr>
          <a:lstStyle/>
          <a:p>
            <a:pPr marL="342900" lvl="1" indent="-342900">
              <a:buClr>
                <a:schemeClr val="tx2"/>
              </a:buClr>
              <a:buSzPct val="125000"/>
              <a:defRPr/>
            </a:pPr>
            <a:r>
              <a:rPr lang="en-US" sz="3200" dirty="0" smtClean="0">
                <a:solidFill>
                  <a:srgbClr val="DBCF85"/>
                </a:solidFill>
              </a:rPr>
              <a:t>Emergency Pediatric Services and Equipment Supplement (EPSES)  - 2002-2003, 2006</a:t>
            </a:r>
          </a:p>
          <a:p>
            <a:pPr marL="342900" lvl="1" indent="-342900">
              <a:buClr>
                <a:schemeClr val="tx2"/>
              </a:buClr>
              <a:buSzPct val="125000"/>
              <a:defRPr/>
            </a:pPr>
            <a:endParaRPr lang="en-US" sz="1000" dirty="0" smtClean="0">
              <a:solidFill>
                <a:srgbClr val="DBCF85"/>
              </a:solidFill>
            </a:endParaRPr>
          </a:p>
          <a:p>
            <a:pPr marL="342900" lvl="1" indent="-342900">
              <a:buClr>
                <a:schemeClr val="tx2"/>
              </a:buClr>
              <a:buSzPct val="125000"/>
              <a:defRPr/>
            </a:pPr>
            <a:r>
              <a:rPr lang="en-US" sz="3200" dirty="0" smtClean="0">
                <a:solidFill>
                  <a:srgbClr val="DBCF85"/>
                </a:solidFill>
                <a:ea typeface="+mn-ea"/>
                <a:cs typeface="+mn-cs"/>
              </a:rPr>
              <a:t>Pandemic and Emergency Response Preparedness Supplement – 2008</a:t>
            </a:r>
          </a:p>
          <a:p>
            <a:pPr marL="342900" lvl="1" indent="-342900">
              <a:buClr>
                <a:schemeClr val="tx2"/>
              </a:buClr>
              <a:buSzPct val="125000"/>
              <a:defRPr/>
            </a:pPr>
            <a:endParaRPr lang="en-US" sz="1000" dirty="0" smtClean="0">
              <a:solidFill>
                <a:srgbClr val="DBCF85"/>
              </a:solidFill>
              <a:ea typeface="+mn-ea"/>
              <a:cs typeface="+mn-cs"/>
            </a:endParaRPr>
          </a:p>
          <a:p>
            <a:pPr marL="342900" lvl="1" indent="-342900">
              <a:buClr>
                <a:schemeClr val="tx2"/>
              </a:buClr>
              <a:buSzPct val="125000"/>
              <a:defRPr/>
            </a:pPr>
            <a:r>
              <a:rPr lang="en-US" sz="3200" dirty="0" smtClean="0">
                <a:solidFill>
                  <a:srgbClr val="DBCF85"/>
                </a:solidFill>
              </a:rPr>
              <a:t>Upcoming: Cervical Cancer Screening Supplement - 2006-2010</a:t>
            </a:r>
            <a:endParaRPr lang="en-US" sz="3200" dirty="0" smtClean="0">
              <a:solidFill>
                <a:srgbClr val="DBCF85"/>
              </a:solidFill>
              <a:ea typeface="+mn-ea"/>
              <a:cs typeface="+mn-cs"/>
            </a:endParaRPr>
          </a:p>
          <a:p>
            <a:pPr lvl="1">
              <a:buClr>
                <a:schemeClr val="tx2"/>
              </a:buClr>
              <a:buSzPct val="125000"/>
              <a:defRPr/>
            </a:pPr>
            <a:endParaRPr lang="en-US" sz="3200" dirty="0" smtClean="0">
              <a:ea typeface="+mn-ea"/>
              <a:cs typeface="+mn-cs"/>
            </a:endParaRPr>
          </a:p>
        </p:txBody>
      </p:sp>
      <p:sp>
        <p:nvSpPr>
          <p:cNvPr id="4" name="Slide Number Placeholder 3"/>
          <p:cNvSpPr>
            <a:spLocks noGrp="1"/>
          </p:cNvSpPr>
          <p:nvPr>
            <p:ph type="sldNum" sz="quarter" idx="12"/>
          </p:nvPr>
        </p:nvSpPr>
        <p:spPr/>
        <p:txBody>
          <a:bodyPr/>
          <a:lstStyle/>
          <a:p>
            <a:pPr>
              <a:defRPr/>
            </a:pPr>
            <a:fld id="{AD541777-CDD8-40CB-9D8D-333CAC328A4A}" type="slidenum">
              <a:rPr lang="en-US" smtClean="0"/>
              <a:pPr>
                <a:defRPr/>
              </a:pPr>
              <a:t>27</a:t>
            </a:fld>
            <a:endParaRPr lang="en-US" dirty="0"/>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95600"/>
            <a:ext cx="8229600" cy="1295400"/>
          </a:xfrm>
        </p:spPr>
        <p:txBody>
          <a:bodyPr/>
          <a:lstStyle/>
          <a:p>
            <a:r>
              <a:rPr lang="en-US" sz="4000" b="1" dirty="0" smtClean="0"/>
              <a:t>USER CONSIDERATIONS </a:t>
            </a:r>
            <a:r>
              <a:rPr lang="en-US" b="1" dirty="0" smtClean="0"/>
              <a:t/>
            </a:r>
            <a:br>
              <a:rPr lang="en-US" b="1" dirty="0" smtClean="0"/>
            </a:br>
            <a:endParaRPr lang="en-US" dirty="0"/>
          </a:p>
        </p:txBody>
      </p:sp>
      <p:sp>
        <p:nvSpPr>
          <p:cNvPr id="5" name="Slide Number Placeholder 4"/>
          <p:cNvSpPr>
            <a:spLocks noGrp="1"/>
          </p:cNvSpPr>
          <p:nvPr>
            <p:ph type="sldNum" sz="quarter" idx="12"/>
          </p:nvPr>
        </p:nvSpPr>
        <p:spPr/>
        <p:txBody>
          <a:bodyPr/>
          <a:lstStyle/>
          <a:p>
            <a:pPr>
              <a:defRPr/>
            </a:pPr>
            <a:fld id="{3970F522-8DBB-4E29-9ED4-638E7491CA22}" type="slidenum">
              <a:rPr lang="en-US" smtClean="0"/>
              <a:pPr>
                <a:defRPr/>
              </a:pPr>
              <a:t>28</a:t>
            </a:fld>
            <a:endParaRPr lang="en-US" dirty="0"/>
          </a:p>
        </p:txBody>
      </p:sp>
    </p:spTree>
  </p:cSld>
  <p:clrMapOvr>
    <a:masterClrMapping/>
  </p:clrMapOvr>
  <p:transition spd="med">
    <p:random/>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NAMCS/NHAMCS Strengths</a:t>
            </a:r>
            <a:endParaRPr lang="en-US" sz="4000" dirty="0"/>
          </a:p>
        </p:txBody>
      </p:sp>
      <p:sp>
        <p:nvSpPr>
          <p:cNvPr id="4" name="Slide Number Placeholder 3"/>
          <p:cNvSpPr>
            <a:spLocks noGrp="1"/>
          </p:cNvSpPr>
          <p:nvPr>
            <p:ph type="sldNum" sz="quarter" idx="12"/>
          </p:nvPr>
        </p:nvSpPr>
        <p:spPr/>
        <p:txBody>
          <a:bodyPr/>
          <a:lstStyle/>
          <a:p>
            <a:pPr>
              <a:defRPr/>
            </a:pPr>
            <a:fld id="{AD541777-CDD8-40CB-9D8D-333CAC328A4A}" type="slidenum">
              <a:rPr lang="en-US" smtClean="0"/>
              <a:pPr>
                <a:defRPr/>
              </a:pPr>
              <a:t>29</a:t>
            </a:fld>
            <a:endParaRPr lang="en-US" dirty="0"/>
          </a:p>
        </p:txBody>
      </p:sp>
      <p:sp>
        <p:nvSpPr>
          <p:cNvPr id="5" name="Rectangle 3"/>
          <p:cNvSpPr txBox="1">
            <a:spLocks noChangeArrowheads="1"/>
          </p:cNvSpPr>
          <p:nvPr/>
        </p:nvSpPr>
        <p:spPr bwMode="auto">
          <a:xfrm>
            <a:off x="838200" y="1905000"/>
            <a:ext cx="7277100" cy="3657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chemeClr val="tx2"/>
              </a:buClr>
              <a:buSzTx/>
              <a:buFontTx/>
              <a:buChar char="•"/>
              <a:tabLst/>
              <a:defRPr/>
            </a:pPr>
            <a:r>
              <a:rPr kumimoji="0" lang="en-US" sz="3200" b="0" i="0" u="none" strike="noStrike" kern="0" cap="none" spc="0" normalizeH="0" baseline="0" noProof="0" dirty="0" smtClean="0">
                <a:ln>
                  <a:noFill/>
                </a:ln>
                <a:solidFill>
                  <a:srgbClr val="DBCF85"/>
                </a:solidFill>
                <a:effectLst/>
                <a:uLnTx/>
                <a:uFillTx/>
                <a:latin typeface="+mn-lt"/>
                <a:ea typeface="+mn-ea"/>
                <a:cs typeface="+mn-cs"/>
              </a:rPr>
              <a:t>Amount of utilization</a:t>
            </a:r>
          </a:p>
          <a:p>
            <a:pPr marL="342900" marR="0" lvl="0" indent="-342900" algn="l" defTabSz="914400" rtl="0" eaLnBrk="1" fontAlgn="base" latinLnBrk="0" hangingPunct="1">
              <a:lnSpc>
                <a:spcPct val="100000"/>
              </a:lnSpc>
              <a:spcBef>
                <a:spcPct val="20000"/>
              </a:spcBef>
              <a:spcAft>
                <a:spcPct val="0"/>
              </a:spcAft>
              <a:buClr>
                <a:schemeClr val="tx2"/>
              </a:buClr>
              <a:buSzTx/>
              <a:buFontTx/>
              <a:buChar char="•"/>
              <a:tabLst/>
              <a:defRPr/>
            </a:pPr>
            <a:r>
              <a:rPr lang="en-US" sz="3200" kern="0" dirty="0" smtClean="0">
                <a:solidFill>
                  <a:srgbClr val="DBCF85"/>
                </a:solidFill>
                <a:latin typeface="+mn-lt"/>
              </a:rPr>
              <a:t>Health care users</a:t>
            </a:r>
            <a:endParaRPr kumimoji="0" lang="en-US" sz="3200" b="0" i="0" u="none" strike="noStrike" kern="0" cap="none" spc="0" normalizeH="0" baseline="0" noProof="0" dirty="0" smtClean="0">
              <a:ln>
                <a:noFill/>
              </a:ln>
              <a:solidFill>
                <a:srgbClr val="DBCF85"/>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tx2"/>
              </a:buClr>
              <a:buSzTx/>
              <a:buFontTx/>
              <a:buChar char="•"/>
              <a:tabLst/>
              <a:defRPr/>
            </a:pPr>
            <a:r>
              <a:rPr kumimoji="0" lang="en-US" sz="3200" b="0" i="0" u="none" strike="noStrike" kern="0" cap="none" spc="0" normalizeH="0" baseline="0" noProof="0" dirty="0" smtClean="0">
                <a:ln>
                  <a:noFill/>
                </a:ln>
                <a:solidFill>
                  <a:srgbClr val="DBCF85"/>
                </a:solidFill>
                <a:effectLst/>
                <a:uLnTx/>
                <a:uFillTx/>
                <a:latin typeface="+mn-lt"/>
                <a:ea typeface="+mn-ea"/>
                <a:cs typeface="+mn-cs"/>
              </a:rPr>
              <a:t>Treatment patterns</a:t>
            </a:r>
          </a:p>
          <a:p>
            <a:pPr marL="342900" marR="0" lvl="0" indent="-342900" algn="l" defTabSz="914400" rtl="0" eaLnBrk="1" fontAlgn="base" latinLnBrk="0" hangingPunct="1">
              <a:lnSpc>
                <a:spcPct val="100000"/>
              </a:lnSpc>
              <a:spcBef>
                <a:spcPct val="20000"/>
              </a:spcBef>
              <a:spcAft>
                <a:spcPct val="0"/>
              </a:spcAft>
              <a:buClr>
                <a:schemeClr val="tx2"/>
              </a:buClr>
              <a:buSzTx/>
              <a:buFontTx/>
              <a:buChar char="•"/>
              <a:tabLst/>
              <a:defRPr/>
            </a:pPr>
            <a:r>
              <a:rPr lang="en-US" sz="3200" kern="0" dirty="0" smtClean="0">
                <a:solidFill>
                  <a:srgbClr val="DBCF85"/>
                </a:solidFill>
                <a:latin typeface="+mn-lt"/>
              </a:rPr>
              <a:t>Trends over time</a:t>
            </a:r>
          </a:p>
          <a:p>
            <a:pPr marL="342900" marR="0" lvl="0" indent="-342900" algn="l" defTabSz="914400" rtl="0" eaLnBrk="1" fontAlgn="base" latinLnBrk="0" hangingPunct="1">
              <a:lnSpc>
                <a:spcPct val="100000"/>
              </a:lnSpc>
              <a:spcBef>
                <a:spcPct val="20000"/>
              </a:spcBef>
              <a:spcAft>
                <a:spcPct val="0"/>
              </a:spcAft>
              <a:buClr>
                <a:schemeClr val="tx2"/>
              </a:buClr>
              <a:buSzTx/>
              <a:buFontTx/>
              <a:buChar char="•"/>
              <a:tabLst/>
              <a:defRPr/>
            </a:pPr>
            <a:r>
              <a:rPr kumimoji="0" lang="en-US" sz="3200" b="0" i="0" u="none" strike="noStrike" kern="0" cap="none" spc="0" normalizeH="0" baseline="0" noProof="0" dirty="0" smtClean="0">
                <a:ln>
                  <a:noFill/>
                </a:ln>
                <a:solidFill>
                  <a:srgbClr val="DBCF85"/>
                </a:solidFill>
                <a:effectLst/>
                <a:uLnTx/>
                <a:uFillTx/>
                <a:latin typeface="+mn-lt"/>
                <a:ea typeface="+mn-ea"/>
                <a:cs typeface="+mn-cs"/>
              </a:rPr>
              <a:t>Springboard</a:t>
            </a:r>
            <a:r>
              <a:rPr kumimoji="0" lang="en-US" sz="3200" b="0" i="0" u="none" strike="noStrike" kern="0" cap="none" spc="0" normalizeH="0" noProof="0" dirty="0" smtClean="0">
                <a:ln>
                  <a:noFill/>
                </a:ln>
                <a:solidFill>
                  <a:srgbClr val="DBCF85"/>
                </a:solidFill>
                <a:effectLst/>
                <a:uLnTx/>
                <a:uFillTx/>
                <a:latin typeface="+mn-lt"/>
                <a:ea typeface="+mn-ea"/>
                <a:cs typeface="+mn-cs"/>
              </a:rPr>
              <a:t> for future research</a:t>
            </a:r>
            <a:endParaRPr kumimoji="0" lang="en-US" sz="3200" b="0" i="0" u="none" strike="noStrike" kern="0" cap="none" spc="0" normalizeH="0" baseline="0" noProof="0" dirty="0" smtClean="0">
              <a:ln>
                <a:noFill/>
              </a:ln>
              <a:solidFill>
                <a:srgbClr val="DBCF85"/>
              </a:solidFill>
              <a:effectLst/>
              <a:uLnTx/>
              <a:uFillTx/>
              <a:latin typeface="+mn-lt"/>
              <a:ea typeface="+mn-ea"/>
              <a:cs typeface="+mn-cs"/>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2542272"/>
            <a:ext cx="7772400" cy="646331"/>
          </a:xfrm>
          <a:noFill/>
          <a:ln w="9525">
            <a:noFill/>
            <a:miter lim="800000"/>
            <a:headEnd/>
            <a:tailEnd/>
          </a:ln>
        </p:spPr>
        <p:txBody>
          <a:bodyPr vert="horz" wrap="square" lIns="91440" tIns="45720" rIns="91440" bIns="45720" numCol="1" anchor="ctr" anchorCtr="0" compatLnSpc="1">
            <a:prstTxWarp prst="textNoShape">
              <a:avLst/>
            </a:prstTxWarp>
            <a:spAutoFit/>
          </a:bodyPr>
          <a:lstStyle/>
          <a:p>
            <a:r>
              <a:rPr lang="en-US" b="1" kern="1200" dirty="0" smtClean="0">
                <a:latin typeface="Arial" pitchFamily="34" charset="0"/>
                <a:ea typeface="+mn-ea"/>
                <a:cs typeface="+mn-cs"/>
              </a:rPr>
              <a:t>BACKGROUND</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NAMCS/NHAMCS Limitations</a:t>
            </a:r>
            <a:endParaRPr lang="en-US" sz="4000" dirty="0"/>
          </a:p>
        </p:txBody>
      </p:sp>
      <p:sp>
        <p:nvSpPr>
          <p:cNvPr id="4" name="Slide Number Placeholder 3"/>
          <p:cNvSpPr>
            <a:spLocks noGrp="1"/>
          </p:cNvSpPr>
          <p:nvPr>
            <p:ph type="sldNum" sz="quarter" idx="12"/>
          </p:nvPr>
        </p:nvSpPr>
        <p:spPr/>
        <p:txBody>
          <a:bodyPr/>
          <a:lstStyle/>
          <a:p>
            <a:pPr>
              <a:defRPr/>
            </a:pPr>
            <a:fld id="{AD541777-CDD8-40CB-9D8D-333CAC328A4A}" type="slidenum">
              <a:rPr lang="en-US" smtClean="0"/>
              <a:pPr>
                <a:defRPr/>
              </a:pPr>
              <a:t>30</a:t>
            </a:fld>
            <a:endParaRPr lang="en-US" dirty="0"/>
          </a:p>
        </p:txBody>
      </p:sp>
      <p:sp>
        <p:nvSpPr>
          <p:cNvPr id="5" name="Rectangle 3"/>
          <p:cNvSpPr txBox="1">
            <a:spLocks noChangeArrowheads="1"/>
          </p:cNvSpPr>
          <p:nvPr/>
        </p:nvSpPr>
        <p:spPr bwMode="auto">
          <a:xfrm>
            <a:off x="838200" y="1905000"/>
            <a:ext cx="7277100" cy="3657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chemeClr val="tx2"/>
              </a:buClr>
              <a:buSzTx/>
              <a:buFontTx/>
              <a:buChar char="•"/>
              <a:tabLst/>
              <a:defRPr/>
            </a:pPr>
            <a:r>
              <a:rPr lang="en-US" sz="3200" kern="0" dirty="0" smtClean="0">
                <a:solidFill>
                  <a:srgbClr val="DBCF85"/>
                </a:solidFill>
                <a:latin typeface="+mn-lt"/>
              </a:rPr>
              <a:t>Few outcome measures</a:t>
            </a:r>
            <a:endParaRPr kumimoji="0" lang="en-US" sz="3200" b="0" i="0" u="none" strike="noStrike" kern="0" cap="none" spc="0" normalizeH="0" baseline="0" noProof="0" dirty="0" smtClean="0">
              <a:ln>
                <a:noFill/>
              </a:ln>
              <a:solidFill>
                <a:srgbClr val="DBCF85"/>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tx2"/>
              </a:buClr>
              <a:buSzTx/>
              <a:buFontTx/>
              <a:buChar char="•"/>
              <a:tabLst/>
              <a:defRPr/>
            </a:pPr>
            <a:r>
              <a:rPr lang="en-US" sz="3200" kern="0" dirty="0" smtClean="0">
                <a:solidFill>
                  <a:srgbClr val="DBCF85"/>
                </a:solidFill>
                <a:latin typeface="+mn-lt"/>
              </a:rPr>
              <a:t>Lacks longitudinal view</a:t>
            </a:r>
            <a:endParaRPr kumimoji="0" lang="en-US" sz="3200" b="0" i="0" u="none" strike="noStrike" kern="0" cap="none" spc="0" normalizeH="0" baseline="0" noProof="0" dirty="0" smtClean="0">
              <a:ln>
                <a:noFill/>
              </a:ln>
              <a:solidFill>
                <a:srgbClr val="DBCF85"/>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tx2"/>
              </a:buClr>
              <a:buSzTx/>
              <a:buFontTx/>
              <a:buChar char="•"/>
              <a:tabLst/>
              <a:defRPr/>
            </a:pPr>
            <a:r>
              <a:rPr lang="en-US" sz="3200" kern="0" dirty="0" smtClean="0">
                <a:solidFill>
                  <a:srgbClr val="DBCF85"/>
                </a:solidFill>
                <a:latin typeface="+mn-lt"/>
              </a:rPr>
              <a:t>Documents single episode of illness</a:t>
            </a:r>
            <a:endParaRPr kumimoji="0" lang="en-US" sz="3200" b="0" i="0" u="none" strike="noStrike" kern="0" cap="none" spc="0" normalizeH="0" baseline="0" noProof="0" dirty="0" smtClean="0">
              <a:ln>
                <a:noFill/>
              </a:ln>
              <a:solidFill>
                <a:srgbClr val="DBCF85"/>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tx2"/>
              </a:buClr>
              <a:buSzTx/>
              <a:buFontTx/>
              <a:buChar char="•"/>
              <a:tabLst/>
              <a:defRPr/>
            </a:pPr>
            <a:r>
              <a:rPr lang="en-US" sz="3200" kern="0" dirty="0" smtClean="0">
                <a:solidFill>
                  <a:srgbClr val="DBCF85"/>
                </a:solidFill>
                <a:latin typeface="+mn-lt"/>
              </a:rPr>
              <a:t>Rare event estimation is difficult</a:t>
            </a:r>
            <a:endParaRPr kumimoji="0" lang="en-US" sz="3200" b="0" i="0" u="none" strike="noStrike" kern="0" cap="none" spc="0" normalizeH="0" baseline="0" noProof="0" dirty="0" smtClean="0">
              <a:ln>
                <a:noFill/>
              </a:ln>
              <a:solidFill>
                <a:srgbClr val="DBCF85"/>
              </a:solidFill>
              <a:effectLst/>
              <a:uLnTx/>
              <a:uFillTx/>
              <a:latin typeface="+mn-lt"/>
              <a:ea typeface="+mn-ea"/>
              <a:cs typeface="+mn-cs"/>
            </a:endParaRP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5"/>
          <p:cNvSpPr>
            <a:spLocks noGrp="1"/>
          </p:cNvSpPr>
          <p:nvPr>
            <p:ph type="sldNum" sz="quarter" idx="12"/>
          </p:nvPr>
        </p:nvSpPr>
        <p:spPr>
          <a:noFill/>
        </p:spPr>
        <p:txBody>
          <a:bodyPr/>
          <a:lstStyle/>
          <a:p>
            <a:fld id="{AEFBDE03-F031-4DCA-8435-E9A27B01EBA1}" type="slidenum">
              <a:rPr lang="en-US" smtClean="0">
                <a:latin typeface="Arial" pitchFamily="34" charset="0"/>
              </a:rPr>
              <a:pPr/>
              <a:t>31</a:t>
            </a:fld>
            <a:endParaRPr lang="en-US" dirty="0" smtClean="0">
              <a:latin typeface="Arial" pitchFamily="34" charset="0"/>
            </a:endParaRPr>
          </a:p>
        </p:txBody>
      </p:sp>
      <p:sp>
        <p:nvSpPr>
          <p:cNvPr id="56323" name="Rectangle 4"/>
          <p:cNvSpPr>
            <a:spLocks noGrp="1" noChangeArrowheads="1"/>
          </p:cNvSpPr>
          <p:nvPr>
            <p:ph type="title"/>
          </p:nvPr>
        </p:nvSpPr>
        <p:spPr>
          <a:xfrm>
            <a:off x="482600" y="0"/>
            <a:ext cx="8229600" cy="1143000"/>
          </a:xfrm>
        </p:spPr>
        <p:txBody>
          <a:bodyPr/>
          <a:lstStyle/>
          <a:p>
            <a:pPr eaLnBrk="1" hangingPunct="1">
              <a:defRPr/>
            </a:pPr>
            <a:r>
              <a:rPr lang="en-US" sz="4000" b="1" dirty="0" smtClean="0"/>
              <a:t>Reminders</a:t>
            </a:r>
          </a:p>
        </p:txBody>
      </p:sp>
      <p:sp>
        <p:nvSpPr>
          <p:cNvPr id="5" name="Rectangle 3"/>
          <p:cNvSpPr txBox="1">
            <a:spLocks noChangeArrowheads="1"/>
          </p:cNvSpPr>
          <p:nvPr/>
        </p:nvSpPr>
        <p:spPr bwMode="auto">
          <a:xfrm>
            <a:off x="381000" y="1219200"/>
            <a:ext cx="8458200" cy="518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spcBef>
                <a:spcPct val="20000"/>
              </a:spcBef>
              <a:spcAft>
                <a:spcPct val="0"/>
              </a:spcAft>
              <a:buClr>
                <a:schemeClr val="tx2"/>
              </a:buClr>
              <a:buSzPct val="125000"/>
              <a:buFont typeface="Arial" pitchFamily="34" charset="0"/>
              <a:buChar char="•"/>
              <a:tabLst/>
              <a:defRPr/>
            </a:pPr>
            <a:r>
              <a:rPr kumimoji="0" lang="en-US" sz="3200" b="0" i="0" u="none" strike="noStrike" kern="0" cap="none" spc="0" normalizeH="0" baseline="0" noProof="0" dirty="0" smtClean="0">
                <a:ln>
                  <a:noFill/>
                </a:ln>
                <a:solidFill>
                  <a:srgbClr val="DBCF85"/>
                </a:solidFill>
                <a:effectLst/>
                <a:uLnTx/>
                <a:uFillTx/>
                <a:latin typeface="+mn-lt"/>
                <a:ea typeface="+mn-ea"/>
                <a:cs typeface="+mn-cs"/>
              </a:rPr>
              <a:t>NAMCS / NHAMCS sample visits, not patients</a:t>
            </a:r>
          </a:p>
          <a:p>
            <a:pPr marL="342900" marR="0" lvl="0" indent="-342900" algn="l" defTabSz="914400" rtl="0" eaLnBrk="1" fontAlgn="base" latinLnBrk="0" hangingPunct="1">
              <a:lnSpc>
                <a:spcPct val="150000"/>
              </a:lnSpc>
              <a:spcBef>
                <a:spcPct val="20000"/>
              </a:spcBef>
              <a:spcAft>
                <a:spcPct val="0"/>
              </a:spcAft>
              <a:buClr>
                <a:schemeClr val="tx2"/>
              </a:buClr>
              <a:buSzPct val="125000"/>
              <a:buFont typeface="Arial" pitchFamily="34" charset="0"/>
              <a:buChar char="•"/>
              <a:tabLst/>
              <a:defRPr/>
            </a:pPr>
            <a:r>
              <a:rPr kumimoji="0" lang="en-US" sz="3200" b="0" i="0" u="none" strike="noStrike" kern="0" cap="none" spc="0" normalizeH="0" baseline="0" noProof="0" dirty="0" smtClean="0">
                <a:ln>
                  <a:noFill/>
                </a:ln>
                <a:solidFill>
                  <a:srgbClr val="DBCF85"/>
                </a:solidFill>
                <a:effectLst/>
                <a:uLnTx/>
                <a:uFillTx/>
                <a:latin typeface="+mn-lt"/>
                <a:ea typeface="+mn-ea"/>
                <a:cs typeface="+mn-cs"/>
              </a:rPr>
              <a:t>No estimates of incidence or</a:t>
            </a:r>
            <a:r>
              <a:rPr kumimoji="0" lang="en-US" sz="3200" b="0" i="0" u="none" strike="noStrike" kern="0" cap="none" spc="0" normalizeH="0" noProof="0" dirty="0" smtClean="0">
                <a:ln>
                  <a:noFill/>
                </a:ln>
                <a:solidFill>
                  <a:srgbClr val="DBCF85"/>
                </a:solidFill>
                <a:effectLst/>
                <a:uLnTx/>
                <a:uFillTx/>
                <a:latin typeface="+mn-lt"/>
                <a:ea typeface="+mn-ea"/>
                <a:cs typeface="+mn-cs"/>
              </a:rPr>
              <a:t> prevalence</a:t>
            </a:r>
            <a:endParaRPr kumimoji="0" lang="en-US" sz="3200" b="0" i="0" u="none" strike="noStrike" kern="0" cap="none" spc="0" normalizeH="0" baseline="0" noProof="0" dirty="0" smtClean="0">
              <a:ln>
                <a:noFill/>
              </a:ln>
              <a:solidFill>
                <a:srgbClr val="DBCF85"/>
              </a:solidFill>
              <a:effectLst/>
              <a:uLnTx/>
              <a:uFillTx/>
              <a:latin typeface="+mn-lt"/>
              <a:ea typeface="+mn-ea"/>
              <a:cs typeface="+mn-cs"/>
            </a:endParaRPr>
          </a:p>
          <a:p>
            <a:pPr marL="342900" marR="0" lvl="0" indent="-342900" algn="l" defTabSz="914400" rtl="0" eaLnBrk="1" fontAlgn="base" latinLnBrk="0" hangingPunct="1">
              <a:lnSpc>
                <a:spcPct val="150000"/>
              </a:lnSpc>
              <a:spcBef>
                <a:spcPct val="20000"/>
              </a:spcBef>
              <a:spcAft>
                <a:spcPct val="0"/>
              </a:spcAft>
              <a:buClr>
                <a:schemeClr val="tx2"/>
              </a:buClr>
              <a:buSzPct val="125000"/>
              <a:buFont typeface="Arial" pitchFamily="34" charset="0"/>
              <a:buChar char="•"/>
              <a:tabLst/>
              <a:defRPr/>
            </a:pPr>
            <a:r>
              <a:rPr kumimoji="0" lang="en-US" sz="3200" b="0" i="0" u="none" strike="noStrike" kern="0" cap="none" spc="0" normalizeH="0" baseline="0" noProof="0" dirty="0" smtClean="0">
                <a:ln>
                  <a:noFill/>
                </a:ln>
                <a:solidFill>
                  <a:srgbClr val="DBCF85"/>
                </a:solidFill>
                <a:effectLst/>
                <a:uLnTx/>
                <a:uFillTx/>
                <a:latin typeface="+mn-lt"/>
                <a:ea typeface="+mn-ea"/>
                <a:cs typeface="+mn-cs"/>
              </a:rPr>
              <a:t>No state-level estimates</a:t>
            </a:r>
          </a:p>
          <a:p>
            <a:pPr marL="342900" marR="0" lvl="0" indent="-342900" algn="l" defTabSz="914400" rtl="0" eaLnBrk="1" fontAlgn="base" latinLnBrk="0" hangingPunct="1">
              <a:spcBef>
                <a:spcPct val="20000"/>
              </a:spcBef>
              <a:spcAft>
                <a:spcPct val="0"/>
              </a:spcAft>
              <a:buClr>
                <a:schemeClr val="tx2"/>
              </a:buClr>
              <a:buSzPct val="125000"/>
              <a:buFont typeface="Arial" pitchFamily="34" charset="0"/>
              <a:buChar char="•"/>
              <a:tabLst/>
              <a:defRPr/>
            </a:pPr>
            <a:r>
              <a:rPr lang="en-US" sz="3200" kern="0" dirty="0" smtClean="0">
                <a:solidFill>
                  <a:srgbClr val="DBCF85"/>
                </a:solidFill>
                <a:latin typeface="+mn-lt"/>
              </a:rPr>
              <a:t>Except for CHCs, we do not sample by setting or by non-physician providers</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5"/>
          <p:cNvSpPr>
            <a:spLocks noGrp="1"/>
          </p:cNvSpPr>
          <p:nvPr>
            <p:ph type="sldNum" sz="quarter" idx="12"/>
          </p:nvPr>
        </p:nvSpPr>
        <p:spPr>
          <a:noFill/>
        </p:spPr>
        <p:txBody>
          <a:bodyPr/>
          <a:lstStyle/>
          <a:p>
            <a:fld id="{9D2D39BB-814A-494D-A165-E0C6F566B25F}" type="slidenum">
              <a:rPr lang="en-US" smtClean="0">
                <a:latin typeface="Arial" pitchFamily="34" charset="0"/>
              </a:rPr>
              <a:pPr/>
              <a:t>32</a:t>
            </a:fld>
            <a:endParaRPr lang="en-US" dirty="0" smtClean="0">
              <a:latin typeface="Arial" pitchFamily="34" charset="0"/>
            </a:endParaRPr>
          </a:p>
        </p:txBody>
      </p:sp>
      <p:sp>
        <p:nvSpPr>
          <p:cNvPr id="58371" name="Rectangle 2"/>
          <p:cNvSpPr>
            <a:spLocks noGrp="1" noChangeArrowheads="1"/>
          </p:cNvSpPr>
          <p:nvPr>
            <p:ph type="title"/>
          </p:nvPr>
        </p:nvSpPr>
        <p:spPr>
          <a:xfrm>
            <a:off x="609600" y="76200"/>
            <a:ext cx="7467600" cy="1143000"/>
          </a:xfrm>
        </p:spPr>
        <p:txBody>
          <a:bodyPr/>
          <a:lstStyle/>
          <a:p>
            <a:pPr eaLnBrk="1" hangingPunct="1">
              <a:defRPr/>
            </a:pPr>
            <a:r>
              <a:rPr lang="en-US" sz="4000" b="1" dirty="0" smtClean="0"/>
              <a:t>Sample Weight</a:t>
            </a:r>
          </a:p>
        </p:txBody>
      </p:sp>
      <p:sp>
        <p:nvSpPr>
          <p:cNvPr id="54276" name="Rectangle 3"/>
          <p:cNvSpPr>
            <a:spLocks noGrp="1" noChangeArrowheads="1"/>
          </p:cNvSpPr>
          <p:nvPr>
            <p:ph type="body" idx="1"/>
          </p:nvPr>
        </p:nvSpPr>
        <p:spPr>
          <a:xfrm>
            <a:off x="685800" y="1828800"/>
            <a:ext cx="7772400" cy="4267200"/>
          </a:xfrm>
        </p:spPr>
        <p:txBody>
          <a:bodyPr/>
          <a:lstStyle/>
          <a:p>
            <a:pPr eaLnBrk="1" hangingPunct="1">
              <a:buClr>
                <a:schemeClr val="tx2"/>
              </a:buClr>
              <a:buSzPct val="125000"/>
            </a:pPr>
            <a:r>
              <a:rPr lang="en-US" dirty="0" smtClean="0"/>
              <a:t>Sample data </a:t>
            </a:r>
            <a:r>
              <a:rPr lang="en-US" b="1" dirty="0" smtClean="0"/>
              <a:t>MUST</a:t>
            </a:r>
            <a:r>
              <a:rPr lang="en-US" dirty="0" smtClean="0"/>
              <a:t> be weighted to produce national estimates</a:t>
            </a:r>
          </a:p>
          <a:p>
            <a:pPr eaLnBrk="1" hangingPunct="1">
              <a:buClr>
                <a:schemeClr val="tx2"/>
              </a:buClr>
              <a:buSzPct val="125000"/>
              <a:buFontTx/>
              <a:buNone/>
            </a:pPr>
            <a:endParaRPr lang="en-US" sz="1000" dirty="0" smtClean="0"/>
          </a:p>
          <a:p>
            <a:pPr eaLnBrk="1" hangingPunct="1">
              <a:buClr>
                <a:schemeClr val="tx2"/>
              </a:buClr>
              <a:buSzPct val="125000"/>
            </a:pPr>
            <a:r>
              <a:rPr lang="en-US" dirty="0" smtClean="0"/>
              <a:t>Estimation process</a:t>
            </a:r>
          </a:p>
          <a:p>
            <a:pPr lvl="1" eaLnBrk="1" hangingPunct="1">
              <a:buSzPct val="125000"/>
            </a:pPr>
            <a:r>
              <a:rPr lang="en-US" dirty="0" smtClean="0"/>
              <a:t>Adjusts for survey and item nonresponse</a:t>
            </a:r>
          </a:p>
          <a:p>
            <a:pPr lvl="1" eaLnBrk="1" hangingPunct="1">
              <a:buSzPct val="125000"/>
            </a:pPr>
            <a:r>
              <a:rPr lang="en-US" dirty="0" smtClean="0"/>
              <a:t>Makes several ratio adjustments within and across physician specialties and hospitals</a:t>
            </a:r>
          </a:p>
          <a:p>
            <a:pPr eaLnBrk="1" hangingPunct="1"/>
            <a:endParaRPr lang="en-US" dirty="0" smtClean="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Number Placeholder 5"/>
          <p:cNvSpPr>
            <a:spLocks noGrp="1"/>
          </p:cNvSpPr>
          <p:nvPr>
            <p:ph type="sldNum" sz="quarter" idx="12"/>
          </p:nvPr>
        </p:nvSpPr>
        <p:spPr>
          <a:noFill/>
        </p:spPr>
        <p:txBody>
          <a:bodyPr/>
          <a:lstStyle/>
          <a:p>
            <a:fld id="{E6BA2283-D973-4348-86A8-41CFD4B25AF5}" type="slidenum">
              <a:rPr lang="en-US" smtClean="0">
                <a:latin typeface="Arial" pitchFamily="34" charset="0"/>
              </a:rPr>
              <a:pPr/>
              <a:t>33</a:t>
            </a:fld>
            <a:endParaRPr lang="en-US" dirty="0" smtClean="0">
              <a:latin typeface="Arial" pitchFamily="34" charset="0"/>
            </a:endParaRPr>
          </a:p>
        </p:txBody>
      </p:sp>
      <p:sp>
        <p:nvSpPr>
          <p:cNvPr id="74755" name="Rectangle 1026"/>
          <p:cNvSpPr>
            <a:spLocks noGrp="1" noChangeArrowheads="1"/>
          </p:cNvSpPr>
          <p:nvPr>
            <p:ph type="title"/>
          </p:nvPr>
        </p:nvSpPr>
        <p:spPr>
          <a:xfrm>
            <a:off x="438150" y="247650"/>
            <a:ext cx="8305800" cy="1143000"/>
          </a:xfrm>
        </p:spPr>
        <p:txBody>
          <a:bodyPr/>
          <a:lstStyle/>
          <a:p>
            <a:pPr eaLnBrk="1" hangingPunct="1">
              <a:defRPr/>
            </a:pPr>
            <a:r>
              <a:rPr lang="en-US" sz="4000" b="1" dirty="0" smtClean="0"/>
              <a:t>Where to Get More Information</a:t>
            </a:r>
          </a:p>
        </p:txBody>
      </p:sp>
      <p:sp>
        <p:nvSpPr>
          <p:cNvPr id="75780" name="Rectangle 1027"/>
          <p:cNvSpPr>
            <a:spLocks noGrp="1" noChangeArrowheads="1"/>
          </p:cNvSpPr>
          <p:nvPr>
            <p:ph type="body" idx="1"/>
          </p:nvPr>
        </p:nvSpPr>
        <p:spPr>
          <a:xfrm>
            <a:off x="457200" y="1447801"/>
            <a:ext cx="8229600" cy="4800600"/>
          </a:xfrm>
        </p:spPr>
        <p:txBody>
          <a:bodyPr>
            <a:normAutofit/>
          </a:bodyPr>
          <a:lstStyle/>
          <a:p>
            <a:pPr eaLnBrk="1" hangingPunct="1">
              <a:buClr>
                <a:schemeClr val="tx2"/>
              </a:buClr>
              <a:buFontTx/>
              <a:buNone/>
            </a:pPr>
            <a:endParaRPr lang="en-US" sz="1200" dirty="0" smtClean="0"/>
          </a:p>
          <a:p>
            <a:pPr eaLnBrk="1" hangingPunct="1">
              <a:lnSpc>
                <a:spcPct val="150000"/>
              </a:lnSpc>
              <a:buClr>
                <a:schemeClr val="tx2"/>
              </a:buClr>
              <a:buFont typeface="Arial" pitchFamily="34" charset="0"/>
              <a:buChar char="•"/>
            </a:pPr>
            <a:r>
              <a:rPr lang="en-US" sz="3600" dirty="0" smtClean="0"/>
              <a:t>Website - </a:t>
            </a:r>
            <a:r>
              <a:rPr lang="en-US" sz="2400" dirty="0" smtClean="0">
                <a:hlinkClick r:id="rId3"/>
              </a:rPr>
              <a:t>http://www.cdc.gov/nchs/ahcd.htm</a:t>
            </a:r>
            <a:endParaRPr lang="en-US" sz="3600" dirty="0" smtClean="0"/>
          </a:p>
          <a:p>
            <a:pPr eaLnBrk="1" hangingPunct="1">
              <a:lnSpc>
                <a:spcPct val="110000"/>
              </a:lnSpc>
              <a:buClr>
                <a:schemeClr val="tx2"/>
              </a:buClr>
              <a:buFont typeface="Arial" pitchFamily="34" charset="0"/>
              <a:buChar char="•"/>
            </a:pPr>
            <a:r>
              <a:rPr lang="en-US" sz="3600" dirty="0" smtClean="0"/>
              <a:t>Ambulatory Care Listserv (ACLIST) - </a:t>
            </a:r>
            <a:r>
              <a:rPr lang="en-US" sz="2400" dirty="0" smtClean="0">
                <a:hlinkClick r:id="rId4"/>
              </a:rPr>
              <a:t>http://www.cdc.gov/nchs/ahcd/ahcd_listserv.htm</a:t>
            </a:r>
            <a:endParaRPr lang="en-US" sz="3600" dirty="0" smtClean="0"/>
          </a:p>
          <a:p>
            <a:pPr eaLnBrk="1" hangingPunct="1">
              <a:buClr>
                <a:schemeClr val="tx2"/>
              </a:buClr>
              <a:buFont typeface="Arial" pitchFamily="34" charset="0"/>
              <a:buChar char="•"/>
            </a:pPr>
            <a:r>
              <a:rPr lang="en-US" sz="3600" dirty="0" smtClean="0"/>
              <a:t>Call Ambulatory and Hospital Care Statistics Branch at (301) 458-4600</a:t>
            </a:r>
          </a:p>
          <a:p>
            <a:pPr eaLnBrk="1" hangingPunct="1">
              <a:lnSpc>
                <a:spcPct val="150000"/>
              </a:lnSpc>
              <a:buClr>
                <a:schemeClr val="tx2"/>
              </a:buClr>
              <a:buFont typeface="Arial" pitchFamily="34" charset="0"/>
              <a:buChar char="•"/>
            </a:pPr>
            <a:r>
              <a:rPr lang="en-US" sz="3600" dirty="0" smtClean="0"/>
              <a:t>Public Use Documentation</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Number Placeholder 5"/>
          <p:cNvSpPr>
            <a:spLocks noGrp="1"/>
          </p:cNvSpPr>
          <p:nvPr>
            <p:ph type="sldNum" sz="quarter" idx="12"/>
          </p:nvPr>
        </p:nvSpPr>
        <p:spPr>
          <a:noFill/>
        </p:spPr>
        <p:txBody>
          <a:bodyPr/>
          <a:lstStyle/>
          <a:p>
            <a:fld id="{01BE21EC-7F5F-49DB-AEEA-40C43D8D9925}" type="slidenum">
              <a:rPr lang="en-US" smtClean="0">
                <a:latin typeface="Arial" pitchFamily="34" charset="0"/>
              </a:rPr>
              <a:pPr/>
              <a:t>34</a:t>
            </a:fld>
            <a:endParaRPr lang="en-US" dirty="0" smtClean="0">
              <a:latin typeface="Arial" pitchFamily="34" charset="0"/>
            </a:endParaRPr>
          </a:p>
        </p:txBody>
      </p:sp>
      <p:sp>
        <p:nvSpPr>
          <p:cNvPr id="87043" name="Rectangle 2050"/>
          <p:cNvSpPr>
            <a:spLocks noGrp="1" noChangeArrowheads="1"/>
          </p:cNvSpPr>
          <p:nvPr>
            <p:ph type="title"/>
          </p:nvPr>
        </p:nvSpPr>
        <p:spPr>
          <a:xfrm>
            <a:off x="838200" y="1066800"/>
            <a:ext cx="7772400" cy="1143000"/>
          </a:xfrm>
        </p:spPr>
        <p:txBody>
          <a:bodyPr>
            <a:normAutofit fontScale="90000"/>
          </a:bodyPr>
          <a:lstStyle/>
          <a:p>
            <a:pPr eaLnBrk="1" hangingPunct="1">
              <a:defRPr/>
            </a:pPr>
            <a:r>
              <a:rPr lang="en-US" sz="9600" dirty="0" smtClean="0">
                <a:latin typeface="Monotype Corsiva" pitchFamily="66" charset="0"/>
              </a:rPr>
              <a:t>Thank You</a:t>
            </a:r>
            <a:r>
              <a:rPr lang="en-US" sz="8000" b="1" dirty="0" smtClean="0">
                <a:latin typeface="Monotype Corsiva" pitchFamily="66" charset="0"/>
              </a:rPr>
              <a:t>	</a:t>
            </a:r>
          </a:p>
        </p:txBody>
      </p:sp>
      <p:sp>
        <p:nvSpPr>
          <p:cNvPr id="76804" name="Rectangle 2051"/>
          <p:cNvSpPr>
            <a:spLocks noGrp="1" noChangeArrowheads="1"/>
          </p:cNvSpPr>
          <p:nvPr>
            <p:ph type="body" idx="1"/>
          </p:nvPr>
        </p:nvSpPr>
        <p:spPr>
          <a:xfrm>
            <a:off x="304800" y="2286000"/>
            <a:ext cx="8610600" cy="4572000"/>
          </a:xfrm>
        </p:spPr>
        <p:txBody>
          <a:bodyPr/>
          <a:lstStyle/>
          <a:p>
            <a:pPr eaLnBrk="1" hangingPunct="1">
              <a:buClr>
                <a:schemeClr val="tx2"/>
              </a:buClr>
              <a:buSzPct val="125000"/>
              <a:buFontTx/>
              <a:buNone/>
            </a:pPr>
            <a:endParaRPr lang="en-US" sz="4000" b="1" dirty="0" smtClean="0"/>
          </a:p>
          <a:p>
            <a:pPr algn="ctr" eaLnBrk="1" hangingPunct="1">
              <a:buClr>
                <a:schemeClr val="tx2"/>
              </a:buClr>
              <a:buSzPct val="125000"/>
              <a:buNone/>
            </a:pPr>
            <a:r>
              <a:rPr lang="en-US" sz="4400" dirty="0" smtClean="0"/>
              <a:t> Farida Bhuiya		Chun-</a:t>
            </a:r>
            <a:r>
              <a:rPr lang="en-US" sz="4400" dirty="0" err="1" smtClean="0"/>
              <a:t>Ju</a:t>
            </a:r>
            <a:r>
              <a:rPr lang="en-US" sz="4400" dirty="0" smtClean="0"/>
              <a:t> Hsiao</a:t>
            </a:r>
          </a:p>
          <a:p>
            <a:pPr marL="0" indent="0" algn="ctr" eaLnBrk="1" hangingPunct="1">
              <a:buClr>
                <a:schemeClr val="tx2"/>
              </a:buClr>
              <a:buSzPct val="125000"/>
              <a:buNone/>
            </a:pPr>
            <a:r>
              <a:rPr lang="en-US" dirty="0" smtClean="0">
                <a:solidFill>
                  <a:schemeClr val="tx2"/>
                </a:solidFill>
                <a:hlinkClick r:id="rId3"/>
              </a:rPr>
              <a:t>fbhuiya@cdc.gov</a:t>
            </a:r>
            <a:r>
              <a:rPr lang="en-US" dirty="0" smtClean="0">
                <a:solidFill>
                  <a:schemeClr val="tx2"/>
                </a:solidFill>
              </a:rPr>
              <a:t>		</a:t>
            </a:r>
            <a:r>
              <a:rPr lang="en-US" dirty="0" smtClean="0">
                <a:solidFill>
                  <a:schemeClr val="tx2"/>
                </a:solidFill>
                <a:hlinkClick r:id="rId4"/>
              </a:rPr>
              <a:t>jhsiao1@cdc.gov</a:t>
            </a:r>
            <a:r>
              <a:rPr lang="en-US" dirty="0" smtClean="0">
                <a:solidFill>
                  <a:schemeClr val="tx2"/>
                </a:solidFill>
              </a:rPr>
              <a:t> </a:t>
            </a:r>
          </a:p>
          <a:p>
            <a:pPr algn="ctr" eaLnBrk="1" hangingPunct="1">
              <a:buClr>
                <a:schemeClr val="tx2"/>
              </a:buClr>
              <a:buSzPct val="125000"/>
              <a:buNone/>
            </a:pPr>
            <a:endParaRPr lang="en-US" sz="4000" dirty="0" smtClean="0">
              <a:latin typeface="Times" pitchFamily="18" charset="0"/>
            </a:endParaRPr>
          </a:p>
          <a:p>
            <a:pPr eaLnBrk="1" hangingPunct="1">
              <a:buClr>
                <a:schemeClr val="tx2"/>
              </a:buClr>
              <a:buSzPct val="125000"/>
              <a:buFontTx/>
              <a:buNone/>
            </a:pPr>
            <a:endParaRPr lang="en-US" sz="4000" dirty="0" smtClean="0"/>
          </a:p>
          <a:p>
            <a:pPr eaLnBrk="1" hangingPunct="1">
              <a:buClr>
                <a:schemeClr val="tx2"/>
              </a:buClr>
              <a:buSzPct val="125000"/>
              <a:buFontTx/>
              <a:buNone/>
            </a:pPr>
            <a:endParaRPr lang="en-US" sz="4000" dirty="0" smtClean="0">
              <a:latin typeface="Times" pitchFamily="18" charset="0"/>
            </a:endParaRPr>
          </a:p>
          <a:p>
            <a:pPr eaLnBrk="1" hangingPunct="1">
              <a:buClr>
                <a:schemeClr val="tx2"/>
              </a:buClr>
              <a:buSzPct val="125000"/>
              <a:buFontTx/>
              <a:buNone/>
            </a:pPr>
            <a:endParaRPr lang="en-US" sz="4000" dirty="0" smtClean="0">
              <a:latin typeface="Times" pitchFamily="18" charset="0"/>
            </a:endParaRPr>
          </a:p>
          <a:p>
            <a:pPr eaLnBrk="1" hangingPunct="1">
              <a:buClr>
                <a:schemeClr val="tx2"/>
              </a:buClr>
              <a:buSzPct val="125000"/>
              <a:buFontTx/>
              <a:buNone/>
            </a:pPr>
            <a:endParaRPr lang="en-US" sz="4000" dirty="0" smtClean="0">
              <a:latin typeface="Times" pitchFamily="18" charset="0"/>
            </a:endParaRPr>
          </a:p>
          <a:p>
            <a:pPr eaLnBrk="1" hangingPunct="1">
              <a:buClr>
                <a:schemeClr val="tx2"/>
              </a:buClr>
              <a:buSzPct val="125000"/>
              <a:buFontTx/>
              <a:buNone/>
            </a:pPr>
            <a:endParaRPr lang="en-US" sz="4000" dirty="0" smtClean="0">
              <a:latin typeface="Times" pitchFamily="18"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p:spPr>
        <p:txBody>
          <a:bodyPr/>
          <a:lstStyle/>
          <a:p>
            <a:fld id="{06DD7A5E-B677-4A86-A5B9-66C01EDEB8D4}" type="slidenum">
              <a:rPr lang="en-US" smtClean="0">
                <a:latin typeface="Arial" pitchFamily="34" charset="0"/>
              </a:rPr>
              <a:pPr/>
              <a:t>4</a:t>
            </a:fld>
            <a:endParaRPr lang="en-US" dirty="0" smtClean="0">
              <a:latin typeface="Arial" pitchFamily="34" charset="0"/>
            </a:endParaRPr>
          </a:p>
        </p:txBody>
      </p:sp>
      <p:sp>
        <p:nvSpPr>
          <p:cNvPr id="7171" name="Rectangle 2"/>
          <p:cNvSpPr>
            <a:spLocks noGrp="1" noChangeArrowheads="1"/>
          </p:cNvSpPr>
          <p:nvPr>
            <p:ph type="title"/>
          </p:nvPr>
        </p:nvSpPr>
        <p:spPr>
          <a:xfrm>
            <a:off x="0" y="228600"/>
            <a:ext cx="9144000" cy="1447800"/>
          </a:xfrm>
        </p:spPr>
        <p:txBody>
          <a:bodyPr/>
          <a:lstStyle/>
          <a:p>
            <a:r>
              <a:rPr lang="en-US" sz="4000" dirty="0" smtClean="0"/>
              <a:t>National Ambulatory Medical Care Survey (NAMCS)</a:t>
            </a:r>
          </a:p>
        </p:txBody>
      </p:sp>
      <p:sp>
        <p:nvSpPr>
          <p:cNvPr id="7172" name="Rectangle 3"/>
          <p:cNvSpPr>
            <a:spLocks noGrp="1" noChangeArrowheads="1"/>
          </p:cNvSpPr>
          <p:nvPr>
            <p:ph type="body" idx="1"/>
          </p:nvPr>
        </p:nvSpPr>
        <p:spPr>
          <a:xfrm>
            <a:off x="228600" y="1752600"/>
            <a:ext cx="8763000" cy="4495800"/>
          </a:xfrm>
        </p:spPr>
        <p:txBody>
          <a:bodyPr>
            <a:normAutofit/>
          </a:bodyPr>
          <a:lstStyle/>
          <a:p>
            <a:pPr eaLnBrk="1" hangingPunct="1">
              <a:buClr>
                <a:schemeClr val="tx2"/>
              </a:buClr>
              <a:buFont typeface="Arial" pitchFamily="34" charset="0"/>
              <a:buChar char="•"/>
            </a:pPr>
            <a:r>
              <a:rPr lang="en-US" sz="2800" dirty="0" smtClean="0">
                <a:ea typeface="+mn-ea"/>
                <a:cs typeface="+mn-cs"/>
              </a:rPr>
              <a:t>National probability sample survey</a:t>
            </a:r>
          </a:p>
          <a:p>
            <a:pPr eaLnBrk="1" hangingPunct="1">
              <a:buClr>
                <a:schemeClr val="tx2"/>
              </a:buClr>
              <a:buFont typeface="Arial" pitchFamily="34" charset="0"/>
              <a:buChar char="•"/>
            </a:pPr>
            <a:endParaRPr lang="en-US" sz="1000" dirty="0" smtClean="0">
              <a:ea typeface="+mn-ea"/>
              <a:cs typeface="+mn-cs"/>
            </a:endParaRPr>
          </a:p>
          <a:p>
            <a:pPr eaLnBrk="1" hangingPunct="1">
              <a:buClr>
                <a:schemeClr val="tx2"/>
              </a:buClr>
              <a:buFont typeface="Arial" pitchFamily="34" charset="0"/>
              <a:buChar char="•"/>
            </a:pPr>
            <a:r>
              <a:rPr lang="en-US" sz="2800" dirty="0" smtClean="0">
                <a:ea typeface="+mn-ea"/>
                <a:cs typeface="+mn-cs"/>
              </a:rPr>
              <a:t>Patient visits to non-federal office-based physicians and community health centers (CHCs)</a:t>
            </a:r>
          </a:p>
          <a:p>
            <a:pPr eaLnBrk="1" hangingPunct="1">
              <a:buClr>
                <a:schemeClr val="tx2"/>
              </a:buClr>
              <a:buFont typeface="Arial" pitchFamily="34" charset="0"/>
              <a:buChar char="•"/>
            </a:pPr>
            <a:endParaRPr lang="en-US" sz="1000" dirty="0" smtClean="0">
              <a:ea typeface="+mn-ea"/>
              <a:cs typeface="+mn-cs"/>
            </a:endParaRPr>
          </a:p>
          <a:p>
            <a:pPr eaLnBrk="1" hangingPunct="1">
              <a:buClr>
                <a:schemeClr val="tx2"/>
              </a:buClr>
              <a:buFont typeface="Arial" pitchFamily="34" charset="0"/>
              <a:buChar char="•"/>
            </a:pPr>
            <a:r>
              <a:rPr lang="en-US" sz="2800" dirty="0" smtClean="0"/>
              <a:t>History</a:t>
            </a:r>
            <a:endParaRPr lang="en-US" sz="2800" dirty="0" smtClean="0">
              <a:ea typeface="+mn-ea"/>
              <a:cs typeface="+mn-cs"/>
            </a:endParaRPr>
          </a:p>
          <a:p>
            <a:pPr lvl="1" eaLnBrk="1" hangingPunct="1">
              <a:buClr>
                <a:schemeClr val="tx2"/>
              </a:buClr>
            </a:pPr>
            <a:r>
              <a:rPr lang="en-US" sz="2400" dirty="0" smtClean="0"/>
              <a:t>Survey fielded 1973-1981, 1985, and 1989 – present</a:t>
            </a:r>
          </a:p>
          <a:p>
            <a:pPr lvl="1" eaLnBrk="1" hangingPunct="1">
              <a:buClr>
                <a:schemeClr val="tx2"/>
              </a:buClr>
            </a:pPr>
            <a:r>
              <a:rPr lang="en-US" sz="2400" dirty="0" smtClean="0"/>
              <a:t>Sample expanded in 2006 to include 104 community health centers (CHCs) </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National Hospital Ambulatory Medical Care Survey (NHAMCS)</a:t>
            </a:r>
          </a:p>
        </p:txBody>
      </p:sp>
      <p:sp>
        <p:nvSpPr>
          <p:cNvPr id="3" name="Content Placeholder 2"/>
          <p:cNvSpPr>
            <a:spLocks noGrp="1"/>
          </p:cNvSpPr>
          <p:nvPr>
            <p:ph idx="1"/>
          </p:nvPr>
        </p:nvSpPr>
        <p:spPr>
          <a:xfrm>
            <a:off x="457200" y="1600200"/>
            <a:ext cx="8229600" cy="4800600"/>
          </a:xfrm>
        </p:spPr>
        <p:txBody>
          <a:bodyPr/>
          <a:lstStyle/>
          <a:p>
            <a:pPr eaLnBrk="1" hangingPunct="1">
              <a:buClr>
                <a:schemeClr val="tx2"/>
              </a:buClr>
              <a:buFont typeface="Arial" pitchFamily="34" charset="0"/>
              <a:buChar char="•"/>
            </a:pPr>
            <a:r>
              <a:rPr lang="en-US" sz="2800" dirty="0" smtClean="0"/>
              <a:t>National probability sample survey</a:t>
            </a:r>
          </a:p>
          <a:p>
            <a:pPr eaLnBrk="1" hangingPunct="1">
              <a:buClr>
                <a:schemeClr val="tx2"/>
              </a:buClr>
              <a:buFont typeface="Arial" pitchFamily="34" charset="0"/>
              <a:buChar char="•"/>
            </a:pPr>
            <a:r>
              <a:rPr lang="en-US" sz="2600" dirty="0" smtClean="0"/>
              <a:t>Patient visits to emergency departments (EDs), outpatient departments (OPDs), and ambulatory surgery centers (ASCs)</a:t>
            </a:r>
          </a:p>
          <a:p>
            <a:pPr eaLnBrk="1" hangingPunct="1">
              <a:buClr>
                <a:schemeClr val="tx2"/>
              </a:buClr>
              <a:buFont typeface="Arial" pitchFamily="34" charset="0"/>
              <a:buChar char="•"/>
            </a:pPr>
            <a:endParaRPr lang="en-US" sz="1000" dirty="0" smtClean="0"/>
          </a:p>
          <a:p>
            <a:pPr marL="342900" lvl="1" indent="-342900" eaLnBrk="1" hangingPunct="1">
              <a:buClr>
                <a:schemeClr val="tx2"/>
              </a:buClr>
              <a:buFont typeface="Arial" pitchFamily="34" charset="0"/>
              <a:buChar char="•"/>
            </a:pPr>
            <a:r>
              <a:rPr lang="en-US" sz="2600" dirty="0" smtClean="0">
                <a:solidFill>
                  <a:schemeClr val="accent5"/>
                </a:solidFill>
              </a:rPr>
              <a:t>History</a:t>
            </a:r>
          </a:p>
          <a:p>
            <a:pPr lvl="1" eaLnBrk="1" hangingPunct="1">
              <a:buClr>
                <a:schemeClr val="tx2"/>
              </a:buClr>
            </a:pPr>
            <a:r>
              <a:rPr lang="en-US" sz="2400" dirty="0" smtClean="0"/>
              <a:t>Survey fielded 1992 – present</a:t>
            </a:r>
          </a:p>
          <a:p>
            <a:pPr lvl="1" eaLnBrk="1" hangingPunct="1">
              <a:buClr>
                <a:schemeClr val="tx2"/>
              </a:buClr>
            </a:pPr>
            <a:r>
              <a:rPr lang="en-US" sz="2400" dirty="0" smtClean="0"/>
              <a:t>Two major modifications in scope:</a:t>
            </a:r>
          </a:p>
          <a:p>
            <a:pPr lvl="2" eaLnBrk="1" hangingPunct="1">
              <a:buClr>
                <a:schemeClr val="tx2"/>
              </a:buClr>
            </a:pPr>
            <a:r>
              <a:rPr lang="en-US" sz="2000" dirty="0" smtClean="0"/>
              <a:t>2009, added hospital-based ambulatory surgery centers</a:t>
            </a:r>
          </a:p>
          <a:p>
            <a:pPr lvl="2" eaLnBrk="1" hangingPunct="1">
              <a:buClr>
                <a:schemeClr val="tx2"/>
              </a:buClr>
            </a:pPr>
            <a:r>
              <a:rPr lang="en-US" sz="2000" dirty="0" smtClean="0"/>
              <a:t>2010, added freestanding ambulatory surgery centers</a:t>
            </a:r>
          </a:p>
          <a:p>
            <a:pPr lvl="1" eaLnBrk="1" hangingPunct="1">
              <a:buClr>
                <a:schemeClr val="tx2"/>
              </a:buClr>
            </a:pPr>
            <a:endParaRPr lang="en-US" sz="2400" b="1" dirty="0" smtClean="0"/>
          </a:p>
          <a:p>
            <a:endParaRPr lang="en-US" dirty="0"/>
          </a:p>
        </p:txBody>
      </p:sp>
      <p:sp>
        <p:nvSpPr>
          <p:cNvPr id="4" name="Slide Number Placeholder 3"/>
          <p:cNvSpPr>
            <a:spLocks noGrp="1"/>
          </p:cNvSpPr>
          <p:nvPr>
            <p:ph type="sldNum" sz="quarter" idx="12"/>
          </p:nvPr>
        </p:nvSpPr>
        <p:spPr/>
        <p:txBody>
          <a:bodyPr/>
          <a:lstStyle/>
          <a:p>
            <a:pPr>
              <a:defRPr/>
            </a:pPr>
            <a:fld id="{AD541777-CDD8-40CB-9D8D-333CAC328A4A}" type="slidenum">
              <a:rPr lang="en-US" smtClean="0"/>
              <a:pPr>
                <a:defRPr/>
              </a:pPr>
              <a:t>5</a:t>
            </a:fld>
            <a:endParaRPr lang="en-US"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762000" y="2850247"/>
            <a:ext cx="7772400" cy="646331"/>
          </a:xfrm>
        </p:spPr>
        <p:txBody>
          <a:bodyPr wrap="square">
            <a:spAutoFit/>
          </a:bodyPr>
          <a:lstStyle/>
          <a:p>
            <a:r>
              <a:rPr lang="en-US" b="1" kern="1200" dirty="0" smtClean="0">
                <a:latin typeface="Arial" pitchFamily="34" charset="0"/>
                <a:ea typeface="+mn-ea"/>
                <a:cs typeface="+mn-cs"/>
              </a:rPr>
              <a:t>USES OF DATA</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p:spPr>
        <p:txBody>
          <a:bodyPr/>
          <a:lstStyle/>
          <a:p>
            <a:fld id="{12D724E2-D3A2-425A-A77B-C2558D2A7A8E}" type="slidenum">
              <a:rPr lang="en-US" smtClean="0">
                <a:latin typeface="Arial" pitchFamily="34" charset="0"/>
              </a:rPr>
              <a:pPr/>
              <a:t>7</a:t>
            </a:fld>
            <a:endParaRPr lang="en-US" dirty="0" smtClean="0">
              <a:latin typeface="Arial" pitchFamily="34" charset="0"/>
            </a:endParaRPr>
          </a:p>
        </p:txBody>
      </p:sp>
      <p:sp>
        <p:nvSpPr>
          <p:cNvPr id="8195" name="Rectangle 2"/>
          <p:cNvSpPr>
            <a:spLocks noGrp="1" noChangeArrowheads="1"/>
          </p:cNvSpPr>
          <p:nvPr>
            <p:ph type="title"/>
          </p:nvPr>
        </p:nvSpPr>
        <p:spPr>
          <a:xfrm>
            <a:off x="533400" y="228600"/>
            <a:ext cx="8161338" cy="1295400"/>
          </a:xfrm>
        </p:spPr>
        <p:txBody>
          <a:bodyPr>
            <a:normAutofit fontScale="90000"/>
          </a:bodyPr>
          <a:lstStyle/>
          <a:p>
            <a:pPr eaLnBrk="1" hangingPunct="1">
              <a:defRPr/>
            </a:pPr>
            <a:r>
              <a:rPr lang="en-US" sz="4000" b="1" dirty="0" smtClean="0"/>
              <a:t>NAMCS/NHAMCS  Survey Goals</a:t>
            </a:r>
          </a:p>
        </p:txBody>
      </p:sp>
      <p:sp>
        <p:nvSpPr>
          <p:cNvPr id="8196" name="Rectangle 3"/>
          <p:cNvSpPr>
            <a:spLocks noGrp="1" noChangeArrowheads="1"/>
          </p:cNvSpPr>
          <p:nvPr>
            <p:ph type="body" idx="1"/>
          </p:nvPr>
        </p:nvSpPr>
        <p:spPr>
          <a:xfrm>
            <a:off x="838200" y="1866900"/>
            <a:ext cx="7696200" cy="3162300"/>
          </a:xfrm>
        </p:spPr>
        <p:txBody>
          <a:bodyPr>
            <a:noAutofit/>
          </a:bodyPr>
          <a:lstStyle/>
          <a:p>
            <a:pPr eaLnBrk="1" hangingPunct="1">
              <a:buClr>
                <a:schemeClr val="tx2"/>
              </a:buClr>
              <a:buFont typeface="Arial" pitchFamily="34" charset="0"/>
              <a:buChar char="•"/>
            </a:pPr>
            <a:r>
              <a:rPr lang="en-US" sz="2800" dirty="0" smtClean="0"/>
              <a:t>National statistics on ambulatory care utilization</a:t>
            </a:r>
          </a:p>
          <a:p>
            <a:pPr eaLnBrk="1" hangingPunct="1">
              <a:buClr>
                <a:schemeClr val="tx2"/>
              </a:buClr>
              <a:buFont typeface="Arial" pitchFamily="34" charset="0"/>
              <a:buChar char="•"/>
            </a:pPr>
            <a:r>
              <a:rPr lang="en-US" sz="2800" dirty="0" smtClean="0"/>
              <a:t>Provide data for health policy formulation</a:t>
            </a:r>
          </a:p>
          <a:p>
            <a:pPr eaLnBrk="1" hangingPunct="1">
              <a:buClr>
                <a:schemeClr val="tx2"/>
              </a:buClr>
              <a:buFont typeface="Arial" pitchFamily="34" charset="0"/>
              <a:buChar char="•"/>
            </a:pPr>
            <a:r>
              <a:rPr lang="en-US" sz="2800" dirty="0" smtClean="0"/>
              <a:t>Provide comparative data for medical practice management</a:t>
            </a:r>
          </a:p>
          <a:p>
            <a:pPr eaLnBrk="1" hangingPunct="1">
              <a:buClr>
                <a:schemeClr val="tx2"/>
              </a:buClr>
            </a:pPr>
            <a:endParaRPr lang="en-US" sz="28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p:spPr>
        <p:txBody>
          <a:bodyPr/>
          <a:lstStyle/>
          <a:p>
            <a:fld id="{FE06CE4A-C384-421B-B510-119F69EF492A}" type="slidenum">
              <a:rPr lang="en-US" smtClean="0">
                <a:latin typeface="Arial" pitchFamily="34" charset="0"/>
              </a:rPr>
              <a:pPr/>
              <a:t>8</a:t>
            </a:fld>
            <a:endParaRPr lang="en-US" dirty="0" smtClean="0">
              <a:latin typeface="Arial" pitchFamily="34" charset="0"/>
            </a:endParaRPr>
          </a:p>
        </p:txBody>
      </p:sp>
      <p:sp>
        <p:nvSpPr>
          <p:cNvPr id="13315" name="Rectangle 2"/>
          <p:cNvSpPr>
            <a:spLocks noGrp="1" noChangeArrowheads="1"/>
          </p:cNvSpPr>
          <p:nvPr>
            <p:ph type="title"/>
          </p:nvPr>
        </p:nvSpPr>
        <p:spPr>
          <a:xfrm>
            <a:off x="762000" y="76200"/>
            <a:ext cx="7772400" cy="1143000"/>
          </a:xfrm>
        </p:spPr>
        <p:txBody>
          <a:bodyPr/>
          <a:lstStyle/>
          <a:p>
            <a:pPr eaLnBrk="1" hangingPunct="1">
              <a:defRPr/>
            </a:pPr>
            <a:r>
              <a:rPr lang="en-US" sz="4000" b="1" dirty="0" smtClean="0"/>
              <a:t>Data Users</a:t>
            </a:r>
          </a:p>
        </p:txBody>
      </p:sp>
      <p:sp>
        <p:nvSpPr>
          <p:cNvPr id="13316" name="Rectangle 3"/>
          <p:cNvSpPr>
            <a:spLocks noGrp="1" noChangeArrowheads="1"/>
          </p:cNvSpPr>
          <p:nvPr>
            <p:ph type="body" idx="1"/>
          </p:nvPr>
        </p:nvSpPr>
        <p:spPr>
          <a:xfrm>
            <a:off x="1092200" y="1600200"/>
            <a:ext cx="7061200" cy="4419600"/>
          </a:xfrm>
        </p:spPr>
        <p:txBody>
          <a:bodyPr/>
          <a:lstStyle/>
          <a:p>
            <a:pPr eaLnBrk="1" hangingPunct="1">
              <a:buClr>
                <a:schemeClr val="tx2"/>
              </a:buClr>
              <a:buFont typeface="Arial" pitchFamily="34" charset="0"/>
              <a:buChar char="•"/>
            </a:pPr>
            <a:r>
              <a:rPr lang="en-US" dirty="0" smtClean="0"/>
              <a:t>Health professional associations</a:t>
            </a:r>
          </a:p>
          <a:p>
            <a:pPr eaLnBrk="1" hangingPunct="1">
              <a:buClr>
                <a:schemeClr val="tx2"/>
              </a:buClr>
              <a:buFont typeface="Arial" pitchFamily="34" charset="0"/>
              <a:buChar char="•"/>
            </a:pPr>
            <a:r>
              <a:rPr lang="en-US" dirty="0" smtClean="0"/>
              <a:t>State and federal policy makers</a:t>
            </a:r>
          </a:p>
          <a:p>
            <a:pPr eaLnBrk="1" hangingPunct="1">
              <a:buClr>
                <a:schemeClr val="tx2"/>
              </a:buClr>
              <a:buFont typeface="Arial" pitchFamily="34" charset="0"/>
              <a:buChar char="•"/>
            </a:pPr>
            <a:r>
              <a:rPr lang="en-US" dirty="0" smtClean="0"/>
              <a:t>Health services researchers</a:t>
            </a:r>
          </a:p>
          <a:p>
            <a:pPr eaLnBrk="1" hangingPunct="1">
              <a:buClr>
                <a:schemeClr val="tx2"/>
              </a:buClr>
              <a:buFont typeface="Arial" pitchFamily="34" charset="0"/>
              <a:buChar char="•"/>
            </a:pPr>
            <a:r>
              <a:rPr lang="en-US" dirty="0" smtClean="0"/>
              <a:t>Epidemiologists</a:t>
            </a:r>
          </a:p>
          <a:p>
            <a:pPr eaLnBrk="1" hangingPunct="1">
              <a:buClr>
                <a:schemeClr val="tx2"/>
              </a:buClr>
              <a:buFont typeface="Arial" pitchFamily="34" charset="0"/>
              <a:buChar char="•"/>
            </a:pPr>
            <a:r>
              <a:rPr lang="en-US" dirty="0" smtClean="0"/>
              <a:t>Universities and medical schools</a:t>
            </a:r>
          </a:p>
          <a:p>
            <a:pPr eaLnBrk="1" hangingPunct="1">
              <a:buClr>
                <a:schemeClr val="tx2"/>
              </a:buClr>
              <a:buFont typeface="Arial" pitchFamily="34" charset="0"/>
              <a:buChar char="•"/>
            </a:pPr>
            <a:r>
              <a:rPr lang="en-US" dirty="0" smtClean="0"/>
              <a:t>Broadcast and print media</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a:noFill/>
        </p:spPr>
        <p:txBody>
          <a:bodyPr/>
          <a:lstStyle/>
          <a:p>
            <a:fld id="{6E9958DA-9502-4BCD-A649-F8BF0EAA288B}" type="slidenum">
              <a:rPr lang="en-US" smtClean="0">
                <a:latin typeface="Arial" pitchFamily="34" charset="0"/>
              </a:rPr>
              <a:pPr/>
              <a:t>9</a:t>
            </a:fld>
            <a:endParaRPr lang="en-US" dirty="0" smtClean="0">
              <a:latin typeface="Arial" pitchFamily="34" charset="0"/>
            </a:endParaRPr>
          </a:p>
        </p:txBody>
      </p:sp>
      <p:sp>
        <p:nvSpPr>
          <p:cNvPr id="11267" name="Rectangle 2"/>
          <p:cNvSpPr>
            <a:spLocks noGrp="1" noChangeArrowheads="1"/>
          </p:cNvSpPr>
          <p:nvPr>
            <p:ph type="title"/>
          </p:nvPr>
        </p:nvSpPr>
        <p:spPr/>
        <p:txBody>
          <a:bodyPr>
            <a:normAutofit fontScale="90000"/>
          </a:bodyPr>
          <a:lstStyle/>
          <a:p>
            <a:pPr eaLnBrk="1" hangingPunct="1">
              <a:defRPr/>
            </a:pPr>
            <a:r>
              <a:rPr lang="en-US" sz="4000" b="1" dirty="0" smtClean="0"/>
              <a:t>How are NAMCS and NHAMCS  Data Used? </a:t>
            </a:r>
          </a:p>
        </p:txBody>
      </p:sp>
      <p:sp>
        <p:nvSpPr>
          <p:cNvPr id="11268" name="Rectangle 4"/>
          <p:cNvSpPr>
            <a:spLocks noGrp="1" noChangeArrowheads="1"/>
          </p:cNvSpPr>
          <p:nvPr>
            <p:ph type="body" idx="1"/>
          </p:nvPr>
        </p:nvSpPr>
        <p:spPr>
          <a:xfrm>
            <a:off x="457200" y="1600200"/>
            <a:ext cx="8229600" cy="5105400"/>
          </a:xfrm>
        </p:spPr>
        <p:txBody>
          <a:bodyPr/>
          <a:lstStyle/>
          <a:p>
            <a:pPr eaLnBrk="1" hangingPunct="1">
              <a:buClr>
                <a:schemeClr val="tx2"/>
              </a:buClr>
            </a:pPr>
            <a:r>
              <a:rPr lang="en-US" dirty="0" smtClean="0"/>
              <a:t>Changes in utilization and practice</a:t>
            </a:r>
          </a:p>
          <a:p>
            <a:pPr lvl="1" eaLnBrk="1" hangingPunct="1">
              <a:buClr>
                <a:schemeClr val="tx2"/>
              </a:buClr>
            </a:pPr>
            <a:r>
              <a:rPr lang="en-US" dirty="0" smtClean="0"/>
              <a:t>diagnoses, tests/procedures, prescribing</a:t>
            </a:r>
          </a:p>
          <a:p>
            <a:pPr eaLnBrk="1" hangingPunct="1">
              <a:buClr>
                <a:schemeClr val="tx2"/>
              </a:buClr>
              <a:buFontTx/>
              <a:buNone/>
            </a:pPr>
            <a:endParaRPr lang="en-US" sz="900" dirty="0" smtClean="0"/>
          </a:p>
          <a:p>
            <a:pPr eaLnBrk="1" hangingPunct="1">
              <a:buClr>
                <a:schemeClr val="tx2"/>
              </a:buClr>
            </a:pPr>
            <a:r>
              <a:rPr lang="en-US" dirty="0" smtClean="0"/>
              <a:t>Quality of care</a:t>
            </a:r>
          </a:p>
          <a:p>
            <a:pPr lvl="1" eaLnBrk="1" hangingPunct="1">
              <a:buClr>
                <a:schemeClr val="tx2"/>
              </a:buClr>
            </a:pPr>
            <a:r>
              <a:rPr lang="en-US" dirty="0" smtClean="0"/>
              <a:t>Impact of performance measures and educational campaigns</a:t>
            </a:r>
          </a:p>
          <a:p>
            <a:pPr lvl="1" eaLnBrk="1" hangingPunct="1">
              <a:buClr>
                <a:schemeClr val="tx2"/>
              </a:buClr>
            </a:pPr>
            <a:r>
              <a:rPr lang="en-US" dirty="0" smtClean="0"/>
              <a:t>Healthy People 2010 objectives</a:t>
            </a:r>
          </a:p>
          <a:p>
            <a:pPr eaLnBrk="1" hangingPunct="1">
              <a:buClr>
                <a:schemeClr val="tx2"/>
              </a:buClr>
            </a:pPr>
            <a:r>
              <a:rPr lang="en-US" dirty="0" smtClean="0"/>
              <a:t>Health disparities</a:t>
            </a:r>
          </a:p>
          <a:p>
            <a:pPr eaLnBrk="1" hangingPunct="1">
              <a:buClr>
                <a:schemeClr val="tx2"/>
              </a:buClr>
            </a:pPr>
            <a:r>
              <a:rPr lang="en-US" dirty="0" smtClean="0"/>
              <a:t>Adoption of new technologies</a:t>
            </a:r>
          </a:p>
          <a:p>
            <a:pPr lvl="1" eaLnBrk="1" hangingPunct="1">
              <a:buClr>
                <a:schemeClr val="tx2"/>
              </a:buClr>
            </a:pPr>
            <a:r>
              <a:rPr lang="en-US" dirty="0" smtClean="0"/>
              <a:t>Electronic health records</a:t>
            </a:r>
          </a:p>
          <a:p>
            <a:pPr eaLnBrk="1" hangingPunct="1">
              <a:buClr>
                <a:schemeClr val="tx2"/>
              </a:buClr>
            </a:pPr>
            <a:endParaRPr lang="en-US" sz="2400" dirty="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NCHS2010conference">
  <a:themeElements>
    <a:clrScheme name="NCHS 2010 conference">
      <a:dk1>
        <a:srgbClr val="FFFFFF"/>
      </a:dk1>
      <a:lt1>
        <a:srgbClr val="000000"/>
      </a:lt1>
      <a:dk2>
        <a:srgbClr val="C4D1EB"/>
      </a:dk2>
      <a:lt2>
        <a:srgbClr val="17375E"/>
      </a:lt2>
      <a:accent1>
        <a:srgbClr val="47A5F3"/>
      </a:accent1>
      <a:accent2>
        <a:srgbClr val="8CCDCF"/>
      </a:accent2>
      <a:accent3>
        <a:srgbClr val="A780DA"/>
      </a:accent3>
      <a:accent4>
        <a:srgbClr val="99D05C"/>
      </a:accent4>
      <a:accent5>
        <a:srgbClr val="DBCF85"/>
      </a:accent5>
      <a:accent6>
        <a:srgbClr val="6AB477"/>
      </a:accent6>
      <a:hlink>
        <a:srgbClr val="9999FF"/>
      </a:hlink>
      <a:folHlink>
        <a:srgbClr val="6565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739</TotalTime>
  <Words>2315</Words>
  <Application>Microsoft Office PowerPoint</Application>
  <PresentationFormat>On-screen Show (4:3)</PresentationFormat>
  <Paragraphs>316</Paragraphs>
  <Slides>34</Slides>
  <Notes>33</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NCHS2010conference</vt:lpstr>
      <vt:lpstr>Overview of the National Ambulatory Medical Care Survey  and the National Hospital Ambulatory Medical Care Survey</vt:lpstr>
      <vt:lpstr>Overview</vt:lpstr>
      <vt:lpstr>BACKGROUND</vt:lpstr>
      <vt:lpstr>National Ambulatory Medical Care Survey (NAMCS)</vt:lpstr>
      <vt:lpstr>National Hospital Ambulatory Medical Care Survey (NHAMCS)</vt:lpstr>
      <vt:lpstr>USES OF DATA</vt:lpstr>
      <vt:lpstr>NAMCS/NHAMCS  Survey Goals</vt:lpstr>
      <vt:lpstr>Data Users</vt:lpstr>
      <vt:lpstr>How are NAMCS and NHAMCS  Data Used? </vt:lpstr>
      <vt:lpstr>Slide 10</vt:lpstr>
      <vt:lpstr>NAMCS Scope</vt:lpstr>
      <vt:lpstr>NAMCS Sample Design</vt:lpstr>
      <vt:lpstr>NAMCS Scope (cont.)</vt:lpstr>
      <vt:lpstr>NHAMCS Scope </vt:lpstr>
      <vt:lpstr>2007 NHAMCS Sample Design</vt:lpstr>
      <vt:lpstr>NAMCS AND NHAMCS  DATA COLLECTION</vt:lpstr>
      <vt:lpstr>Data Collection </vt:lpstr>
      <vt:lpstr>Common Patient Record Form Items</vt:lpstr>
      <vt:lpstr>Coding Systems Used</vt:lpstr>
      <vt:lpstr>Drug Classification System</vt:lpstr>
      <vt:lpstr>Accessing  NAMCS/NHAMCS  Data</vt:lpstr>
      <vt:lpstr>On the Internet at: http://www.cdc.gov/nchs/ahcd.htm </vt:lpstr>
      <vt:lpstr>Microdata Files</vt:lpstr>
      <vt:lpstr>Anticipated Data Releases in Year 2010</vt:lpstr>
      <vt:lpstr>NCHS  RESEARCH DATA CENTER (RDC) </vt:lpstr>
      <vt:lpstr>Advantages of the RDC</vt:lpstr>
      <vt:lpstr>NAMCS/NHAMCS Supplements</vt:lpstr>
      <vt:lpstr>USER CONSIDERATIONS  </vt:lpstr>
      <vt:lpstr>NAMCS/NHAMCS Strengths</vt:lpstr>
      <vt:lpstr>NAMCS/NHAMCS Limitations</vt:lpstr>
      <vt:lpstr>Reminders</vt:lpstr>
      <vt:lpstr>Sample Weight</vt:lpstr>
      <vt:lpstr>Where to Get More Information</vt:lpstr>
      <vt:lpstr>Thank You </vt:lpstr>
    </vt:vector>
  </TitlesOfParts>
  <Company>CDC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Tommy Seibert</dc:creator>
  <cp:lastModifiedBy>hku4</cp:lastModifiedBy>
  <cp:revision>89</cp:revision>
  <dcterms:created xsi:type="dcterms:W3CDTF">2010-07-23T19:51:19Z</dcterms:created>
  <dcterms:modified xsi:type="dcterms:W3CDTF">2010-08-23T15:48:31Z</dcterms:modified>
</cp:coreProperties>
</file>