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10"/>
  </p:notesMasterIdLst>
  <p:handoutMasterIdLst>
    <p:handoutMasterId r:id="rId11"/>
  </p:handoutMasterIdLst>
  <p:sldIdLst>
    <p:sldId id="532" r:id="rId2"/>
    <p:sldId id="685" r:id="rId3"/>
    <p:sldId id="679" r:id="rId4"/>
    <p:sldId id="686" r:id="rId5"/>
    <p:sldId id="681" r:id="rId6"/>
    <p:sldId id="682" r:id="rId7"/>
    <p:sldId id="687" r:id="rId8"/>
    <p:sldId id="684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FF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5" autoAdjust="0"/>
    <p:restoredTop sz="86343" autoAdjust="0"/>
  </p:normalViewPr>
  <p:slideViewPr>
    <p:cSldViewPr>
      <p:cViewPr varScale="1">
        <p:scale>
          <a:sx n="70" d="100"/>
          <a:sy n="70" d="100"/>
        </p:scale>
        <p:origin x="-10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8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0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0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35A4659-D195-48B5-A55E-A07AFE8BCC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FA308C8-3709-4AAC-860A-DC506476B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70349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0349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916B8-BA5F-4AF1-9BE1-99801F15EE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461C6-DB0E-4756-9876-4BC55AA0F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906DF-91CF-4F59-9CD0-9BD86D133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87775-C1E3-4A5C-A777-9CEEF940E7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FD389-C2A0-4E2C-BEA9-5748C4AB7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529B2-63CF-4E00-A288-CDFB39B0BD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C0B66-8FF9-4E68-B858-22EC3E5E3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0696A-F678-4A26-B823-88139E608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D0216-5074-43FA-8A40-900518E6D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90787-166D-4371-A6FA-77E37B825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7F1F5-3718-4C49-B62B-9FB8CC766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0A685-71FF-4702-9FE2-81934C23C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702467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702468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70246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0247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0247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247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247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5DE7D92-7A70-40B9-9ECB-6E2D583BD4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  <p:sldLayoutId id="2147483683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MOBILITY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Maldives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143000"/>
            <a:ext cx="4038600" cy="4495800"/>
          </a:xfrm>
        </p:spPr>
        <p:txBody>
          <a:bodyPr/>
          <a:lstStyle/>
          <a:p>
            <a:pPr>
              <a:buClr>
                <a:srgbClr val="92D050"/>
              </a:buClr>
              <a:buFont typeface="Wingdings" pitchFamily="2" charset="2"/>
              <a:buChar char="v"/>
              <a:defRPr/>
            </a:pPr>
            <a:r>
              <a:rPr lang="en-US" sz="1800" u="sng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Rs Comments </a:t>
            </a:r>
          </a:p>
          <a:p>
            <a:pPr>
              <a:buClr>
                <a:srgbClr val="92D050"/>
              </a:buClr>
              <a:buFont typeface="Wingdings" pitchFamily="2" charset="2"/>
              <a:buChar char="v"/>
              <a:defRPr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92D050"/>
              </a:buClr>
              <a:buFont typeface="Wingdings" pitchFamily="2" charset="2"/>
              <a:buChar char="v"/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some times pain in the foot</a:t>
            </a:r>
          </a:p>
          <a:p>
            <a:pPr>
              <a:buClr>
                <a:srgbClr val="92D050"/>
              </a:buClr>
              <a:buFont typeface="Wingdings" pitchFamily="2" charset="2"/>
              <a:buChar char="v"/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 walk only using toes</a:t>
            </a:r>
          </a:p>
          <a:p>
            <a:pPr>
              <a:buClr>
                <a:srgbClr val="92D050"/>
              </a:buClr>
              <a:buFont typeface="Wingdings" pitchFamily="2" charset="2"/>
              <a:buChar char="v"/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 not allowed to climb steps </a:t>
            </a:r>
          </a:p>
          <a:p>
            <a:pPr>
              <a:buClr>
                <a:srgbClr val="92D050"/>
              </a:buClr>
              <a:buFont typeface="Wingdings" pitchFamily="2" charset="2"/>
              <a:buChar char="v"/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when coming down seem to fall down because can see with one eye  </a:t>
            </a:r>
          </a:p>
          <a:p>
            <a:pPr>
              <a:buClr>
                <a:srgbClr val="92D050"/>
              </a:buClr>
              <a:buFont typeface="Wingdings" pitchFamily="2" charset="2"/>
              <a:buChar char="v"/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Difficulty in climbing stairs  </a:t>
            </a:r>
          </a:p>
          <a:p>
            <a:pPr>
              <a:buClr>
                <a:srgbClr val="92D050"/>
              </a:buClr>
              <a:buFont typeface="Wingdings" pitchFamily="2" charset="2"/>
              <a:buChar char="v"/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He is scared to climb from stairs only difficult to climb stairs </a:t>
            </a:r>
          </a:p>
          <a:p>
            <a:pPr>
              <a:buClr>
                <a:srgbClr val="92D050"/>
              </a:buClr>
              <a:buFont typeface="Wingdings" pitchFamily="2" charset="2"/>
              <a:buChar char="v"/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He got paralyzed and after that difficult to walk</a:t>
            </a:r>
          </a:p>
          <a:p>
            <a:pPr>
              <a:buClr>
                <a:srgbClr val="92D050"/>
              </a:buClr>
              <a:buFont typeface="Wingdings" pitchFamily="2" charset="2"/>
              <a:buChar char="v"/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 having leg pain but can walk</a:t>
            </a:r>
          </a:p>
          <a:p>
            <a:pPr>
              <a:buClr>
                <a:srgbClr val="92D050"/>
              </a:buClr>
              <a:buFont typeface="Wingdings" pitchFamily="2" charset="2"/>
              <a:buChar char="v"/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 can't walk without the stick knee operated have problems in knee. </a:t>
            </a:r>
          </a:p>
          <a:p>
            <a:pPr>
              <a:buClr>
                <a:srgbClr val="92D050"/>
              </a:buClr>
              <a:buFont typeface="Wingdings" pitchFamily="2" charset="2"/>
              <a:buChar char="v"/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its not difficult to walk or climb stairs </a:t>
            </a:r>
          </a:p>
          <a:p>
            <a:pPr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Content Placeholder 4" descr="Bar graph showing responses to &quot;Do you have difficulity walking  or climbing steps?&quot; for Males and Females.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5486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876800"/>
            <a:ext cx="7315200" cy="1524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u="sng" dirty="0" smtClean="0"/>
              <a:t>Rs. comments</a:t>
            </a:r>
          </a:p>
          <a:p>
            <a:pPr eaLnBrk="1" hangingPunct="1">
              <a:defRPr/>
            </a:pPr>
            <a:r>
              <a:rPr lang="en-US" sz="2400" dirty="0" smtClean="0"/>
              <a:t>Ask details of the question </a:t>
            </a:r>
          </a:p>
          <a:p>
            <a:pPr eaLnBrk="1" hangingPunct="1">
              <a:defRPr/>
            </a:pPr>
            <a:r>
              <a:rPr lang="en-US" sz="2400" dirty="0" smtClean="0"/>
              <a:t>question was explained with examples </a:t>
            </a:r>
            <a:endParaRPr lang="en-US" sz="2400" dirty="0"/>
          </a:p>
        </p:txBody>
      </p:sp>
      <p:pic>
        <p:nvPicPr>
          <p:cNvPr id="988162" name="Picture 5" descr="Bar graph showing responses to &quot;Do you have difficulity moving around inside your home?&quot; for Males and Females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304800"/>
            <a:ext cx="8518525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MOB_ 2 Do you use any equipment or receive help for getting around?</a:t>
            </a:r>
            <a:endParaRPr lang="en-US" sz="2800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5105400"/>
            <a:ext cx="6477000" cy="1524000"/>
          </a:xfrm>
        </p:spPr>
        <p:txBody>
          <a:bodyPr/>
          <a:lstStyle/>
          <a:p>
            <a:pPr lvl="1">
              <a:buFont typeface="Wingdings" pitchFamily="2" charset="2"/>
              <a:buChar char="q"/>
              <a:defRPr/>
            </a:pPr>
            <a:r>
              <a:rPr lang="en-US" sz="1800" u="sng" dirty="0" smtClean="0"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Rs comments </a:t>
            </a:r>
          </a:p>
          <a:p>
            <a:pPr lvl="1">
              <a:defRPr/>
            </a:pPr>
            <a:endParaRPr lang="en-US" sz="1800" u="sng" dirty="0" smtClean="0"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2">
              <a:buFont typeface="Wingdings" pitchFamily="2" charset="2"/>
              <a:buChar char="q"/>
              <a:defRPr/>
            </a:pPr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Most of the time husband and children help is needed</a:t>
            </a:r>
          </a:p>
          <a:p>
            <a:endParaRPr lang="en-US" dirty="0"/>
          </a:p>
        </p:txBody>
      </p:sp>
      <p:pic>
        <p:nvPicPr>
          <p:cNvPr id="12" name="Picture 5" descr="Two pie charts showing responses to &quot;Do you use any equipment or receive help for getting arround?&quot;.  One charts shows reponses for Males.  The other shows responses for Females.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8006" y="1447800"/>
            <a:ext cx="7623994" cy="3762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419600"/>
            <a:ext cx="7010400" cy="2209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>Need a persons assistance </a:t>
            </a:r>
          </a:p>
          <a:p>
            <a:pPr eaLnBrk="1" hangingPunct="1">
              <a:defRPr/>
            </a:pPr>
            <a:r>
              <a:rPr lang="en-US" sz="2000" dirty="0" smtClean="0"/>
              <a:t> He haven't walked to that far </a:t>
            </a:r>
          </a:p>
          <a:p>
            <a:pPr eaLnBrk="1" hangingPunct="1">
              <a:defRPr/>
            </a:pPr>
            <a:r>
              <a:rPr lang="en-US" sz="2000" dirty="0" smtClean="0"/>
              <a:t>No difficulty but will get tired going for jogging</a:t>
            </a:r>
          </a:p>
          <a:p>
            <a:pPr eaLnBrk="1" hangingPunct="1">
              <a:defRPr/>
            </a:pPr>
            <a:r>
              <a:rPr lang="en-US" sz="2000" dirty="0" smtClean="0"/>
              <a:t> Can walk around Male' without difficulty</a:t>
            </a:r>
          </a:p>
          <a:p>
            <a:pPr eaLnBrk="1" hangingPunct="1">
              <a:defRPr/>
            </a:pPr>
            <a:r>
              <a:rPr lang="en-US" sz="2000" dirty="0" smtClean="0"/>
              <a:t> it's not difficult to walk slowly </a:t>
            </a:r>
          </a:p>
          <a:p>
            <a:pPr eaLnBrk="1" hangingPunct="1">
              <a:defRPr/>
            </a:pPr>
            <a:r>
              <a:rPr lang="en-US" sz="2000" dirty="0" smtClean="0"/>
              <a:t>Difficulty to walk long distance </a:t>
            </a:r>
            <a:endParaRPr lang="en-US" sz="2000" dirty="0"/>
          </a:p>
        </p:txBody>
      </p:sp>
      <p:pic>
        <p:nvPicPr>
          <p:cNvPr id="990210" name="Picture 6" descr="Bar graph showing responses to &quot;Do you have difficulity walking 100 meters on level ground, that would be about the length of one football field or one city block [without the use of your aid]?&quot; for Males and Females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0"/>
            <a:ext cx="7162800" cy="496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86200"/>
            <a:ext cx="8458200" cy="2971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>Walk long distance have difficulty </a:t>
            </a:r>
          </a:p>
          <a:p>
            <a:pPr eaLnBrk="1" hangingPunct="1">
              <a:defRPr/>
            </a:pPr>
            <a:r>
              <a:rPr lang="en-US" sz="2000" dirty="0" smtClean="0"/>
              <a:t>She can walk to half a km by stopping. If not can’t .</a:t>
            </a:r>
          </a:p>
          <a:p>
            <a:pPr eaLnBrk="1" hangingPunct="1">
              <a:defRPr/>
            </a:pPr>
            <a:r>
              <a:rPr lang="en-US" sz="2000" dirty="0" smtClean="0"/>
              <a:t>Might be cause no need to walk for that long distance </a:t>
            </a:r>
          </a:p>
          <a:p>
            <a:pPr eaLnBrk="1" hangingPunct="1">
              <a:defRPr/>
            </a:pPr>
            <a:r>
              <a:rPr lang="en-US" sz="2000" dirty="0" smtClean="0"/>
              <a:t>Cannot walk continuously have to take rest</a:t>
            </a:r>
          </a:p>
          <a:p>
            <a:pPr eaLnBrk="1" hangingPunct="1">
              <a:defRPr/>
            </a:pPr>
            <a:r>
              <a:rPr lang="en-US" sz="2000" dirty="0" smtClean="0"/>
              <a:t> Haven't walk for that distance but sure can walk Can run one round in male‘</a:t>
            </a:r>
          </a:p>
          <a:p>
            <a:pPr eaLnBrk="1" hangingPunct="1">
              <a:defRPr/>
            </a:pPr>
            <a:r>
              <a:rPr lang="en-US" sz="2000" dirty="0" smtClean="0"/>
              <a:t> Not sure </a:t>
            </a:r>
            <a:endParaRPr lang="en-US" sz="2000" dirty="0"/>
          </a:p>
        </p:txBody>
      </p:sp>
      <p:pic>
        <p:nvPicPr>
          <p:cNvPr id="991234" name="Picture 3" descr="Bar graph showing responses to &quot;Do you have difficulity walking half a km on level ground, that would be about the length of five football fields or five city blocks [without the use of your aid]?&quot; for Males and Females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-107950"/>
            <a:ext cx="6629400" cy="420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3733800"/>
            <a:ext cx="4038600" cy="3124200"/>
          </a:xfrm>
        </p:spPr>
        <p:txBody>
          <a:bodyPr/>
          <a:lstStyle/>
          <a:p>
            <a:pPr indent="-1588" eaLnBrk="1" hangingPunct="1">
              <a:buNone/>
              <a:defRPr/>
            </a:pPr>
            <a:r>
              <a:rPr lang="en-US" sz="1800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MOB_6</a:t>
            </a:r>
          </a:p>
          <a:p>
            <a:pPr eaLnBrk="1" hangingPunct="1"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Never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used stairs before </a:t>
            </a:r>
          </a:p>
          <a:p>
            <a:pPr eaLnBrk="1" hangingPunct="1"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Might have little difficulty if climbing steps but can do have pain while climbing stairs</a:t>
            </a:r>
          </a:p>
          <a:p>
            <a:pPr eaLnBrk="1" hangingPunct="1"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island do not have to climb steps, when come to Male' difficult</a:t>
            </a:r>
          </a:p>
          <a:p>
            <a:pPr eaLnBrk="1" hangingPunct="1"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She is scared to climb from wood stairs</a:t>
            </a:r>
          </a:p>
          <a:p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00600" y="3810000"/>
            <a:ext cx="4038600" cy="3048000"/>
          </a:xfrm>
        </p:spPr>
        <p:txBody>
          <a:bodyPr/>
          <a:lstStyle/>
          <a:p>
            <a:pPr indent="-1588">
              <a:buNone/>
            </a:pPr>
            <a:r>
              <a:rPr lang="en-US" sz="1800" u="sng" dirty="0" smtClean="0">
                <a:solidFill>
                  <a:srgbClr val="FFFF00"/>
                </a:solidFill>
              </a:rPr>
              <a:t>P_ MOB_6</a:t>
            </a: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Will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find difficult if the stair case is narrow</a:t>
            </a: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Will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get tired without holding handrail </a:t>
            </a: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Difficult to climb stairs like a ladder</a:t>
            </a: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Never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used stairs before without the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handrail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Haven't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climb feels scared </a:t>
            </a:r>
          </a:p>
          <a:p>
            <a:endParaRPr lang="en-US" dirty="0"/>
          </a:p>
        </p:txBody>
      </p:sp>
      <p:pic>
        <p:nvPicPr>
          <p:cNvPr id="7" name="Picture 6" descr="Bar graph showing comparison between responses to questions MOB_6 and P_MOB_6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0"/>
            <a:ext cx="6629400" cy="398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281" name="Picture 2" descr="Bar graph showing responses to &quot;Do you have difficulity walking half a km on level ground, that would be about the length of five football fields or five city blocks [without the use of your aid]?&quot; for Males and Females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0"/>
            <a:ext cx="7391400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4572000"/>
            <a:ext cx="8001000" cy="22860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>No difficulty to walk in the island</a:t>
            </a:r>
          </a:p>
          <a:p>
            <a:pPr eaLnBrk="1" hangingPunct="1">
              <a:defRPr/>
            </a:pPr>
            <a:r>
              <a:rPr lang="en-US" sz="2000" dirty="0" smtClean="0"/>
              <a:t> While playing had pain Does all the work</a:t>
            </a:r>
          </a:p>
          <a:p>
            <a:pPr eaLnBrk="1" hangingPunct="1">
              <a:defRPr/>
            </a:pPr>
            <a:r>
              <a:rPr lang="en-US" sz="2000" dirty="0" smtClean="0"/>
              <a:t> Some days can't do any work also Not doing any work </a:t>
            </a:r>
          </a:p>
          <a:p>
            <a:pPr eaLnBrk="1" hangingPunct="1">
              <a:defRPr/>
            </a:pPr>
            <a:r>
              <a:rPr lang="en-US" sz="2000" dirty="0" smtClean="0"/>
              <a:t>Sometimes have to rest in someplace cause of the </a:t>
            </a:r>
            <a:r>
              <a:rPr lang="en-US" sz="2000" b="1" dirty="0" smtClean="0"/>
              <a:t>p</a:t>
            </a:r>
            <a:r>
              <a:rPr lang="en-US" sz="2000" dirty="0" smtClean="0"/>
              <a:t>ain and after sometime can walk </a:t>
            </a:r>
          </a:p>
          <a:p>
            <a:pPr eaLnBrk="1" hangingPunct="1">
              <a:defRPr/>
            </a:pPr>
            <a:r>
              <a:rPr lang="en-US" sz="2000" dirty="0" smtClean="0"/>
              <a:t>When wake up in the morning had the pain in the leg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t">
  <a:themeElements>
    <a:clrScheme name="Slit 16">
      <a:dk1>
        <a:srgbClr val="C90303"/>
      </a:dk1>
      <a:lt1>
        <a:srgbClr val="FFFFFF"/>
      </a:lt1>
      <a:dk2>
        <a:srgbClr val="722608"/>
      </a:dk2>
      <a:lt2>
        <a:srgbClr val="FFFFCC"/>
      </a:lt2>
      <a:accent1>
        <a:srgbClr val="FF3300"/>
      </a:accent1>
      <a:accent2>
        <a:srgbClr val="57A4C7"/>
      </a:accent2>
      <a:accent3>
        <a:srgbClr val="BCACAA"/>
      </a:accent3>
      <a:accent4>
        <a:srgbClr val="DADADA"/>
      </a:accent4>
      <a:accent5>
        <a:srgbClr val="FFADAA"/>
      </a:accent5>
      <a:accent6>
        <a:srgbClr val="4E94B4"/>
      </a:accent6>
      <a:hlink>
        <a:srgbClr val="FFFF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10">
        <a:dk1>
          <a:srgbClr val="8C0000"/>
        </a:dk1>
        <a:lt1>
          <a:srgbClr val="FFFFFF"/>
        </a:lt1>
        <a:dk2>
          <a:srgbClr val="B43C0C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D6AF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11">
        <a:dk1>
          <a:srgbClr val="F0F034"/>
        </a:dk1>
        <a:lt1>
          <a:srgbClr val="FFFFFF"/>
        </a:lt1>
        <a:dk2>
          <a:srgbClr val="B43C0C"/>
        </a:dk2>
        <a:lt2>
          <a:srgbClr val="FFFFCC"/>
        </a:lt2>
        <a:accent1>
          <a:srgbClr val="FF3300"/>
        </a:accent1>
        <a:accent2>
          <a:srgbClr val="57A4C7"/>
        </a:accent2>
        <a:accent3>
          <a:srgbClr val="D6AFAA"/>
        </a:accent3>
        <a:accent4>
          <a:srgbClr val="DADADA"/>
        </a:accent4>
        <a:accent5>
          <a:srgbClr val="FFADAA"/>
        </a:accent5>
        <a:accent6>
          <a:srgbClr val="4E94B4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12">
        <a:dk1>
          <a:srgbClr val="F30303"/>
        </a:dk1>
        <a:lt1>
          <a:srgbClr val="FFFFFF"/>
        </a:lt1>
        <a:dk2>
          <a:srgbClr val="B43C0C"/>
        </a:dk2>
        <a:lt2>
          <a:srgbClr val="FFFFCC"/>
        </a:lt2>
        <a:accent1>
          <a:srgbClr val="FF3300"/>
        </a:accent1>
        <a:accent2>
          <a:srgbClr val="57A4C7"/>
        </a:accent2>
        <a:accent3>
          <a:srgbClr val="D6AFAA"/>
        </a:accent3>
        <a:accent4>
          <a:srgbClr val="DADADA"/>
        </a:accent4>
        <a:accent5>
          <a:srgbClr val="FFADAA"/>
        </a:accent5>
        <a:accent6>
          <a:srgbClr val="4E94B4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13">
        <a:dk1>
          <a:srgbClr val="940202"/>
        </a:dk1>
        <a:lt1>
          <a:srgbClr val="FFFFFF"/>
        </a:lt1>
        <a:dk2>
          <a:srgbClr val="B43C0C"/>
        </a:dk2>
        <a:lt2>
          <a:srgbClr val="FFFFCC"/>
        </a:lt2>
        <a:accent1>
          <a:srgbClr val="FF3300"/>
        </a:accent1>
        <a:accent2>
          <a:srgbClr val="57A4C7"/>
        </a:accent2>
        <a:accent3>
          <a:srgbClr val="D6AFAA"/>
        </a:accent3>
        <a:accent4>
          <a:srgbClr val="DADADA"/>
        </a:accent4>
        <a:accent5>
          <a:srgbClr val="FFADAA"/>
        </a:accent5>
        <a:accent6>
          <a:srgbClr val="4E94B4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14">
        <a:dk1>
          <a:srgbClr val="940202"/>
        </a:dk1>
        <a:lt1>
          <a:srgbClr val="FFFFFF"/>
        </a:lt1>
        <a:dk2>
          <a:srgbClr val="B43C0C"/>
        </a:dk2>
        <a:lt2>
          <a:srgbClr val="FFFFCC"/>
        </a:lt2>
        <a:accent1>
          <a:srgbClr val="FF3300"/>
        </a:accent1>
        <a:accent2>
          <a:srgbClr val="57A4C7"/>
        </a:accent2>
        <a:accent3>
          <a:srgbClr val="D6AFAA"/>
        </a:accent3>
        <a:accent4>
          <a:srgbClr val="DADADA"/>
        </a:accent4>
        <a:accent5>
          <a:srgbClr val="FFADAA"/>
        </a:accent5>
        <a:accent6>
          <a:srgbClr val="4E94B4"/>
        </a:accent6>
        <a:hlink>
          <a:srgbClr val="0000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15">
        <a:dk1>
          <a:srgbClr val="940202"/>
        </a:dk1>
        <a:lt1>
          <a:srgbClr val="FFFFFF"/>
        </a:lt1>
        <a:dk2>
          <a:srgbClr val="B43C0C"/>
        </a:dk2>
        <a:lt2>
          <a:srgbClr val="FFFFCC"/>
        </a:lt2>
        <a:accent1>
          <a:srgbClr val="FF3300"/>
        </a:accent1>
        <a:accent2>
          <a:srgbClr val="57A4C7"/>
        </a:accent2>
        <a:accent3>
          <a:srgbClr val="D6AFAA"/>
        </a:accent3>
        <a:accent4>
          <a:srgbClr val="DADADA"/>
        </a:accent4>
        <a:accent5>
          <a:srgbClr val="FFADAA"/>
        </a:accent5>
        <a:accent6>
          <a:srgbClr val="4E94B4"/>
        </a:accent6>
        <a:hlink>
          <a:srgbClr val="FFFF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16">
        <a:dk1>
          <a:srgbClr val="C90303"/>
        </a:dk1>
        <a:lt1>
          <a:srgbClr val="FFFFFF"/>
        </a:lt1>
        <a:dk2>
          <a:srgbClr val="722608"/>
        </a:dk2>
        <a:lt2>
          <a:srgbClr val="FFFFCC"/>
        </a:lt2>
        <a:accent1>
          <a:srgbClr val="FF3300"/>
        </a:accent1>
        <a:accent2>
          <a:srgbClr val="57A4C7"/>
        </a:accent2>
        <a:accent3>
          <a:srgbClr val="BCACAA"/>
        </a:accent3>
        <a:accent4>
          <a:srgbClr val="DADADA"/>
        </a:accent4>
        <a:accent5>
          <a:srgbClr val="FFADAA"/>
        </a:accent5>
        <a:accent6>
          <a:srgbClr val="4E94B4"/>
        </a:accent6>
        <a:hlink>
          <a:srgbClr val="FFFF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20519</TotalTime>
  <Words>359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Slit</vt:lpstr>
      <vt:lpstr>MOBILITY</vt:lpstr>
      <vt:lpstr>Maldives</vt:lpstr>
      <vt:lpstr>Slide 3</vt:lpstr>
      <vt:lpstr>MOB_ 2 Do you use any equipment or receive help for getting around?</vt:lpstr>
      <vt:lpstr>Slide 5</vt:lpstr>
      <vt:lpstr>Slide 6</vt:lpstr>
      <vt:lpstr>Slide 7</vt:lpstr>
      <vt:lpstr>Slide 8</vt:lpstr>
    </vt:vector>
  </TitlesOfParts>
  <Company>ITSO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Q-Bank:  Redefining the field</dc:title>
  <dc:creator>ktm8</dc:creator>
  <cp:lastModifiedBy>cdg4</cp:lastModifiedBy>
  <cp:revision>199</cp:revision>
  <cp:lastPrinted>1601-01-01T00:00:00Z</cp:lastPrinted>
  <dcterms:created xsi:type="dcterms:W3CDTF">2008-05-29T13:13:59Z</dcterms:created>
  <dcterms:modified xsi:type="dcterms:W3CDTF">2010-03-19T18:30:50Z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