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1" r:id="rId3"/>
    <p:sldId id="298" r:id="rId4"/>
    <p:sldId id="257" r:id="rId5"/>
    <p:sldId id="259" r:id="rId6"/>
    <p:sldId id="260" r:id="rId7"/>
    <p:sldId id="276" r:id="rId8"/>
    <p:sldId id="275" r:id="rId9"/>
    <p:sldId id="277" r:id="rId10"/>
    <p:sldId id="278" r:id="rId11"/>
    <p:sldId id="310" r:id="rId12"/>
    <p:sldId id="282" r:id="rId13"/>
    <p:sldId id="302" r:id="rId14"/>
    <p:sldId id="305" r:id="rId15"/>
    <p:sldId id="306" r:id="rId16"/>
    <p:sldId id="283" r:id="rId17"/>
    <p:sldId id="284" r:id="rId18"/>
    <p:sldId id="291" r:id="rId19"/>
    <p:sldId id="301" r:id="rId20"/>
    <p:sldId id="299" r:id="rId21"/>
    <p:sldId id="273" r:id="rId22"/>
    <p:sldId id="271" r:id="rId23"/>
    <p:sldId id="270" r:id="rId24"/>
    <p:sldId id="269" r:id="rId25"/>
    <p:sldId id="268" r:id="rId26"/>
    <p:sldId id="274" r:id="rId2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CC33"/>
    <a:srgbClr val="CCFF99"/>
    <a:srgbClr val="99FF99"/>
    <a:srgbClr val="008000"/>
    <a:srgbClr val="FF9966"/>
    <a:srgbClr val="F6A836"/>
    <a:srgbClr val="FDE1CF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904" autoAdjust="0"/>
    <p:restoredTop sz="94660"/>
  </p:normalViewPr>
  <p:slideViewPr>
    <p:cSldViewPr snapToGrid="0">
      <p:cViewPr varScale="1">
        <p:scale>
          <a:sx n="34" d="100"/>
          <a:sy n="34" d="100"/>
        </p:scale>
        <p:origin x="66" y="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4-4188-9141-EB236F38FA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39"/>
        <c:axId val="281544472"/>
        <c:axId val="281544144"/>
      </c:barChart>
      <c:catAx>
        <c:axId val="281544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544144"/>
        <c:crosses val="autoZero"/>
        <c:auto val="1"/>
        <c:lblAlgn val="ctr"/>
        <c:lblOffset val="100"/>
        <c:noMultiLvlLbl val="0"/>
      </c:catAx>
      <c:valAx>
        <c:axId val="281544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1544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Race/Ethnicity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Hispanic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Native American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74</c:v>
                </c:pt>
                <c:pt idx="2">
                  <c:v>36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7-42A0-9675-A76523E5F5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5892280"/>
        <c:axId val="45891296"/>
      </c:barChart>
      <c:catAx>
        <c:axId val="45892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91296"/>
        <c:crosses val="autoZero"/>
        <c:auto val="1"/>
        <c:lblAlgn val="ctr"/>
        <c:lblOffset val="100"/>
        <c:noMultiLvlLbl val="0"/>
      </c:catAx>
      <c:valAx>
        <c:axId val="45891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892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18 - 29 yrs</c:v>
                </c:pt>
                <c:pt idx="1">
                  <c:v>30 - 49 yrs</c:v>
                </c:pt>
                <c:pt idx="2">
                  <c:v>50 - 64 yrs</c:v>
                </c:pt>
                <c:pt idx="3">
                  <c:v>65+ yrs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36</c:v>
                </c:pt>
                <c:pt idx="2">
                  <c:v>56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BC-48CB-81D4-0E2994EC5F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5896864"/>
        <c:axId val="375897848"/>
      </c:barChart>
      <c:catAx>
        <c:axId val="375896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897848"/>
        <c:crosses val="autoZero"/>
        <c:auto val="1"/>
        <c:lblAlgn val="ctr"/>
        <c:lblOffset val="100"/>
        <c:noMultiLvlLbl val="0"/>
      </c:catAx>
      <c:valAx>
        <c:axId val="375897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589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Below HS</c:v>
                </c:pt>
                <c:pt idx="1">
                  <c:v>HS/GED</c:v>
                </c:pt>
                <c:pt idx="2">
                  <c:v>Some College</c:v>
                </c:pt>
                <c:pt idx="3">
                  <c:v>College Degree</c:v>
                </c:pt>
                <c:pt idx="4">
                  <c:v>Graduate School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42</c:v>
                </c:pt>
                <c:pt idx="2">
                  <c:v>38</c:v>
                </c:pt>
                <c:pt idx="3">
                  <c:v>25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B4-42E4-9927-9C84AC1004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9725496"/>
        <c:axId val="379723528"/>
      </c:barChart>
      <c:catAx>
        <c:axId val="379725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723528"/>
        <c:crosses val="autoZero"/>
        <c:auto val="1"/>
        <c:lblAlgn val="ctr"/>
        <c:lblOffset val="100"/>
        <c:noMultiLvlLbl val="0"/>
      </c:catAx>
      <c:valAx>
        <c:axId val="379723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9725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Cause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1D6-4F35-8C4F-F05D739430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1D6-4F35-8C4F-F05D739430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1D6-4F35-8C4F-F05D739430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1D6-4F35-8C4F-F05D739430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1D6-4F35-8C4F-F05D739430E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Chronic Condition</c:v>
                </c:pt>
                <c:pt idx="1">
                  <c:v>Injury</c:v>
                </c:pt>
                <c:pt idx="2">
                  <c:v>Surgery</c:v>
                </c:pt>
                <c:pt idx="3">
                  <c:v>Other</c:v>
                </c:pt>
                <c:pt idx="4">
                  <c:v>None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31</c:v>
                </c:pt>
                <c:pt idx="2">
                  <c:v>37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6-4360-AD8F-C71647E31D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C64-4525-85D0-DA5F24A51B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C64-4525-85D0-DA5F24A51B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C64-4525-85D0-DA5F24A51B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C64-4525-85D0-DA5F24A51B3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Never</c:v>
                </c:pt>
                <c:pt idx="1">
                  <c:v>Temporary</c:v>
                </c:pt>
                <c:pt idx="2">
                  <c:v>Current, Extensive</c:v>
                </c:pt>
                <c:pt idx="3">
                  <c:v>Previously, Extensive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64</c:v>
                </c:pt>
                <c:pt idx="2">
                  <c:v>49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12-4FDB-9138-F4B180C7D34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Source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14B-4640-BCFD-5F20A899EC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14B-4640-BCFD-5F20A899EC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14B-4640-BCFD-5F20A899ECC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Legal</c:v>
                </c:pt>
                <c:pt idx="1">
                  <c:v>Illegal</c:v>
                </c:pt>
                <c:pt idx="2">
                  <c:v>Both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99</c:v>
                </c:pt>
                <c:pt idx="1">
                  <c:v>3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F-4785-A585-C913C62E1D8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43-4744-8258-00112FECE1BC}"/>
              </c:ext>
            </c:extLst>
          </c:dPt>
          <c:cat>
            <c:strRef>
              <c:f>Sheet1!$A$2:$A$3</c:f>
              <c:strCache>
                <c:ptCount val="2"/>
                <c:pt idx="0">
                  <c:v>NHIS  </c:v>
                </c:pt>
                <c:pt idx="1">
                  <c:v>NSDUH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21.5</c:v>
                </c:pt>
                <c:pt idx="1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3-4744-8258-00112FECE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1"/>
        <c:overlap val="-27"/>
        <c:axId val="426868608"/>
        <c:axId val="426861392"/>
      </c:barChart>
      <c:catAx>
        <c:axId val="42686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861392"/>
        <c:crosses val="autoZero"/>
        <c:auto val="1"/>
        <c:lblAlgn val="ctr"/>
        <c:lblOffset val="100"/>
        <c:noMultiLvlLbl val="0"/>
      </c:catAx>
      <c:valAx>
        <c:axId val="42686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86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08217-AC32-4C06-90B8-1060858AA0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7BDC98-DC8B-4AFE-BEF8-1B9F36D8D40F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“I’ve never done these things.”</a:t>
          </a:r>
          <a:endParaRPr lang="en-US" dirty="0">
            <a:solidFill>
              <a:schemeClr val="tx1"/>
            </a:solidFill>
          </a:endParaRPr>
        </a:p>
      </dgm:t>
    </dgm:pt>
    <dgm:pt modelId="{2B1C8FAE-A5AE-4D9B-83EA-230C35B5114E}" type="parTrans" cxnId="{0BB0D0C9-EDC0-4BF0-BA98-C533D4C75C3B}">
      <dgm:prSet/>
      <dgm:spPr/>
      <dgm:t>
        <a:bodyPr/>
        <a:lstStyle/>
        <a:p>
          <a:endParaRPr lang="en-US"/>
        </a:p>
      </dgm:t>
    </dgm:pt>
    <dgm:pt modelId="{79D501E4-2E46-48B1-AFFF-DEA8A131D7DD}" type="sibTrans" cxnId="{0BB0D0C9-EDC0-4BF0-BA98-C533D4C75C3B}">
      <dgm:prSet/>
      <dgm:spPr/>
      <dgm:t>
        <a:bodyPr/>
        <a:lstStyle/>
        <a:p>
          <a:endParaRPr lang="en-US"/>
        </a:p>
      </dgm:t>
    </dgm:pt>
    <dgm:pt modelId="{0C8E50C5-99C9-4FDF-83E2-9A4E6DBBEAD1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“My pain was unbearable.”</a:t>
          </a:r>
        </a:p>
      </dgm:t>
    </dgm:pt>
    <dgm:pt modelId="{8EB928F6-6B7B-4515-812D-CCA8DBA3DE54}" type="parTrans" cxnId="{C1304C6C-283D-4179-9578-6E82CBD4A41C}">
      <dgm:prSet/>
      <dgm:spPr/>
      <dgm:t>
        <a:bodyPr/>
        <a:lstStyle/>
        <a:p>
          <a:endParaRPr lang="en-US"/>
        </a:p>
      </dgm:t>
    </dgm:pt>
    <dgm:pt modelId="{47056C76-6F98-45F9-A0F9-9B1756B40876}" type="sibTrans" cxnId="{C1304C6C-283D-4179-9578-6E82CBD4A41C}">
      <dgm:prSet/>
      <dgm:spPr/>
      <dgm:t>
        <a:bodyPr/>
        <a:lstStyle/>
        <a:p>
          <a:endParaRPr lang="en-US"/>
        </a:p>
      </dgm:t>
    </dgm:pt>
    <dgm:pt modelId="{5DBB6C84-0011-49A6-A36C-C158ED8125B5}">
      <dgm:prSet phldrT="[Text]"/>
      <dgm:spPr>
        <a:solidFill>
          <a:schemeClr val="bg1"/>
        </a:solidFill>
        <a:ln w="38100"/>
      </dgm:spPr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When you answer these questions, please think only about your use of the drug in any way a doctor did not direct you to use it, including:  • Using it without a prescription of your own• Using it in greater amounts, more often, or longer than you were told to take it• Using it in any other way a doctor did not direct you to use it•  Have you ever, even once, used any prescription pain reliever in any way a doctor did not direct you to use it?</a:t>
          </a:r>
          <a:endParaRPr lang="en-US" dirty="0">
            <a:solidFill>
              <a:schemeClr val="tx1"/>
            </a:solidFill>
          </a:endParaRPr>
        </a:p>
      </dgm:t>
    </dgm:pt>
    <dgm:pt modelId="{CF4A9376-E7F6-4C04-9A3B-359463CFEDDF}" type="parTrans" cxnId="{08DF0251-034D-410E-9DC6-71D3CE967A21}">
      <dgm:prSet/>
      <dgm:spPr/>
      <dgm:t>
        <a:bodyPr/>
        <a:lstStyle/>
        <a:p>
          <a:endParaRPr lang="en-US"/>
        </a:p>
      </dgm:t>
    </dgm:pt>
    <dgm:pt modelId="{C095D60F-C2B6-472A-A7FE-84645154A47F}" type="sibTrans" cxnId="{08DF0251-034D-410E-9DC6-71D3CE967A21}">
      <dgm:prSet/>
      <dgm:spPr/>
      <dgm:t>
        <a:bodyPr/>
        <a:lstStyle/>
        <a:p>
          <a:endParaRPr lang="en-US"/>
        </a:p>
      </dgm:t>
    </dgm:pt>
    <dgm:pt modelId="{E47EF66C-83BF-46CE-A593-C05D391E2D74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“I’m a responsible user.”</a:t>
          </a:r>
          <a:endParaRPr lang="en-US" dirty="0">
            <a:solidFill>
              <a:schemeClr val="tx1"/>
            </a:solidFill>
          </a:endParaRPr>
        </a:p>
      </dgm:t>
    </dgm:pt>
    <dgm:pt modelId="{8B3029DE-C9B5-46B4-A454-32BEC404EB65}" type="parTrans" cxnId="{59A82AE1-6916-4656-8469-3E38BAC81B3F}">
      <dgm:prSet/>
      <dgm:spPr/>
      <dgm:t>
        <a:bodyPr/>
        <a:lstStyle/>
        <a:p>
          <a:endParaRPr lang="en-US"/>
        </a:p>
      </dgm:t>
    </dgm:pt>
    <dgm:pt modelId="{370CF6B3-7EED-4D02-A77B-969F6D96B40D}" type="sibTrans" cxnId="{59A82AE1-6916-4656-8469-3E38BAC81B3F}">
      <dgm:prSet/>
      <dgm:spPr/>
      <dgm:t>
        <a:bodyPr/>
        <a:lstStyle/>
        <a:p>
          <a:endParaRPr lang="en-US"/>
        </a:p>
      </dgm:t>
    </dgm:pt>
    <dgm:pt modelId="{35D3BDCC-F684-44F6-8C0B-A1070B44B975}">
      <dgm:prSet phldrT="[Text]"/>
      <dgm:spPr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Yes</a:t>
          </a:r>
          <a:endParaRPr lang="en-US" dirty="0">
            <a:solidFill>
              <a:schemeClr val="tx1"/>
            </a:solidFill>
          </a:endParaRPr>
        </a:p>
      </dgm:t>
    </dgm:pt>
    <dgm:pt modelId="{9F4900E2-74B6-4BD3-ACDA-4D44241C005D}" type="parTrans" cxnId="{65484E86-4041-401B-9D5D-2962926DF223}">
      <dgm:prSet/>
      <dgm:spPr/>
      <dgm:t>
        <a:bodyPr/>
        <a:lstStyle/>
        <a:p>
          <a:endParaRPr lang="en-US"/>
        </a:p>
      </dgm:t>
    </dgm:pt>
    <dgm:pt modelId="{B5E9E3F5-C0CA-4AEE-975E-9C195E909EBF}" type="sibTrans" cxnId="{65484E86-4041-401B-9D5D-2962926DF223}">
      <dgm:prSet/>
      <dgm:spPr/>
      <dgm:t>
        <a:bodyPr/>
        <a:lstStyle/>
        <a:p>
          <a:endParaRPr lang="en-US"/>
        </a:p>
      </dgm:t>
    </dgm:pt>
    <dgm:pt modelId="{045D0AE4-BED2-493D-982C-564462868D6E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</a:t>
          </a:r>
          <a:endParaRPr lang="en-US" dirty="0">
            <a:solidFill>
              <a:schemeClr val="tx1"/>
            </a:solidFill>
          </a:endParaRPr>
        </a:p>
      </dgm:t>
    </dgm:pt>
    <dgm:pt modelId="{C86E0104-7242-490D-B4AA-A1AF098EC57B}" type="parTrans" cxnId="{70D9B0F2-0170-4F00-ADE6-1E5B2D0250D4}">
      <dgm:prSet/>
      <dgm:spPr/>
      <dgm:t>
        <a:bodyPr/>
        <a:lstStyle/>
        <a:p>
          <a:endParaRPr lang="en-US"/>
        </a:p>
      </dgm:t>
    </dgm:pt>
    <dgm:pt modelId="{EA04D14F-C9AD-46A9-9CC2-988C235901FB}" type="sibTrans" cxnId="{70D9B0F2-0170-4F00-ADE6-1E5B2D0250D4}">
      <dgm:prSet/>
      <dgm:spPr/>
      <dgm:t>
        <a:bodyPr/>
        <a:lstStyle/>
        <a:p>
          <a:endParaRPr lang="en-US"/>
        </a:p>
      </dgm:t>
    </dgm:pt>
    <dgm:pt modelId="{FC49DA6A-B9B0-4779-A04B-721C7EE7B665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Yes</a:t>
          </a:r>
          <a:endParaRPr lang="en-US" dirty="0">
            <a:solidFill>
              <a:schemeClr val="tx1"/>
            </a:solidFill>
          </a:endParaRPr>
        </a:p>
      </dgm:t>
    </dgm:pt>
    <dgm:pt modelId="{7862D8C2-6621-4640-A72D-15AD6147B944}" type="parTrans" cxnId="{9184EFE5-AB2E-44CC-8CFB-9C7EE6692C1D}">
      <dgm:prSet/>
      <dgm:spPr/>
      <dgm:t>
        <a:bodyPr/>
        <a:lstStyle/>
        <a:p>
          <a:endParaRPr lang="en-US"/>
        </a:p>
      </dgm:t>
    </dgm:pt>
    <dgm:pt modelId="{3F68AB75-41AD-4F35-AAD6-622D7C593DD9}" type="sibTrans" cxnId="{9184EFE5-AB2E-44CC-8CFB-9C7EE6692C1D}">
      <dgm:prSet/>
      <dgm:spPr/>
      <dgm:t>
        <a:bodyPr/>
        <a:lstStyle/>
        <a:p>
          <a:endParaRPr lang="en-US"/>
        </a:p>
      </dgm:t>
    </dgm:pt>
    <dgm:pt modelId="{6E22A7E6-A413-4F9E-9B2E-83F5FB40F5A5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One Question:  </a:t>
          </a:r>
        </a:p>
        <a:p>
          <a:r>
            <a:rPr lang="en-US" dirty="0" smtClean="0">
              <a:solidFill>
                <a:schemeClr val="tx1"/>
              </a:solidFill>
            </a:rPr>
            <a:t>Am I abusing?</a:t>
          </a:r>
          <a:endParaRPr lang="en-US" dirty="0">
            <a:solidFill>
              <a:schemeClr val="tx1"/>
            </a:solidFill>
          </a:endParaRPr>
        </a:p>
      </dgm:t>
    </dgm:pt>
    <dgm:pt modelId="{C98EE370-B907-4D0D-BC9A-6E0CA90F0B63}" type="parTrans" cxnId="{680A37DB-4377-4B55-9FB7-324079B8A6F3}">
      <dgm:prSet/>
      <dgm:spPr/>
      <dgm:t>
        <a:bodyPr/>
        <a:lstStyle/>
        <a:p>
          <a:endParaRPr lang="en-US"/>
        </a:p>
      </dgm:t>
    </dgm:pt>
    <dgm:pt modelId="{BB2798A2-65EF-4750-93D8-BE246504452C}" type="sibTrans" cxnId="{680A37DB-4377-4B55-9FB7-324079B8A6F3}">
      <dgm:prSet/>
      <dgm:spPr/>
      <dgm:t>
        <a:bodyPr/>
        <a:lstStyle/>
        <a:p>
          <a:endParaRPr lang="en-US"/>
        </a:p>
      </dgm:t>
    </dgm:pt>
    <dgm:pt modelId="{B4678FC6-678A-437C-840B-B4C3D088EACB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Two Parts:  </a:t>
          </a:r>
        </a:p>
        <a:p>
          <a:r>
            <a:rPr lang="en-US" dirty="0" smtClean="0">
              <a:solidFill>
                <a:schemeClr val="tx1"/>
              </a:solidFill>
            </a:rPr>
            <a:t>“Am I taking without a MD’s prescription?” </a:t>
          </a:r>
        </a:p>
        <a:p>
          <a:r>
            <a:rPr lang="en-US" dirty="0" smtClean="0">
              <a:solidFill>
                <a:schemeClr val="tx1"/>
              </a:solidFill>
            </a:rPr>
            <a:t>If not, “Am I taking more than prescribed?”</a:t>
          </a:r>
          <a:endParaRPr lang="en-US" dirty="0">
            <a:solidFill>
              <a:schemeClr val="tx1"/>
            </a:solidFill>
          </a:endParaRPr>
        </a:p>
      </dgm:t>
    </dgm:pt>
    <dgm:pt modelId="{650A8FE4-F227-4A42-B2EB-0434FDD216DC}" type="sibTrans" cxnId="{BC82EE26-45A9-4FF4-8F27-889A47946E69}">
      <dgm:prSet/>
      <dgm:spPr/>
      <dgm:t>
        <a:bodyPr/>
        <a:lstStyle/>
        <a:p>
          <a:endParaRPr lang="en-US"/>
        </a:p>
      </dgm:t>
    </dgm:pt>
    <dgm:pt modelId="{92FE8CB5-2CEA-4B79-AB65-398C70BF7F0C}" type="parTrans" cxnId="{BC82EE26-45A9-4FF4-8F27-889A47946E69}">
      <dgm:prSet/>
      <dgm:spPr/>
      <dgm:t>
        <a:bodyPr/>
        <a:lstStyle/>
        <a:p>
          <a:endParaRPr lang="en-US"/>
        </a:p>
      </dgm:t>
    </dgm:pt>
    <dgm:pt modelId="{201E457C-5DA6-4ADA-BF3E-E19C71403F08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“I’m an addict.”</a:t>
          </a:r>
          <a:endParaRPr lang="en-US" dirty="0">
            <a:solidFill>
              <a:schemeClr val="tx1"/>
            </a:solidFill>
          </a:endParaRPr>
        </a:p>
      </dgm:t>
    </dgm:pt>
    <dgm:pt modelId="{74D767EA-980F-404C-89FA-77E95E2499D4}" type="parTrans" cxnId="{D1D64B55-B0F2-4A34-9F27-105E404B9D7A}">
      <dgm:prSet/>
      <dgm:spPr/>
      <dgm:t>
        <a:bodyPr/>
        <a:lstStyle/>
        <a:p>
          <a:endParaRPr lang="en-US"/>
        </a:p>
      </dgm:t>
    </dgm:pt>
    <dgm:pt modelId="{6970F524-CCA5-40D0-948F-8410BA12C353}" type="sibTrans" cxnId="{D1D64B55-B0F2-4A34-9F27-105E404B9D7A}">
      <dgm:prSet/>
      <dgm:spPr/>
      <dgm:t>
        <a:bodyPr/>
        <a:lstStyle/>
        <a:p>
          <a:endParaRPr lang="en-US"/>
        </a:p>
      </dgm:t>
    </dgm:pt>
    <dgm:pt modelId="{46DB7716-7C2B-4647-9C4E-0054D5BD54BB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</a:t>
          </a:r>
          <a:endParaRPr lang="en-US" dirty="0">
            <a:solidFill>
              <a:schemeClr val="tx1"/>
            </a:solidFill>
          </a:endParaRPr>
        </a:p>
      </dgm:t>
    </dgm:pt>
    <dgm:pt modelId="{D4E01ECD-6351-4C44-B1C9-4CFEB5F37712}" type="parTrans" cxnId="{3725E77F-D455-48CD-B252-3AD85F2836B0}">
      <dgm:prSet/>
      <dgm:spPr/>
      <dgm:t>
        <a:bodyPr/>
        <a:lstStyle/>
        <a:p>
          <a:endParaRPr lang="en-US"/>
        </a:p>
      </dgm:t>
    </dgm:pt>
    <dgm:pt modelId="{04F95988-D5E4-4675-A07D-F130A9598CBA}" type="sibTrans" cxnId="{3725E77F-D455-48CD-B252-3AD85F2836B0}">
      <dgm:prSet/>
      <dgm:spPr/>
      <dgm:t>
        <a:bodyPr/>
        <a:lstStyle/>
        <a:p>
          <a:endParaRPr lang="en-US"/>
        </a:p>
      </dgm:t>
    </dgm:pt>
    <dgm:pt modelId="{5302D3A7-8201-48CD-9C56-7378825214CB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 don’t take opioids.”</a:t>
          </a:r>
          <a:endParaRPr lang="en-US" dirty="0">
            <a:solidFill>
              <a:schemeClr val="tx1"/>
            </a:solidFill>
          </a:endParaRPr>
        </a:p>
      </dgm:t>
    </dgm:pt>
    <dgm:pt modelId="{0CC7A8FB-E47B-4816-8D2E-C401F413B9F1}" type="parTrans" cxnId="{D58213DA-8435-4A0D-B4B5-78E290EBC060}">
      <dgm:prSet/>
      <dgm:spPr/>
      <dgm:t>
        <a:bodyPr/>
        <a:lstStyle/>
        <a:p>
          <a:endParaRPr lang="en-US"/>
        </a:p>
      </dgm:t>
    </dgm:pt>
    <dgm:pt modelId="{E35924E3-39D7-4B79-AE5E-FDEDE1ED33A7}" type="sibTrans" cxnId="{D58213DA-8435-4A0D-B4B5-78E290EBC060}">
      <dgm:prSet/>
      <dgm:spPr/>
      <dgm:t>
        <a:bodyPr/>
        <a:lstStyle/>
        <a:p>
          <a:endParaRPr lang="en-US"/>
        </a:p>
      </dgm:t>
    </dgm:pt>
    <dgm:pt modelId="{6499B4E3-11AF-4AE5-8B9B-66046850616B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“It was for recreation.”</a:t>
          </a:r>
          <a:endParaRPr lang="en-US" dirty="0">
            <a:solidFill>
              <a:schemeClr val="tx1"/>
            </a:solidFill>
          </a:endParaRPr>
        </a:p>
      </dgm:t>
    </dgm:pt>
    <dgm:pt modelId="{7FA3B0C1-53DE-497C-AD40-CBF774E9EE4B}" type="parTrans" cxnId="{4FA36E3C-E722-4E1D-A222-428CB4C01DF4}">
      <dgm:prSet/>
      <dgm:spPr/>
      <dgm:t>
        <a:bodyPr/>
        <a:lstStyle/>
        <a:p>
          <a:endParaRPr lang="en-US"/>
        </a:p>
      </dgm:t>
    </dgm:pt>
    <dgm:pt modelId="{7DF3EBC5-0BE5-4697-AEA7-6F870BEDDDC9}" type="sibTrans" cxnId="{4FA36E3C-E722-4E1D-A222-428CB4C01DF4}">
      <dgm:prSet/>
      <dgm:spPr/>
      <dgm:t>
        <a:bodyPr/>
        <a:lstStyle/>
        <a:p>
          <a:endParaRPr lang="en-US"/>
        </a:p>
      </dgm:t>
    </dgm:pt>
    <dgm:pt modelId="{0D5C5DB9-AD15-4B82-AD64-FDD74D911325}" type="pres">
      <dgm:prSet presAssocID="{9C108217-AC32-4C06-90B8-1060858AA0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71134A-3E0C-47AF-A27A-E1A12FA78482}" type="pres">
      <dgm:prSet presAssocID="{5DBB6C84-0011-49A6-A36C-C158ED8125B5}" presName="hierRoot1" presStyleCnt="0">
        <dgm:presLayoutVars>
          <dgm:hierBranch val="init"/>
        </dgm:presLayoutVars>
      </dgm:prSet>
      <dgm:spPr/>
    </dgm:pt>
    <dgm:pt modelId="{EBF3DB8A-0523-4C2A-A745-A90B8AAB02BC}" type="pres">
      <dgm:prSet presAssocID="{5DBB6C84-0011-49A6-A36C-C158ED8125B5}" presName="rootComposite1" presStyleCnt="0"/>
      <dgm:spPr/>
    </dgm:pt>
    <dgm:pt modelId="{EE9EF2E0-DC41-41D0-AFC6-765107E3A19E}" type="pres">
      <dgm:prSet presAssocID="{5DBB6C84-0011-49A6-A36C-C158ED8125B5}" presName="rootText1" presStyleLbl="node0" presStyleIdx="0" presStyleCnt="1" custScaleX="597006" custScaleY="1083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0AFF49-8530-4096-ABC9-A2C2EFFA97D5}" type="pres">
      <dgm:prSet presAssocID="{5DBB6C84-0011-49A6-A36C-C158ED8125B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316086D-CBB9-43E6-9D8D-81E72EDAFC02}" type="pres">
      <dgm:prSet presAssocID="{5DBB6C84-0011-49A6-A36C-C158ED8125B5}" presName="hierChild2" presStyleCnt="0"/>
      <dgm:spPr/>
    </dgm:pt>
    <dgm:pt modelId="{304E147E-88C9-407F-BA79-A445D49DB0CF}" type="pres">
      <dgm:prSet presAssocID="{C98EE370-B907-4D0D-BC9A-6E0CA90F0B6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B994677-10A3-47EB-8004-BBB91C15BAB8}" type="pres">
      <dgm:prSet presAssocID="{6E22A7E6-A413-4F9E-9B2E-83F5FB40F5A5}" presName="hierRoot2" presStyleCnt="0">
        <dgm:presLayoutVars>
          <dgm:hierBranch val="init"/>
        </dgm:presLayoutVars>
      </dgm:prSet>
      <dgm:spPr/>
    </dgm:pt>
    <dgm:pt modelId="{FE89DBA3-D953-4DCE-AE27-E5D9C6CA4230}" type="pres">
      <dgm:prSet presAssocID="{6E22A7E6-A413-4F9E-9B2E-83F5FB40F5A5}" presName="rootComposite" presStyleCnt="0"/>
      <dgm:spPr/>
    </dgm:pt>
    <dgm:pt modelId="{5915D010-B6CF-4F20-911E-65EDEF670D02}" type="pres">
      <dgm:prSet presAssocID="{6E22A7E6-A413-4F9E-9B2E-83F5FB40F5A5}" presName="rootText" presStyleLbl="node2" presStyleIdx="0" presStyleCnt="2" custScaleX="2182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BAF0D6-E14F-44E1-90F8-483362F583EF}" type="pres">
      <dgm:prSet presAssocID="{6E22A7E6-A413-4F9E-9B2E-83F5FB40F5A5}" presName="rootConnector" presStyleLbl="node2" presStyleIdx="0" presStyleCnt="2"/>
      <dgm:spPr/>
      <dgm:t>
        <a:bodyPr/>
        <a:lstStyle/>
        <a:p>
          <a:endParaRPr lang="en-US"/>
        </a:p>
      </dgm:t>
    </dgm:pt>
    <dgm:pt modelId="{90F2BBA2-AC1A-413F-8B64-3B5AAC60391F}" type="pres">
      <dgm:prSet presAssocID="{6E22A7E6-A413-4F9E-9B2E-83F5FB40F5A5}" presName="hierChild4" presStyleCnt="0"/>
      <dgm:spPr/>
    </dgm:pt>
    <dgm:pt modelId="{404D7235-BF9F-4BD8-BDB5-A36D6D7A7CF5}" type="pres">
      <dgm:prSet presAssocID="{7862D8C2-6621-4640-A72D-15AD6147B944}" presName="Name37" presStyleLbl="parChTrans1D3" presStyleIdx="0" presStyleCnt="4"/>
      <dgm:spPr/>
      <dgm:t>
        <a:bodyPr/>
        <a:lstStyle/>
        <a:p>
          <a:endParaRPr lang="en-US"/>
        </a:p>
      </dgm:t>
    </dgm:pt>
    <dgm:pt modelId="{FA2452C7-02CE-45B0-B97E-A2F2567A8BC7}" type="pres">
      <dgm:prSet presAssocID="{FC49DA6A-B9B0-4779-A04B-721C7EE7B665}" presName="hierRoot2" presStyleCnt="0">
        <dgm:presLayoutVars>
          <dgm:hierBranch val="init"/>
        </dgm:presLayoutVars>
      </dgm:prSet>
      <dgm:spPr/>
    </dgm:pt>
    <dgm:pt modelId="{78EE7B5F-3565-4EA3-B515-CF3988C42DE3}" type="pres">
      <dgm:prSet presAssocID="{FC49DA6A-B9B0-4779-A04B-721C7EE7B665}" presName="rootComposite" presStyleCnt="0"/>
      <dgm:spPr/>
    </dgm:pt>
    <dgm:pt modelId="{9D55A172-12F7-46BD-AF22-DD06A60CDA3F}" type="pres">
      <dgm:prSet presAssocID="{FC49DA6A-B9B0-4779-A04B-721C7EE7B665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55E5A-0BBA-4F6D-9CDE-EDC69BE2D7F4}" type="pres">
      <dgm:prSet presAssocID="{FC49DA6A-B9B0-4779-A04B-721C7EE7B665}" presName="rootConnector" presStyleLbl="node3" presStyleIdx="0" presStyleCnt="4"/>
      <dgm:spPr/>
      <dgm:t>
        <a:bodyPr/>
        <a:lstStyle/>
        <a:p>
          <a:endParaRPr lang="en-US"/>
        </a:p>
      </dgm:t>
    </dgm:pt>
    <dgm:pt modelId="{0A14DFD3-E5B4-44D6-9EBE-F5F668414786}" type="pres">
      <dgm:prSet presAssocID="{FC49DA6A-B9B0-4779-A04B-721C7EE7B665}" presName="hierChild4" presStyleCnt="0"/>
      <dgm:spPr/>
    </dgm:pt>
    <dgm:pt modelId="{02C57AB1-D00A-48B9-9C02-97F1A02BD736}" type="pres">
      <dgm:prSet presAssocID="{74D767EA-980F-404C-89FA-77E95E2499D4}" presName="Name37" presStyleLbl="parChTrans1D4" presStyleIdx="0" presStyleCnt="6"/>
      <dgm:spPr/>
      <dgm:t>
        <a:bodyPr/>
        <a:lstStyle/>
        <a:p>
          <a:endParaRPr lang="en-US"/>
        </a:p>
      </dgm:t>
    </dgm:pt>
    <dgm:pt modelId="{573E987A-2E9F-4ACA-9F01-4F3E0BCB2739}" type="pres">
      <dgm:prSet presAssocID="{201E457C-5DA6-4ADA-BF3E-E19C71403F08}" presName="hierRoot2" presStyleCnt="0">
        <dgm:presLayoutVars>
          <dgm:hierBranch val="init"/>
        </dgm:presLayoutVars>
      </dgm:prSet>
      <dgm:spPr/>
    </dgm:pt>
    <dgm:pt modelId="{601660B6-9F39-4DC5-9272-0CAD8333C33E}" type="pres">
      <dgm:prSet presAssocID="{201E457C-5DA6-4ADA-BF3E-E19C71403F08}" presName="rootComposite" presStyleCnt="0"/>
      <dgm:spPr/>
    </dgm:pt>
    <dgm:pt modelId="{B22114BC-26C7-4E0F-AC30-C0DEB679DF46}" type="pres">
      <dgm:prSet presAssocID="{201E457C-5DA6-4ADA-BF3E-E19C71403F08}" presName="rootText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D7478-8F16-43C1-B0A5-B40DD4E312E7}" type="pres">
      <dgm:prSet presAssocID="{201E457C-5DA6-4ADA-BF3E-E19C71403F08}" presName="rootConnector" presStyleLbl="node4" presStyleIdx="0" presStyleCnt="6"/>
      <dgm:spPr/>
      <dgm:t>
        <a:bodyPr/>
        <a:lstStyle/>
        <a:p>
          <a:endParaRPr lang="en-US"/>
        </a:p>
      </dgm:t>
    </dgm:pt>
    <dgm:pt modelId="{3CAD030C-6D03-407D-B671-6679DAEDB280}" type="pres">
      <dgm:prSet presAssocID="{201E457C-5DA6-4ADA-BF3E-E19C71403F08}" presName="hierChild4" presStyleCnt="0"/>
      <dgm:spPr/>
    </dgm:pt>
    <dgm:pt modelId="{00FFD27B-C7DB-4316-B651-03BECFD00D47}" type="pres">
      <dgm:prSet presAssocID="{201E457C-5DA6-4ADA-BF3E-E19C71403F08}" presName="hierChild5" presStyleCnt="0"/>
      <dgm:spPr/>
    </dgm:pt>
    <dgm:pt modelId="{245B8524-1D9F-4FF1-A459-37509C139A11}" type="pres">
      <dgm:prSet presAssocID="{FC49DA6A-B9B0-4779-A04B-721C7EE7B665}" presName="hierChild5" presStyleCnt="0"/>
      <dgm:spPr/>
    </dgm:pt>
    <dgm:pt modelId="{944EC2D4-BCA3-4ED8-9E09-99D2EC378457}" type="pres">
      <dgm:prSet presAssocID="{D4E01ECD-6351-4C44-B1C9-4CFEB5F37712}" presName="Name37" presStyleLbl="parChTrans1D3" presStyleIdx="1" presStyleCnt="4"/>
      <dgm:spPr/>
      <dgm:t>
        <a:bodyPr/>
        <a:lstStyle/>
        <a:p>
          <a:endParaRPr lang="en-US"/>
        </a:p>
      </dgm:t>
    </dgm:pt>
    <dgm:pt modelId="{DA629846-353A-4CB4-B9AD-014040C17828}" type="pres">
      <dgm:prSet presAssocID="{46DB7716-7C2B-4647-9C4E-0054D5BD54BB}" presName="hierRoot2" presStyleCnt="0">
        <dgm:presLayoutVars>
          <dgm:hierBranch val="init"/>
        </dgm:presLayoutVars>
      </dgm:prSet>
      <dgm:spPr/>
    </dgm:pt>
    <dgm:pt modelId="{C77EFDA9-EFFE-420A-A738-F337C26BD589}" type="pres">
      <dgm:prSet presAssocID="{46DB7716-7C2B-4647-9C4E-0054D5BD54BB}" presName="rootComposite" presStyleCnt="0"/>
      <dgm:spPr/>
    </dgm:pt>
    <dgm:pt modelId="{9BF72D3F-3911-4B43-8F26-D7744EC6E9B3}" type="pres">
      <dgm:prSet presAssocID="{46DB7716-7C2B-4647-9C4E-0054D5BD54B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15A9D-DBC7-4377-8A1C-F4C025DC96DC}" type="pres">
      <dgm:prSet presAssocID="{46DB7716-7C2B-4647-9C4E-0054D5BD54BB}" presName="rootConnector" presStyleLbl="node3" presStyleIdx="1" presStyleCnt="4"/>
      <dgm:spPr/>
      <dgm:t>
        <a:bodyPr/>
        <a:lstStyle/>
        <a:p>
          <a:endParaRPr lang="en-US"/>
        </a:p>
      </dgm:t>
    </dgm:pt>
    <dgm:pt modelId="{11EBEE25-75FB-4B81-91EF-FB4459D83603}" type="pres">
      <dgm:prSet presAssocID="{46DB7716-7C2B-4647-9C4E-0054D5BD54BB}" presName="hierChild4" presStyleCnt="0"/>
      <dgm:spPr/>
    </dgm:pt>
    <dgm:pt modelId="{2E604F24-BD02-4BFB-8021-1B110BF5829B}" type="pres">
      <dgm:prSet presAssocID="{0CC7A8FB-E47B-4816-8D2E-C401F413B9F1}" presName="Name37" presStyleLbl="parChTrans1D4" presStyleIdx="1" presStyleCnt="6"/>
      <dgm:spPr/>
      <dgm:t>
        <a:bodyPr/>
        <a:lstStyle/>
        <a:p>
          <a:endParaRPr lang="en-US"/>
        </a:p>
      </dgm:t>
    </dgm:pt>
    <dgm:pt modelId="{D8C145B4-E71D-4DF7-B940-50F518C89C9F}" type="pres">
      <dgm:prSet presAssocID="{5302D3A7-8201-48CD-9C56-7378825214CB}" presName="hierRoot2" presStyleCnt="0">
        <dgm:presLayoutVars>
          <dgm:hierBranch val="init"/>
        </dgm:presLayoutVars>
      </dgm:prSet>
      <dgm:spPr/>
    </dgm:pt>
    <dgm:pt modelId="{DBCE796A-42A2-4604-B39B-E8AFB1F5E79A}" type="pres">
      <dgm:prSet presAssocID="{5302D3A7-8201-48CD-9C56-7378825214CB}" presName="rootComposite" presStyleCnt="0"/>
      <dgm:spPr/>
    </dgm:pt>
    <dgm:pt modelId="{B5C1B16F-7B1C-4865-B06E-8183B8E4C378}" type="pres">
      <dgm:prSet presAssocID="{5302D3A7-8201-48CD-9C56-7378825214CB}" presName="rootText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CE4C5A-5B60-4BEB-A44E-BA68A2EC8AAA}" type="pres">
      <dgm:prSet presAssocID="{5302D3A7-8201-48CD-9C56-7378825214CB}" presName="rootConnector" presStyleLbl="node4" presStyleIdx="1" presStyleCnt="6"/>
      <dgm:spPr/>
      <dgm:t>
        <a:bodyPr/>
        <a:lstStyle/>
        <a:p>
          <a:endParaRPr lang="en-US"/>
        </a:p>
      </dgm:t>
    </dgm:pt>
    <dgm:pt modelId="{52C80679-8405-45AA-A162-8371B5D7881F}" type="pres">
      <dgm:prSet presAssocID="{5302D3A7-8201-48CD-9C56-7378825214CB}" presName="hierChild4" presStyleCnt="0"/>
      <dgm:spPr/>
    </dgm:pt>
    <dgm:pt modelId="{E49150E6-71B0-44A9-AF2C-A91F161D56F3}" type="pres">
      <dgm:prSet presAssocID="{5302D3A7-8201-48CD-9C56-7378825214CB}" presName="hierChild5" presStyleCnt="0"/>
      <dgm:spPr/>
    </dgm:pt>
    <dgm:pt modelId="{493BB8EE-E475-4BBB-89AB-24FEE15AC94A}" type="pres">
      <dgm:prSet presAssocID="{8B3029DE-C9B5-46B4-A454-32BEC404EB65}" presName="Name37" presStyleLbl="parChTrans1D4" presStyleIdx="2" presStyleCnt="6"/>
      <dgm:spPr/>
      <dgm:t>
        <a:bodyPr/>
        <a:lstStyle/>
        <a:p>
          <a:endParaRPr lang="en-US"/>
        </a:p>
      </dgm:t>
    </dgm:pt>
    <dgm:pt modelId="{B1056B85-F62E-4E28-9345-FB63CE9107D6}" type="pres">
      <dgm:prSet presAssocID="{E47EF66C-83BF-46CE-A593-C05D391E2D74}" presName="hierRoot2" presStyleCnt="0">
        <dgm:presLayoutVars>
          <dgm:hierBranch val="init"/>
        </dgm:presLayoutVars>
      </dgm:prSet>
      <dgm:spPr/>
    </dgm:pt>
    <dgm:pt modelId="{C567AB75-0908-4F78-93A6-23546633FA92}" type="pres">
      <dgm:prSet presAssocID="{E47EF66C-83BF-46CE-A593-C05D391E2D74}" presName="rootComposite" presStyleCnt="0"/>
      <dgm:spPr/>
    </dgm:pt>
    <dgm:pt modelId="{2DEF9235-7EC2-4799-8276-47BFF758489F}" type="pres">
      <dgm:prSet presAssocID="{E47EF66C-83BF-46CE-A593-C05D391E2D74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B650E7-5550-44CB-AF74-1CDB64ACEA34}" type="pres">
      <dgm:prSet presAssocID="{E47EF66C-83BF-46CE-A593-C05D391E2D74}" presName="rootConnector" presStyleLbl="node4" presStyleIdx="2" presStyleCnt="6"/>
      <dgm:spPr/>
      <dgm:t>
        <a:bodyPr/>
        <a:lstStyle/>
        <a:p>
          <a:endParaRPr lang="en-US"/>
        </a:p>
      </dgm:t>
    </dgm:pt>
    <dgm:pt modelId="{01869509-DE3E-4104-8DFD-54EBA4E4B4B3}" type="pres">
      <dgm:prSet presAssocID="{E47EF66C-83BF-46CE-A593-C05D391E2D74}" presName="hierChild4" presStyleCnt="0"/>
      <dgm:spPr/>
    </dgm:pt>
    <dgm:pt modelId="{317A140E-214B-4474-922A-E0277D5D350F}" type="pres">
      <dgm:prSet presAssocID="{E47EF66C-83BF-46CE-A593-C05D391E2D74}" presName="hierChild5" presStyleCnt="0"/>
      <dgm:spPr/>
    </dgm:pt>
    <dgm:pt modelId="{20CB6C9B-15C9-464F-88F7-8BB43CB6B977}" type="pres">
      <dgm:prSet presAssocID="{46DB7716-7C2B-4647-9C4E-0054D5BD54BB}" presName="hierChild5" presStyleCnt="0"/>
      <dgm:spPr/>
    </dgm:pt>
    <dgm:pt modelId="{8E63EA0B-90DE-4BDB-87BE-C8FBC083C7AB}" type="pres">
      <dgm:prSet presAssocID="{6E22A7E6-A413-4F9E-9B2E-83F5FB40F5A5}" presName="hierChild5" presStyleCnt="0"/>
      <dgm:spPr/>
    </dgm:pt>
    <dgm:pt modelId="{A26E9638-3B50-4733-ABBA-CC3253838F61}" type="pres">
      <dgm:prSet presAssocID="{92FE8CB5-2CEA-4B79-AB65-398C70BF7F0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66EC9DA-B3DE-4203-B246-0219582E3552}" type="pres">
      <dgm:prSet presAssocID="{B4678FC6-678A-437C-840B-B4C3D088EACB}" presName="hierRoot2" presStyleCnt="0">
        <dgm:presLayoutVars>
          <dgm:hierBranch val="init"/>
        </dgm:presLayoutVars>
      </dgm:prSet>
      <dgm:spPr/>
    </dgm:pt>
    <dgm:pt modelId="{5A9CBD62-3536-46B2-B818-4B905D018432}" type="pres">
      <dgm:prSet presAssocID="{B4678FC6-678A-437C-840B-B4C3D088EACB}" presName="rootComposite" presStyleCnt="0"/>
      <dgm:spPr/>
    </dgm:pt>
    <dgm:pt modelId="{A1FFA477-5596-4055-826A-E0796134D235}" type="pres">
      <dgm:prSet presAssocID="{B4678FC6-678A-437C-840B-B4C3D088EACB}" presName="rootText" presStyleLbl="node2" presStyleIdx="1" presStyleCnt="2" custScaleX="2207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C92D7D-9622-4E29-9912-4BA2F3FF3ED3}" type="pres">
      <dgm:prSet presAssocID="{B4678FC6-678A-437C-840B-B4C3D088EACB}" presName="rootConnector" presStyleLbl="node2" presStyleIdx="1" presStyleCnt="2"/>
      <dgm:spPr/>
      <dgm:t>
        <a:bodyPr/>
        <a:lstStyle/>
        <a:p>
          <a:endParaRPr lang="en-US"/>
        </a:p>
      </dgm:t>
    </dgm:pt>
    <dgm:pt modelId="{FF2732D9-49FD-4179-B9C7-A387BCF417E9}" type="pres">
      <dgm:prSet presAssocID="{B4678FC6-678A-437C-840B-B4C3D088EACB}" presName="hierChild4" presStyleCnt="0"/>
      <dgm:spPr/>
    </dgm:pt>
    <dgm:pt modelId="{18968C39-CF36-494C-9F21-C2510ABC741A}" type="pres">
      <dgm:prSet presAssocID="{9F4900E2-74B6-4BD3-ACDA-4D44241C005D}" presName="Name37" presStyleLbl="parChTrans1D3" presStyleIdx="2" presStyleCnt="4"/>
      <dgm:spPr/>
      <dgm:t>
        <a:bodyPr/>
        <a:lstStyle/>
        <a:p>
          <a:endParaRPr lang="en-US"/>
        </a:p>
      </dgm:t>
    </dgm:pt>
    <dgm:pt modelId="{37C670AA-6A4B-4A9C-BF2D-1EE7B9EBA316}" type="pres">
      <dgm:prSet presAssocID="{35D3BDCC-F684-44F6-8C0B-A1070B44B975}" presName="hierRoot2" presStyleCnt="0">
        <dgm:presLayoutVars>
          <dgm:hierBranch val="init"/>
        </dgm:presLayoutVars>
      </dgm:prSet>
      <dgm:spPr/>
    </dgm:pt>
    <dgm:pt modelId="{C66168C0-6559-4558-BC3D-A2EC8D9985B4}" type="pres">
      <dgm:prSet presAssocID="{35D3BDCC-F684-44F6-8C0B-A1070B44B975}" presName="rootComposite" presStyleCnt="0"/>
      <dgm:spPr/>
    </dgm:pt>
    <dgm:pt modelId="{4F6B91C9-5E4E-4EA9-86D4-0F2C6E0FBA05}" type="pres">
      <dgm:prSet presAssocID="{35D3BDCC-F684-44F6-8C0B-A1070B44B97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258C25-917F-4151-9AA3-A0A74D0AF204}" type="pres">
      <dgm:prSet presAssocID="{35D3BDCC-F684-44F6-8C0B-A1070B44B975}" presName="rootConnector" presStyleLbl="node3" presStyleIdx="2" presStyleCnt="4"/>
      <dgm:spPr/>
      <dgm:t>
        <a:bodyPr/>
        <a:lstStyle/>
        <a:p>
          <a:endParaRPr lang="en-US"/>
        </a:p>
      </dgm:t>
    </dgm:pt>
    <dgm:pt modelId="{48C700A0-7672-44DB-8E98-93BCF2AC39C0}" type="pres">
      <dgm:prSet presAssocID="{35D3BDCC-F684-44F6-8C0B-A1070B44B975}" presName="hierChild4" presStyleCnt="0"/>
      <dgm:spPr/>
    </dgm:pt>
    <dgm:pt modelId="{C50969D4-9CFC-4BB5-8FA4-D2D777E673D7}" type="pres">
      <dgm:prSet presAssocID="{8EB928F6-6B7B-4515-812D-CCA8DBA3DE54}" presName="Name37" presStyleLbl="parChTrans1D4" presStyleIdx="3" presStyleCnt="6"/>
      <dgm:spPr/>
      <dgm:t>
        <a:bodyPr/>
        <a:lstStyle/>
        <a:p>
          <a:endParaRPr lang="en-US"/>
        </a:p>
      </dgm:t>
    </dgm:pt>
    <dgm:pt modelId="{93F188F9-D8EE-4D0F-A6E6-0BAA8B46F993}" type="pres">
      <dgm:prSet presAssocID="{0C8E50C5-99C9-4FDF-83E2-9A4E6DBBEAD1}" presName="hierRoot2" presStyleCnt="0">
        <dgm:presLayoutVars>
          <dgm:hierBranch val="init"/>
        </dgm:presLayoutVars>
      </dgm:prSet>
      <dgm:spPr/>
    </dgm:pt>
    <dgm:pt modelId="{104CE155-7CAD-4452-B631-A20FD17C3B92}" type="pres">
      <dgm:prSet presAssocID="{0C8E50C5-99C9-4FDF-83E2-9A4E6DBBEAD1}" presName="rootComposite" presStyleCnt="0"/>
      <dgm:spPr/>
    </dgm:pt>
    <dgm:pt modelId="{3DF5C70F-037F-4826-AB77-2B66F8FA39EE}" type="pres">
      <dgm:prSet presAssocID="{0C8E50C5-99C9-4FDF-83E2-9A4E6DBBEAD1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244B8F-57AF-4D9E-AC46-43B1B13CC247}" type="pres">
      <dgm:prSet presAssocID="{0C8E50C5-99C9-4FDF-83E2-9A4E6DBBEAD1}" presName="rootConnector" presStyleLbl="node4" presStyleIdx="3" presStyleCnt="6"/>
      <dgm:spPr/>
      <dgm:t>
        <a:bodyPr/>
        <a:lstStyle/>
        <a:p>
          <a:endParaRPr lang="en-US"/>
        </a:p>
      </dgm:t>
    </dgm:pt>
    <dgm:pt modelId="{1982D31B-BE0D-4C1F-AA30-020EDF12D0E5}" type="pres">
      <dgm:prSet presAssocID="{0C8E50C5-99C9-4FDF-83E2-9A4E6DBBEAD1}" presName="hierChild4" presStyleCnt="0"/>
      <dgm:spPr/>
    </dgm:pt>
    <dgm:pt modelId="{8A727FFA-27E6-4373-86A5-71C6D167ADEF}" type="pres">
      <dgm:prSet presAssocID="{0C8E50C5-99C9-4FDF-83E2-9A4E6DBBEAD1}" presName="hierChild5" presStyleCnt="0"/>
      <dgm:spPr/>
    </dgm:pt>
    <dgm:pt modelId="{86934411-8E41-4F7C-A540-F94EA6F6611A}" type="pres">
      <dgm:prSet presAssocID="{7FA3B0C1-53DE-497C-AD40-CBF774E9EE4B}" presName="Name37" presStyleLbl="parChTrans1D4" presStyleIdx="4" presStyleCnt="6"/>
      <dgm:spPr/>
      <dgm:t>
        <a:bodyPr/>
        <a:lstStyle/>
        <a:p>
          <a:endParaRPr lang="en-US"/>
        </a:p>
      </dgm:t>
    </dgm:pt>
    <dgm:pt modelId="{67FF7D67-D00C-412A-BF4F-B9800BC1604C}" type="pres">
      <dgm:prSet presAssocID="{6499B4E3-11AF-4AE5-8B9B-66046850616B}" presName="hierRoot2" presStyleCnt="0">
        <dgm:presLayoutVars>
          <dgm:hierBranch val="init"/>
        </dgm:presLayoutVars>
      </dgm:prSet>
      <dgm:spPr/>
    </dgm:pt>
    <dgm:pt modelId="{C790269C-8B60-488C-A15B-993050CBFAB6}" type="pres">
      <dgm:prSet presAssocID="{6499B4E3-11AF-4AE5-8B9B-66046850616B}" presName="rootComposite" presStyleCnt="0"/>
      <dgm:spPr/>
    </dgm:pt>
    <dgm:pt modelId="{E5F29DAD-00B5-4500-A53D-BAD09E91D1E5}" type="pres">
      <dgm:prSet presAssocID="{6499B4E3-11AF-4AE5-8B9B-66046850616B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39BD8-9129-4D44-A13F-B98CAE1C8FA7}" type="pres">
      <dgm:prSet presAssocID="{6499B4E3-11AF-4AE5-8B9B-66046850616B}" presName="rootConnector" presStyleLbl="node4" presStyleIdx="4" presStyleCnt="6"/>
      <dgm:spPr/>
      <dgm:t>
        <a:bodyPr/>
        <a:lstStyle/>
        <a:p>
          <a:endParaRPr lang="en-US"/>
        </a:p>
      </dgm:t>
    </dgm:pt>
    <dgm:pt modelId="{4D48BBB0-F4AF-4DC3-95CA-E70E49078465}" type="pres">
      <dgm:prSet presAssocID="{6499B4E3-11AF-4AE5-8B9B-66046850616B}" presName="hierChild4" presStyleCnt="0"/>
      <dgm:spPr/>
    </dgm:pt>
    <dgm:pt modelId="{D16A8647-F4AD-488C-A80F-9843CB724497}" type="pres">
      <dgm:prSet presAssocID="{6499B4E3-11AF-4AE5-8B9B-66046850616B}" presName="hierChild5" presStyleCnt="0"/>
      <dgm:spPr/>
    </dgm:pt>
    <dgm:pt modelId="{7FF5D494-F247-4FD6-8F71-338A69015A35}" type="pres">
      <dgm:prSet presAssocID="{35D3BDCC-F684-44F6-8C0B-A1070B44B975}" presName="hierChild5" presStyleCnt="0"/>
      <dgm:spPr/>
    </dgm:pt>
    <dgm:pt modelId="{930C69F0-ACE3-4361-8DF0-8B4EEF93CA85}" type="pres">
      <dgm:prSet presAssocID="{C86E0104-7242-490D-B4AA-A1AF098EC57B}" presName="Name37" presStyleLbl="parChTrans1D3" presStyleIdx="3" presStyleCnt="4"/>
      <dgm:spPr/>
      <dgm:t>
        <a:bodyPr/>
        <a:lstStyle/>
        <a:p>
          <a:endParaRPr lang="en-US"/>
        </a:p>
      </dgm:t>
    </dgm:pt>
    <dgm:pt modelId="{5C750A20-F10C-4C67-AB21-BB1D44225F62}" type="pres">
      <dgm:prSet presAssocID="{045D0AE4-BED2-493D-982C-564462868D6E}" presName="hierRoot2" presStyleCnt="0">
        <dgm:presLayoutVars>
          <dgm:hierBranch val="init"/>
        </dgm:presLayoutVars>
      </dgm:prSet>
      <dgm:spPr/>
    </dgm:pt>
    <dgm:pt modelId="{9AB3E199-0CA9-45E3-ADEB-2F1C2AC0DD90}" type="pres">
      <dgm:prSet presAssocID="{045D0AE4-BED2-493D-982C-564462868D6E}" presName="rootComposite" presStyleCnt="0"/>
      <dgm:spPr/>
    </dgm:pt>
    <dgm:pt modelId="{ED978D75-2D32-44F0-97EB-18744B79CEB3}" type="pres">
      <dgm:prSet presAssocID="{045D0AE4-BED2-493D-982C-564462868D6E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4E816-6C4C-46B4-A988-3ED522D923B9}" type="pres">
      <dgm:prSet presAssocID="{045D0AE4-BED2-493D-982C-564462868D6E}" presName="rootConnector" presStyleLbl="node3" presStyleIdx="3" presStyleCnt="4"/>
      <dgm:spPr/>
      <dgm:t>
        <a:bodyPr/>
        <a:lstStyle/>
        <a:p>
          <a:endParaRPr lang="en-US"/>
        </a:p>
      </dgm:t>
    </dgm:pt>
    <dgm:pt modelId="{E27BC4E6-2444-4E0E-8DAA-706413BE71AA}" type="pres">
      <dgm:prSet presAssocID="{045D0AE4-BED2-493D-982C-564462868D6E}" presName="hierChild4" presStyleCnt="0"/>
      <dgm:spPr/>
    </dgm:pt>
    <dgm:pt modelId="{7D8ED536-1E89-4AA6-A84B-73180BAEF053}" type="pres">
      <dgm:prSet presAssocID="{2B1C8FAE-A5AE-4D9B-83EA-230C35B5114E}" presName="Name37" presStyleLbl="parChTrans1D4" presStyleIdx="5" presStyleCnt="6"/>
      <dgm:spPr/>
      <dgm:t>
        <a:bodyPr/>
        <a:lstStyle/>
        <a:p>
          <a:endParaRPr lang="en-US"/>
        </a:p>
      </dgm:t>
    </dgm:pt>
    <dgm:pt modelId="{495F650A-1ECF-4D96-8F3C-AF6EAE9074E4}" type="pres">
      <dgm:prSet presAssocID="{AF7BDC98-DC8B-4AFE-BEF8-1B9F36D8D40F}" presName="hierRoot2" presStyleCnt="0">
        <dgm:presLayoutVars>
          <dgm:hierBranch val="init"/>
        </dgm:presLayoutVars>
      </dgm:prSet>
      <dgm:spPr/>
    </dgm:pt>
    <dgm:pt modelId="{4623FD0C-1702-4B4B-9A03-F63915271185}" type="pres">
      <dgm:prSet presAssocID="{AF7BDC98-DC8B-4AFE-BEF8-1B9F36D8D40F}" presName="rootComposite" presStyleCnt="0"/>
      <dgm:spPr/>
    </dgm:pt>
    <dgm:pt modelId="{B0DFAF47-69D9-4D29-A63C-64772F6390E9}" type="pres">
      <dgm:prSet presAssocID="{AF7BDC98-DC8B-4AFE-BEF8-1B9F36D8D40F}" presName="rootText" presStyleLbl="node4" presStyleIdx="5" presStyleCnt="6" custLinFactNeighborX="2657" custLinFactNeighborY="-17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8F5C53-B0A7-417B-BC5C-876C3624854F}" type="pres">
      <dgm:prSet presAssocID="{AF7BDC98-DC8B-4AFE-BEF8-1B9F36D8D40F}" presName="rootConnector" presStyleLbl="node4" presStyleIdx="5" presStyleCnt="6"/>
      <dgm:spPr/>
      <dgm:t>
        <a:bodyPr/>
        <a:lstStyle/>
        <a:p>
          <a:endParaRPr lang="en-US"/>
        </a:p>
      </dgm:t>
    </dgm:pt>
    <dgm:pt modelId="{978E0371-136F-43F4-8611-3F66B13B38FD}" type="pres">
      <dgm:prSet presAssocID="{AF7BDC98-DC8B-4AFE-BEF8-1B9F36D8D40F}" presName="hierChild4" presStyleCnt="0"/>
      <dgm:spPr/>
    </dgm:pt>
    <dgm:pt modelId="{E1CA0545-1537-43BC-8F52-51BDAF44E6FD}" type="pres">
      <dgm:prSet presAssocID="{AF7BDC98-DC8B-4AFE-BEF8-1B9F36D8D40F}" presName="hierChild5" presStyleCnt="0"/>
      <dgm:spPr/>
    </dgm:pt>
    <dgm:pt modelId="{D0F9FA81-5032-4C2C-A092-C2567AA52BE0}" type="pres">
      <dgm:prSet presAssocID="{045D0AE4-BED2-493D-982C-564462868D6E}" presName="hierChild5" presStyleCnt="0"/>
      <dgm:spPr/>
    </dgm:pt>
    <dgm:pt modelId="{55A05E1D-865D-495B-B455-00F6CDB5FF66}" type="pres">
      <dgm:prSet presAssocID="{B4678FC6-678A-437C-840B-B4C3D088EACB}" presName="hierChild5" presStyleCnt="0"/>
      <dgm:spPr/>
    </dgm:pt>
    <dgm:pt modelId="{619D75B5-3E07-4A21-AD5E-6301CE8B2AF8}" type="pres">
      <dgm:prSet presAssocID="{5DBB6C84-0011-49A6-A36C-C158ED8125B5}" presName="hierChild3" presStyleCnt="0"/>
      <dgm:spPr/>
    </dgm:pt>
  </dgm:ptLst>
  <dgm:cxnLst>
    <dgm:cxn modelId="{08DF0251-034D-410E-9DC6-71D3CE967A21}" srcId="{9C108217-AC32-4C06-90B8-1060858AA011}" destId="{5DBB6C84-0011-49A6-A36C-C158ED8125B5}" srcOrd="0" destOrd="0" parTransId="{CF4A9376-E7F6-4C04-9A3B-359463CFEDDF}" sibTransId="{C095D60F-C2B6-472A-A7FE-84645154A47F}"/>
    <dgm:cxn modelId="{D73E79A1-27B5-43CD-AF78-7FCFCFF9351C}" type="presOf" srcId="{74D767EA-980F-404C-89FA-77E95E2499D4}" destId="{02C57AB1-D00A-48B9-9C02-97F1A02BD736}" srcOrd="0" destOrd="0" presId="urn:microsoft.com/office/officeart/2005/8/layout/orgChart1"/>
    <dgm:cxn modelId="{7CE0946E-0D52-42B9-946D-D459C5226483}" type="presOf" srcId="{0C8E50C5-99C9-4FDF-83E2-9A4E6DBBEAD1}" destId="{3DF5C70F-037F-4826-AB77-2B66F8FA39EE}" srcOrd="0" destOrd="0" presId="urn:microsoft.com/office/officeart/2005/8/layout/orgChart1"/>
    <dgm:cxn modelId="{AEC92600-CF38-4BF3-921F-6D7C2F4BA884}" type="presOf" srcId="{8B3029DE-C9B5-46B4-A454-32BEC404EB65}" destId="{493BB8EE-E475-4BBB-89AB-24FEE15AC94A}" srcOrd="0" destOrd="0" presId="urn:microsoft.com/office/officeart/2005/8/layout/orgChart1"/>
    <dgm:cxn modelId="{D37F784D-B9E7-444A-AB75-F2A72DD08F77}" type="presOf" srcId="{C86E0104-7242-490D-B4AA-A1AF098EC57B}" destId="{930C69F0-ACE3-4361-8DF0-8B4EEF93CA85}" srcOrd="0" destOrd="0" presId="urn:microsoft.com/office/officeart/2005/8/layout/orgChart1"/>
    <dgm:cxn modelId="{2BE280C3-3CAE-4B53-8809-F93599AB9F5A}" type="presOf" srcId="{5302D3A7-8201-48CD-9C56-7378825214CB}" destId="{B5C1B16F-7B1C-4865-B06E-8183B8E4C378}" srcOrd="0" destOrd="0" presId="urn:microsoft.com/office/officeart/2005/8/layout/orgChart1"/>
    <dgm:cxn modelId="{E2B71F7B-0487-4CE4-87FF-A20D980F1446}" type="presOf" srcId="{B4678FC6-678A-437C-840B-B4C3D088EACB}" destId="{CFC92D7D-9622-4E29-9912-4BA2F3FF3ED3}" srcOrd="1" destOrd="0" presId="urn:microsoft.com/office/officeart/2005/8/layout/orgChart1"/>
    <dgm:cxn modelId="{5340D8F5-06C4-4A58-8A73-98444DF64151}" type="presOf" srcId="{9C108217-AC32-4C06-90B8-1060858AA011}" destId="{0D5C5DB9-AD15-4B82-AD64-FDD74D911325}" srcOrd="0" destOrd="0" presId="urn:microsoft.com/office/officeart/2005/8/layout/orgChart1"/>
    <dgm:cxn modelId="{1A3C22E5-B5F5-4001-9DC1-A8248FCC3CD3}" type="presOf" srcId="{0CC7A8FB-E47B-4816-8D2E-C401F413B9F1}" destId="{2E604F24-BD02-4BFB-8021-1B110BF5829B}" srcOrd="0" destOrd="0" presId="urn:microsoft.com/office/officeart/2005/8/layout/orgChart1"/>
    <dgm:cxn modelId="{9184EFE5-AB2E-44CC-8CFB-9C7EE6692C1D}" srcId="{6E22A7E6-A413-4F9E-9B2E-83F5FB40F5A5}" destId="{FC49DA6A-B9B0-4779-A04B-721C7EE7B665}" srcOrd="0" destOrd="0" parTransId="{7862D8C2-6621-4640-A72D-15AD6147B944}" sibTransId="{3F68AB75-41AD-4F35-AAD6-622D7C593DD9}"/>
    <dgm:cxn modelId="{A14252C7-F5B4-4047-8431-0998AEBB7196}" type="presOf" srcId="{9F4900E2-74B6-4BD3-ACDA-4D44241C005D}" destId="{18968C39-CF36-494C-9F21-C2510ABC741A}" srcOrd="0" destOrd="0" presId="urn:microsoft.com/office/officeart/2005/8/layout/orgChart1"/>
    <dgm:cxn modelId="{81A393D0-5E28-4673-8E89-E908D41DAB3D}" type="presOf" srcId="{201E457C-5DA6-4ADA-BF3E-E19C71403F08}" destId="{9BBD7478-8F16-43C1-B0A5-B40DD4E312E7}" srcOrd="1" destOrd="0" presId="urn:microsoft.com/office/officeart/2005/8/layout/orgChart1"/>
    <dgm:cxn modelId="{7CD30FE3-11B2-47A2-B578-EA6CD026C19F}" type="presOf" srcId="{46DB7716-7C2B-4647-9C4E-0054D5BD54BB}" destId="{9BF72D3F-3911-4B43-8F26-D7744EC6E9B3}" srcOrd="0" destOrd="0" presId="urn:microsoft.com/office/officeart/2005/8/layout/orgChart1"/>
    <dgm:cxn modelId="{D1D64B55-B0F2-4A34-9F27-105E404B9D7A}" srcId="{FC49DA6A-B9B0-4779-A04B-721C7EE7B665}" destId="{201E457C-5DA6-4ADA-BF3E-E19C71403F08}" srcOrd="0" destOrd="0" parTransId="{74D767EA-980F-404C-89FA-77E95E2499D4}" sibTransId="{6970F524-CCA5-40D0-948F-8410BA12C353}"/>
    <dgm:cxn modelId="{7A0069ED-5D1C-4130-94A8-D22C04FB6A36}" type="presOf" srcId="{6499B4E3-11AF-4AE5-8B9B-66046850616B}" destId="{6F439BD8-9129-4D44-A13F-B98CAE1C8FA7}" srcOrd="1" destOrd="0" presId="urn:microsoft.com/office/officeart/2005/8/layout/orgChart1"/>
    <dgm:cxn modelId="{DE9CF896-5AFB-4F01-B115-2B47D7D7CDB8}" type="presOf" srcId="{5302D3A7-8201-48CD-9C56-7378825214CB}" destId="{A6CE4C5A-5B60-4BEB-A44E-BA68A2EC8AAA}" srcOrd="1" destOrd="0" presId="urn:microsoft.com/office/officeart/2005/8/layout/orgChart1"/>
    <dgm:cxn modelId="{8C79601F-D37C-485D-BDE7-EC3A4BC97B9A}" type="presOf" srcId="{FC49DA6A-B9B0-4779-A04B-721C7EE7B665}" destId="{9D55A172-12F7-46BD-AF22-DD06A60CDA3F}" srcOrd="0" destOrd="0" presId="urn:microsoft.com/office/officeart/2005/8/layout/orgChart1"/>
    <dgm:cxn modelId="{13298615-5E61-4D7D-A7B3-E6B6700C0B4F}" type="presOf" srcId="{E47EF66C-83BF-46CE-A593-C05D391E2D74}" destId="{2DEF9235-7EC2-4799-8276-47BFF758489F}" srcOrd="0" destOrd="0" presId="urn:microsoft.com/office/officeart/2005/8/layout/orgChart1"/>
    <dgm:cxn modelId="{A8731F6A-3BBC-4D82-9F67-283EA6EC8FAD}" type="presOf" srcId="{6499B4E3-11AF-4AE5-8B9B-66046850616B}" destId="{E5F29DAD-00B5-4500-A53D-BAD09E91D1E5}" srcOrd="0" destOrd="0" presId="urn:microsoft.com/office/officeart/2005/8/layout/orgChart1"/>
    <dgm:cxn modelId="{21A1A015-D6EC-46B7-B2AD-A513A023A873}" type="presOf" srcId="{201E457C-5DA6-4ADA-BF3E-E19C71403F08}" destId="{B22114BC-26C7-4E0F-AC30-C0DEB679DF46}" srcOrd="0" destOrd="0" presId="urn:microsoft.com/office/officeart/2005/8/layout/orgChart1"/>
    <dgm:cxn modelId="{BBCBE965-4CB7-44AF-8D16-30665FA3C4C9}" type="presOf" srcId="{46DB7716-7C2B-4647-9C4E-0054D5BD54BB}" destId="{4CA15A9D-DBC7-4377-8A1C-F4C025DC96DC}" srcOrd="1" destOrd="0" presId="urn:microsoft.com/office/officeart/2005/8/layout/orgChart1"/>
    <dgm:cxn modelId="{3725E77F-D455-48CD-B252-3AD85F2836B0}" srcId="{6E22A7E6-A413-4F9E-9B2E-83F5FB40F5A5}" destId="{46DB7716-7C2B-4647-9C4E-0054D5BD54BB}" srcOrd="1" destOrd="0" parTransId="{D4E01ECD-6351-4C44-B1C9-4CFEB5F37712}" sibTransId="{04F95988-D5E4-4675-A07D-F130A9598CBA}"/>
    <dgm:cxn modelId="{680A37DB-4377-4B55-9FB7-324079B8A6F3}" srcId="{5DBB6C84-0011-49A6-A36C-C158ED8125B5}" destId="{6E22A7E6-A413-4F9E-9B2E-83F5FB40F5A5}" srcOrd="0" destOrd="0" parTransId="{C98EE370-B907-4D0D-BC9A-6E0CA90F0B63}" sibTransId="{BB2798A2-65EF-4750-93D8-BE246504452C}"/>
    <dgm:cxn modelId="{7992CC3E-8AA3-4A06-B7F9-FBD94F3297EB}" type="presOf" srcId="{35D3BDCC-F684-44F6-8C0B-A1070B44B975}" destId="{4F6B91C9-5E4E-4EA9-86D4-0F2C6E0FBA05}" srcOrd="0" destOrd="0" presId="urn:microsoft.com/office/officeart/2005/8/layout/orgChart1"/>
    <dgm:cxn modelId="{268CBDCC-6478-4B22-8260-D44B3B09C134}" type="presOf" srcId="{C98EE370-B907-4D0D-BC9A-6E0CA90F0B63}" destId="{304E147E-88C9-407F-BA79-A445D49DB0CF}" srcOrd="0" destOrd="0" presId="urn:microsoft.com/office/officeart/2005/8/layout/orgChart1"/>
    <dgm:cxn modelId="{EBFF66D0-4E38-409A-857A-BCF2A6B75F4A}" type="presOf" srcId="{7FA3B0C1-53DE-497C-AD40-CBF774E9EE4B}" destId="{86934411-8E41-4F7C-A540-F94EA6F6611A}" srcOrd="0" destOrd="0" presId="urn:microsoft.com/office/officeart/2005/8/layout/orgChart1"/>
    <dgm:cxn modelId="{B3FD07D0-41F3-440C-A9B6-9DAFC1E91A4F}" type="presOf" srcId="{8EB928F6-6B7B-4515-812D-CCA8DBA3DE54}" destId="{C50969D4-9CFC-4BB5-8FA4-D2D777E673D7}" srcOrd="0" destOrd="0" presId="urn:microsoft.com/office/officeart/2005/8/layout/orgChart1"/>
    <dgm:cxn modelId="{65484E86-4041-401B-9D5D-2962926DF223}" srcId="{B4678FC6-678A-437C-840B-B4C3D088EACB}" destId="{35D3BDCC-F684-44F6-8C0B-A1070B44B975}" srcOrd="0" destOrd="0" parTransId="{9F4900E2-74B6-4BD3-ACDA-4D44241C005D}" sibTransId="{B5E9E3F5-C0CA-4AEE-975E-9C195E909EBF}"/>
    <dgm:cxn modelId="{B9B28CEF-9350-4A9F-AC94-A727F2142C6C}" type="presOf" srcId="{5DBB6C84-0011-49A6-A36C-C158ED8125B5}" destId="{EE9EF2E0-DC41-41D0-AFC6-765107E3A19E}" srcOrd="0" destOrd="0" presId="urn:microsoft.com/office/officeart/2005/8/layout/orgChart1"/>
    <dgm:cxn modelId="{D8D65783-EF1A-4FDE-B191-3A279142DED3}" type="presOf" srcId="{AF7BDC98-DC8B-4AFE-BEF8-1B9F36D8D40F}" destId="{B0DFAF47-69D9-4D29-A63C-64772F6390E9}" srcOrd="0" destOrd="0" presId="urn:microsoft.com/office/officeart/2005/8/layout/orgChart1"/>
    <dgm:cxn modelId="{0BB0D0C9-EDC0-4BF0-BA98-C533D4C75C3B}" srcId="{045D0AE4-BED2-493D-982C-564462868D6E}" destId="{AF7BDC98-DC8B-4AFE-BEF8-1B9F36D8D40F}" srcOrd="0" destOrd="0" parTransId="{2B1C8FAE-A5AE-4D9B-83EA-230C35B5114E}" sibTransId="{79D501E4-2E46-48B1-AFFF-DEA8A131D7DD}"/>
    <dgm:cxn modelId="{D58213DA-8435-4A0D-B4B5-78E290EBC060}" srcId="{46DB7716-7C2B-4647-9C4E-0054D5BD54BB}" destId="{5302D3A7-8201-48CD-9C56-7378825214CB}" srcOrd="0" destOrd="0" parTransId="{0CC7A8FB-E47B-4816-8D2E-C401F413B9F1}" sibTransId="{E35924E3-39D7-4B79-AE5E-FDEDE1ED33A7}"/>
    <dgm:cxn modelId="{C1304C6C-283D-4179-9578-6E82CBD4A41C}" srcId="{35D3BDCC-F684-44F6-8C0B-A1070B44B975}" destId="{0C8E50C5-99C9-4FDF-83E2-9A4E6DBBEAD1}" srcOrd="0" destOrd="0" parTransId="{8EB928F6-6B7B-4515-812D-CCA8DBA3DE54}" sibTransId="{47056C76-6F98-45F9-A0F9-9B1756B40876}"/>
    <dgm:cxn modelId="{70D9B0F2-0170-4F00-ADE6-1E5B2D0250D4}" srcId="{B4678FC6-678A-437C-840B-B4C3D088EACB}" destId="{045D0AE4-BED2-493D-982C-564462868D6E}" srcOrd="1" destOrd="0" parTransId="{C86E0104-7242-490D-B4AA-A1AF098EC57B}" sibTransId="{EA04D14F-C9AD-46A9-9CC2-988C235901FB}"/>
    <dgm:cxn modelId="{2523C27A-0131-4A34-8DF1-9ABFD8553C0B}" type="presOf" srcId="{6E22A7E6-A413-4F9E-9B2E-83F5FB40F5A5}" destId="{5915D010-B6CF-4F20-911E-65EDEF670D02}" srcOrd="0" destOrd="0" presId="urn:microsoft.com/office/officeart/2005/8/layout/orgChart1"/>
    <dgm:cxn modelId="{7E8FF060-2C7F-435B-ACC7-9DAFE00BA5C9}" type="presOf" srcId="{AF7BDC98-DC8B-4AFE-BEF8-1B9F36D8D40F}" destId="{598F5C53-B0A7-417B-BC5C-876C3624854F}" srcOrd="1" destOrd="0" presId="urn:microsoft.com/office/officeart/2005/8/layout/orgChart1"/>
    <dgm:cxn modelId="{59A82AE1-6916-4656-8469-3E38BAC81B3F}" srcId="{46DB7716-7C2B-4647-9C4E-0054D5BD54BB}" destId="{E47EF66C-83BF-46CE-A593-C05D391E2D74}" srcOrd="1" destOrd="0" parTransId="{8B3029DE-C9B5-46B4-A454-32BEC404EB65}" sibTransId="{370CF6B3-7EED-4D02-A77B-969F6D96B40D}"/>
    <dgm:cxn modelId="{0CA3DE48-E183-43E5-8F3C-BE0AC7C724CD}" type="presOf" srcId="{B4678FC6-678A-437C-840B-B4C3D088EACB}" destId="{A1FFA477-5596-4055-826A-E0796134D235}" srcOrd="0" destOrd="0" presId="urn:microsoft.com/office/officeart/2005/8/layout/orgChart1"/>
    <dgm:cxn modelId="{4449FBFD-37CF-4609-83F2-660B890DDDAC}" type="presOf" srcId="{0C8E50C5-99C9-4FDF-83E2-9A4E6DBBEAD1}" destId="{8D244B8F-57AF-4D9E-AC46-43B1B13CC247}" srcOrd="1" destOrd="0" presId="urn:microsoft.com/office/officeart/2005/8/layout/orgChart1"/>
    <dgm:cxn modelId="{577A069A-AEAC-46BB-A5CF-E3B9128F0EA4}" type="presOf" srcId="{FC49DA6A-B9B0-4779-A04B-721C7EE7B665}" destId="{42155E5A-0BBA-4F6D-9CDE-EDC69BE2D7F4}" srcOrd="1" destOrd="0" presId="urn:microsoft.com/office/officeart/2005/8/layout/orgChart1"/>
    <dgm:cxn modelId="{1D704598-E6C0-4845-9BB3-FD2FBB86D6D8}" type="presOf" srcId="{D4E01ECD-6351-4C44-B1C9-4CFEB5F37712}" destId="{944EC2D4-BCA3-4ED8-9E09-99D2EC378457}" srcOrd="0" destOrd="0" presId="urn:microsoft.com/office/officeart/2005/8/layout/orgChart1"/>
    <dgm:cxn modelId="{925FEBA7-A91C-4E04-9DDB-5167C7013D17}" type="presOf" srcId="{045D0AE4-BED2-493D-982C-564462868D6E}" destId="{1064E816-6C4C-46B4-A988-3ED522D923B9}" srcOrd="1" destOrd="0" presId="urn:microsoft.com/office/officeart/2005/8/layout/orgChart1"/>
    <dgm:cxn modelId="{83872642-3044-4EC1-87FC-6CBD73A68C82}" type="presOf" srcId="{5DBB6C84-0011-49A6-A36C-C158ED8125B5}" destId="{430AFF49-8530-4096-ABC9-A2C2EFFA97D5}" srcOrd="1" destOrd="0" presId="urn:microsoft.com/office/officeart/2005/8/layout/orgChart1"/>
    <dgm:cxn modelId="{31CB937C-73B1-4E2F-B21B-8E9FF8A3E942}" type="presOf" srcId="{35D3BDCC-F684-44F6-8C0B-A1070B44B975}" destId="{1B258C25-917F-4151-9AA3-A0A74D0AF204}" srcOrd="1" destOrd="0" presId="urn:microsoft.com/office/officeart/2005/8/layout/orgChart1"/>
    <dgm:cxn modelId="{275D41B7-1B95-422A-B7AB-A381DED21864}" type="presOf" srcId="{92FE8CB5-2CEA-4B79-AB65-398C70BF7F0C}" destId="{A26E9638-3B50-4733-ABBA-CC3253838F61}" srcOrd="0" destOrd="0" presId="urn:microsoft.com/office/officeart/2005/8/layout/orgChart1"/>
    <dgm:cxn modelId="{5710AAE1-654D-4A2A-80B6-8BAE4EAA6159}" type="presOf" srcId="{2B1C8FAE-A5AE-4D9B-83EA-230C35B5114E}" destId="{7D8ED536-1E89-4AA6-A84B-73180BAEF053}" srcOrd="0" destOrd="0" presId="urn:microsoft.com/office/officeart/2005/8/layout/orgChart1"/>
    <dgm:cxn modelId="{4FA36E3C-E722-4E1D-A222-428CB4C01DF4}" srcId="{35D3BDCC-F684-44F6-8C0B-A1070B44B975}" destId="{6499B4E3-11AF-4AE5-8B9B-66046850616B}" srcOrd="1" destOrd="0" parTransId="{7FA3B0C1-53DE-497C-AD40-CBF774E9EE4B}" sibTransId="{7DF3EBC5-0BE5-4697-AEA7-6F870BEDDDC9}"/>
    <dgm:cxn modelId="{7B2E1B49-729E-4197-AC11-7A7D6F28D3C5}" type="presOf" srcId="{6E22A7E6-A413-4F9E-9B2E-83F5FB40F5A5}" destId="{ABBAF0D6-E14F-44E1-90F8-483362F583EF}" srcOrd="1" destOrd="0" presId="urn:microsoft.com/office/officeart/2005/8/layout/orgChart1"/>
    <dgm:cxn modelId="{BC82EE26-45A9-4FF4-8F27-889A47946E69}" srcId="{5DBB6C84-0011-49A6-A36C-C158ED8125B5}" destId="{B4678FC6-678A-437C-840B-B4C3D088EACB}" srcOrd="1" destOrd="0" parTransId="{92FE8CB5-2CEA-4B79-AB65-398C70BF7F0C}" sibTransId="{650A8FE4-F227-4A42-B2EB-0434FDD216DC}"/>
    <dgm:cxn modelId="{03B44D7E-A397-4C9C-B5CD-75075EB06ACA}" type="presOf" srcId="{E47EF66C-83BF-46CE-A593-C05D391E2D74}" destId="{08B650E7-5550-44CB-AF74-1CDB64ACEA34}" srcOrd="1" destOrd="0" presId="urn:microsoft.com/office/officeart/2005/8/layout/orgChart1"/>
    <dgm:cxn modelId="{E27324A5-C8E2-49EE-BDDC-4D27A833F4F8}" type="presOf" srcId="{7862D8C2-6621-4640-A72D-15AD6147B944}" destId="{404D7235-BF9F-4BD8-BDB5-A36D6D7A7CF5}" srcOrd="0" destOrd="0" presId="urn:microsoft.com/office/officeart/2005/8/layout/orgChart1"/>
    <dgm:cxn modelId="{F6D273A5-5BBA-4687-80E3-DFA3AF524FBF}" type="presOf" srcId="{045D0AE4-BED2-493D-982C-564462868D6E}" destId="{ED978D75-2D32-44F0-97EB-18744B79CEB3}" srcOrd="0" destOrd="0" presId="urn:microsoft.com/office/officeart/2005/8/layout/orgChart1"/>
    <dgm:cxn modelId="{E60FEF94-0205-46D4-920E-19CC3BE7B782}" type="presParOf" srcId="{0D5C5DB9-AD15-4B82-AD64-FDD74D911325}" destId="{C971134A-3E0C-47AF-A27A-E1A12FA78482}" srcOrd="0" destOrd="0" presId="urn:microsoft.com/office/officeart/2005/8/layout/orgChart1"/>
    <dgm:cxn modelId="{FC89B34B-6DAA-4015-B203-6F0FF53F877E}" type="presParOf" srcId="{C971134A-3E0C-47AF-A27A-E1A12FA78482}" destId="{EBF3DB8A-0523-4C2A-A745-A90B8AAB02BC}" srcOrd="0" destOrd="0" presId="urn:microsoft.com/office/officeart/2005/8/layout/orgChart1"/>
    <dgm:cxn modelId="{C3D2F3D6-6C97-4879-9066-91295EFF4F0E}" type="presParOf" srcId="{EBF3DB8A-0523-4C2A-A745-A90B8AAB02BC}" destId="{EE9EF2E0-DC41-41D0-AFC6-765107E3A19E}" srcOrd="0" destOrd="0" presId="urn:microsoft.com/office/officeart/2005/8/layout/orgChart1"/>
    <dgm:cxn modelId="{9613537C-0350-4EA0-A074-CD673609F225}" type="presParOf" srcId="{EBF3DB8A-0523-4C2A-A745-A90B8AAB02BC}" destId="{430AFF49-8530-4096-ABC9-A2C2EFFA97D5}" srcOrd="1" destOrd="0" presId="urn:microsoft.com/office/officeart/2005/8/layout/orgChart1"/>
    <dgm:cxn modelId="{7363EDBB-B1D5-4D7A-AB7A-1CA72892BBC9}" type="presParOf" srcId="{C971134A-3E0C-47AF-A27A-E1A12FA78482}" destId="{9316086D-CBB9-43E6-9D8D-81E72EDAFC02}" srcOrd="1" destOrd="0" presId="urn:microsoft.com/office/officeart/2005/8/layout/orgChart1"/>
    <dgm:cxn modelId="{BA77BFE1-93A6-4775-91E7-822FBD908106}" type="presParOf" srcId="{9316086D-CBB9-43E6-9D8D-81E72EDAFC02}" destId="{304E147E-88C9-407F-BA79-A445D49DB0CF}" srcOrd="0" destOrd="0" presId="urn:microsoft.com/office/officeart/2005/8/layout/orgChart1"/>
    <dgm:cxn modelId="{87B92B09-273C-474D-9B54-EF05ECCA8455}" type="presParOf" srcId="{9316086D-CBB9-43E6-9D8D-81E72EDAFC02}" destId="{5B994677-10A3-47EB-8004-BBB91C15BAB8}" srcOrd="1" destOrd="0" presId="urn:microsoft.com/office/officeart/2005/8/layout/orgChart1"/>
    <dgm:cxn modelId="{BFFDC36F-8AFC-47B3-BF15-DB6124EFCF21}" type="presParOf" srcId="{5B994677-10A3-47EB-8004-BBB91C15BAB8}" destId="{FE89DBA3-D953-4DCE-AE27-E5D9C6CA4230}" srcOrd="0" destOrd="0" presId="urn:microsoft.com/office/officeart/2005/8/layout/orgChart1"/>
    <dgm:cxn modelId="{558FDB48-CEA7-40D6-812C-79D8ECC76788}" type="presParOf" srcId="{FE89DBA3-D953-4DCE-AE27-E5D9C6CA4230}" destId="{5915D010-B6CF-4F20-911E-65EDEF670D02}" srcOrd="0" destOrd="0" presId="urn:microsoft.com/office/officeart/2005/8/layout/orgChart1"/>
    <dgm:cxn modelId="{F9C4A029-CE10-4AC3-B4FA-7FA34AB93C39}" type="presParOf" srcId="{FE89DBA3-D953-4DCE-AE27-E5D9C6CA4230}" destId="{ABBAF0D6-E14F-44E1-90F8-483362F583EF}" srcOrd="1" destOrd="0" presId="urn:microsoft.com/office/officeart/2005/8/layout/orgChart1"/>
    <dgm:cxn modelId="{FC3B9DEB-6BE2-40E6-BD90-42B6D361FB6A}" type="presParOf" srcId="{5B994677-10A3-47EB-8004-BBB91C15BAB8}" destId="{90F2BBA2-AC1A-413F-8B64-3B5AAC60391F}" srcOrd="1" destOrd="0" presId="urn:microsoft.com/office/officeart/2005/8/layout/orgChart1"/>
    <dgm:cxn modelId="{CBDAD478-3A18-4382-B966-79489953944F}" type="presParOf" srcId="{90F2BBA2-AC1A-413F-8B64-3B5AAC60391F}" destId="{404D7235-BF9F-4BD8-BDB5-A36D6D7A7CF5}" srcOrd="0" destOrd="0" presId="urn:microsoft.com/office/officeart/2005/8/layout/orgChart1"/>
    <dgm:cxn modelId="{DE3027AE-A791-4D3C-960B-C73D757EE2C3}" type="presParOf" srcId="{90F2BBA2-AC1A-413F-8B64-3B5AAC60391F}" destId="{FA2452C7-02CE-45B0-B97E-A2F2567A8BC7}" srcOrd="1" destOrd="0" presId="urn:microsoft.com/office/officeart/2005/8/layout/orgChart1"/>
    <dgm:cxn modelId="{BE36300F-D2A0-4C5E-8496-EE2F8E473C95}" type="presParOf" srcId="{FA2452C7-02CE-45B0-B97E-A2F2567A8BC7}" destId="{78EE7B5F-3565-4EA3-B515-CF3988C42DE3}" srcOrd="0" destOrd="0" presId="urn:microsoft.com/office/officeart/2005/8/layout/orgChart1"/>
    <dgm:cxn modelId="{57B19752-4DE8-40D8-B9CC-A4F02344E148}" type="presParOf" srcId="{78EE7B5F-3565-4EA3-B515-CF3988C42DE3}" destId="{9D55A172-12F7-46BD-AF22-DD06A60CDA3F}" srcOrd="0" destOrd="0" presId="urn:microsoft.com/office/officeart/2005/8/layout/orgChart1"/>
    <dgm:cxn modelId="{34D14D3C-616E-4B0D-808D-CF2F56ED2A29}" type="presParOf" srcId="{78EE7B5F-3565-4EA3-B515-CF3988C42DE3}" destId="{42155E5A-0BBA-4F6D-9CDE-EDC69BE2D7F4}" srcOrd="1" destOrd="0" presId="urn:microsoft.com/office/officeart/2005/8/layout/orgChart1"/>
    <dgm:cxn modelId="{0F99B87C-54EA-4189-B83E-628ECE5276A0}" type="presParOf" srcId="{FA2452C7-02CE-45B0-B97E-A2F2567A8BC7}" destId="{0A14DFD3-E5B4-44D6-9EBE-F5F668414786}" srcOrd="1" destOrd="0" presId="urn:microsoft.com/office/officeart/2005/8/layout/orgChart1"/>
    <dgm:cxn modelId="{24ADC771-FC56-433B-942F-F94B4B398518}" type="presParOf" srcId="{0A14DFD3-E5B4-44D6-9EBE-F5F668414786}" destId="{02C57AB1-D00A-48B9-9C02-97F1A02BD736}" srcOrd="0" destOrd="0" presId="urn:microsoft.com/office/officeart/2005/8/layout/orgChart1"/>
    <dgm:cxn modelId="{3340C039-AF0F-4DEA-8734-AFCDC528C655}" type="presParOf" srcId="{0A14DFD3-E5B4-44D6-9EBE-F5F668414786}" destId="{573E987A-2E9F-4ACA-9F01-4F3E0BCB2739}" srcOrd="1" destOrd="0" presId="urn:microsoft.com/office/officeart/2005/8/layout/orgChart1"/>
    <dgm:cxn modelId="{BCF05933-0729-4BBF-9395-6EAF1A259182}" type="presParOf" srcId="{573E987A-2E9F-4ACA-9F01-4F3E0BCB2739}" destId="{601660B6-9F39-4DC5-9272-0CAD8333C33E}" srcOrd="0" destOrd="0" presId="urn:microsoft.com/office/officeart/2005/8/layout/orgChart1"/>
    <dgm:cxn modelId="{341143FB-39A8-4DE5-BFB3-B0D069438F3C}" type="presParOf" srcId="{601660B6-9F39-4DC5-9272-0CAD8333C33E}" destId="{B22114BC-26C7-4E0F-AC30-C0DEB679DF46}" srcOrd="0" destOrd="0" presId="urn:microsoft.com/office/officeart/2005/8/layout/orgChart1"/>
    <dgm:cxn modelId="{DADF4363-5FD7-422F-8E27-439C75920282}" type="presParOf" srcId="{601660B6-9F39-4DC5-9272-0CAD8333C33E}" destId="{9BBD7478-8F16-43C1-B0A5-B40DD4E312E7}" srcOrd="1" destOrd="0" presId="urn:microsoft.com/office/officeart/2005/8/layout/orgChart1"/>
    <dgm:cxn modelId="{7203B388-34EC-4723-8CC9-A852CF5FB0EE}" type="presParOf" srcId="{573E987A-2E9F-4ACA-9F01-4F3E0BCB2739}" destId="{3CAD030C-6D03-407D-B671-6679DAEDB280}" srcOrd="1" destOrd="0" presId="urn:microsoft.com/office/officeart/2005/8/layout/orgChart1"/>
    <dgm:cxn modelId="{B76CE887-7247-49EB-ACC6-79949DCC31CE}" type="presParOf" srcId="{573E987A-2E9F-4ACA-9F01-4F3E0BCB2739}" destId="{00FFD27B-C7DB-4316-B651-03BECFD00D47}" srcOrd="2" destOrd="0" presId="urn:microsoft.com/office/officeart/2005/8/layout/orgChart1"/>
    <dgm:cxn modelId="{4CF353C7-A7CD-4104-8946-FBA881206C25}" type="presParOf" srcId="{FA2452C7-02CE-45B0-B97E-A2F2567A8BC7}" destId="{245B8524-1D9F-4FF1-A459-37509C139A11}" srcOrd="2" destOrd="0" presId="urn:microsoft.com/office/officeart/2005/8/layout/orgChart1"/>
    <dgm:cxn modelId="{3C4DB41A-F579-4456-B33B-FA2541EBEBFB}" type="presParOf" srcId="{90F2BBA2-AC1A-413F-8B64-3B5AAC60391F}" destId="{944EC2D4-BCA3-4ED8-9E09-99D2EC378457}" srcOrd="2" destOrd="0" presId="urn:microsoft.com/office/officeart/2005/8/layout/orgChart1"/>
    <dgm:cxn modelId="{62CF56BC-2D3A-45BE-96B3-4E5E8436653B}" type="presParOf" srcId="{90F2BBA2-AC1A-413F-8B64-3B5AAC60391F}" destId="{DA629846-353A-4CB4-B9AD-014040C17828}" srcOrd="3" destOrd="0" presId="urn:microsoft.com/office/officeart/2005/8/layout/orgChart1"/>
    <dgm:cxn modelId="{528D118D-24DF-4EC6-A7AF-D60116D46713}" type="presParOf" srcId="{DA629846-353A-4CB4-B9AD-014040C17828}" destId="{C77EFDA9-EFFE-420A-A738-F337C26BD589}" srcOrd="0" destOrd="0" presId="urn:microsoft.com/office/officeart/2005/8/layout/orgChart1"/>
    <dgm:cxn modelId="{89A085CD-A7DD-4F72-B9F0-78CB78CE327D}" type="presParOf" srcId="{C77EFDA9-EFFE-420A-A738-F337C26BD589}" destId="{9BF72D3F-3911-4B43-8F26-D7744EC6E9B3}" srcOrd="0" destOrd="0" presId="urn:microsoft.com/office/officeart/2005/8/layout/orgChart1"/>
    <dgm:cxn modelId="{D6C66067-0B40-410A-8445-C1C0348FD449}" type="presParOf" srcId="{C77EFDA9-EFFE-420A-A738-F337C26BD589}" destId="{4CA15A9D-DBC7-4377-8A1C-F4C025DC96DC}" srcOrd="1" destOrd="0" presId="urn:microsoft.com/office/officeart/2005/8/layout/orgChart1"/>
    <dgm:cxn modelId="{B6C0E597-0954-478D-8627-EE2B9399F7EE}" type="presParOf" srcId="{DA629846-353A-4CB4-B9AD-014040C17828}" destId="{11EBEE25-75FB-4B81-91EF-FB4459D83603}" srcOrd="1" destOrd="0" presId="urn:microsoft.com/office/officeart/2005/8/layout/orgChart1"/>
    <dgm:cxn modelId="{B7BD9342-E101-49C4-896D-4DB740826BFA}" type="presParOf" srcId="{11EBEE25-75FB-4B81-91EF-FB4459D83603}" destId="{2E604F24-BD02-4BFB-8021-1B110BF5829B}" srcOrd="0" destOrd="0" presId="urn:microsoft.com/office/officeart/2005/8/layout/orgChart1"/>
    <dgm:cxn modelId="{7882CA6F-8B60-48A4-A876-2686FEAE0611}" type="presParOf" srcId="{11EBEE25-75FB-4B81-91EF-FB4459D83603}" destId="{D8C145B4-E71D-4DF7-B940-50F518C89C9F}" srcOrd="1" destOrd="0" presId="urn:microsoft.com/office/officeart/2005/8/layout/orgChart1"/>
    <dgm:cxn modelId="{7FF95177-6BFC-4659-9765-976617084F12}" type="presParOf" srcId="{D8C145B4-E71D-4DF7-B940-50F518C89C9F}" destId="{DBCE796A-42A2-4604-B39B-E8AFB1F5E79A}" srcOrd="0" destOrd="0" presId="urn:microsoft.com/office/officeart/2005/8/layout/orgChart1"/>
    <dgm:cxn modelId="{06800E05-BD27-4D99-B3B0-7899FF1421C6}" type="presParOf" srcId="{DBCE796A-42A2-4604-B39B-E8AFB1F5E79A}" destId="{B5C1B16F-7B1C-4865-B06E-8183B8E4C378}" srcOrd="0" destOrd="0" presId="urn:microsoft.com/office/officeart/2005/8/layout/orgChart1"/>
    <dgm:cxn modelId="{BB061544-94BE-456F-8F92-B643984BDB9E}" type="presParOf" srcId="{DBCE796A-42A2-4604-B39B-E8AFB1F5E79A}" destId="{A6CE4C5A-5B60-4BEB-A44E-BA68A2EC8AAA}" srcOrd="1" destOrd="0" presId="urn:microsoft.com/office/officeart/2005/8/layout/orgChart1"/>
    <dgm:cxn modelId="{C4E63501-E5E0-4F6F-9DC9-B5FAC5DF268B}" type="presParOf" srcId="{D8C145B4-E71D-4DF7-B940-50F518C89C9F}" destId="{52C80679-8405-45AA-A162-8371B5D7881F}" srcOrd="1" destOrd="0" presId="urn:microsoft.com/office/officeart/2005/8/layout/orgChart1"/>
    <dgm:cxn modelId="{6FC12DD9-878B-46ED-855B-44D92FC94F6D}" type="presParOf" srcId="{D8C145B4-E71D-4DF7-B940-50F518C89C9F}" destId="{E49150E6-71B0-44A9-AF2C-A91F161D56F3}" srcOrd="2" destOrd="0" presId="urn:microsoft.com/office/officeart/2005/8/layout/orgChart1"/>
    <dgm:cxn modelId="{3FB42AFC-7A4D-49DB-97E3-1DDB8F83E846}" type="presParOf" srcId="{11EBEE25-75FB-4B81-91EF-FB4459D83603}" destId="{493BB8EE-E475-4BBB-89AB-24FEE15AC94A}" srcOrd="2" destOrd="0" presId="urn:microsoft.com/office/officeart/2005/8/layout/orgChart1"/>
    <dgm:cxn modelId="{3F4915F3-EDA2-4355-927B-AF6F0C2E4897}" type="presParOf" srcId="{11EBEE25-75FB-4B81-91EF-FB4459D83603}" destId="{B1056B85-F62E-4E28-9345-FB63CE9107D6}" srcOrd="3" destOrd="0" presId="urn:microsoft.com/office/officeart/2005/8/layout/orgChart1"/>
    <dgm:cxn modelId="{40C9B258-7B85-4E0C-BF08-DDB07C5F6166}" type="presParOf" srcId="{B1056B85-F62E-4E28-9345-FB63CE9107D6}" destId="{C567AB75-0908-4F78-93A6-23546633FA92}" srcOrd="0" destOrd="0" presId="urn:microsoft.com/office/officeart/2005/8/layout/orgChart1"/>
    <dgm:cxn modelId="{D034E7EA-7306-4730-B092-9DD7BF5CC232}" type="presParOf" srcId="{C567AB75-0908-4F78-93A6-23546633FA92}" destId="{2DEF9235-7EC2-4799-8276-47BFF758489F}" srcOrd="0" destOrd="0" presId="urn:microsoft.com/office/officeart/2005/8/layout/orgChart1"/>
    <dgm:cxn modelId="{E32906EF-C38A-4352-903C-7E68052C2F87}" type="presParOf" srcId="{C567AB75-0908-4F78-93A6-23546633FA92}" destId="{08B650E7-5550-44CB-AF74-1CDB64ACEA34}" srcOrd="1" destOrd="0" presId="urn:microsoft.com/office/officeart/2005/8/layout/orgChart1"/>
    <dgm:cxn modelId="{2A691570-172A-4CB4-A275-52756181F207}" type="presParOf" srcId="{B1056B85-F62E-4E28-9345-FB63CE9107D6}" destId="{01869509-DE3E-4104-8DFD-54EBA4E4B4B3}" srcOrd="1" destOrd="0" presId="urn:microsoft.com/office/officeart/2005/8/layout/orgChart1"/>
    <dgm:cxn modelId="{97A5ECE2-7DC9-4DBC-846D-E39EA3D0C37D}" type="presParOf" srcId="{B1056B85-F62E-4E28-9345-FB63CE9107D6}" destId="{317A140E-214B-4474-922A-E0277D5D350F}" srcOrd="2" destOrd="0" presId="urn:microsoft.com/office/officeart/2005/8/layout/orgChart1"/>
    <dgm:cxn modelId="{DB1DE7D2-DC25-4853-AEC7-704232079A4E}" type="presParOf" srcId="{DA629846-353A-4CB4-B9AD-014040C17828}" destId="{20CB6C9B-15C9-464F-88F7-8BB43CB6B977}" srcOrd="2" destOrd="0" presId="urn:microsoft.com/office/officeart/2005/8/layout/orgChart1"/>
    <dgm:cxn modelId="{8E38E70F-F39C-4D61-90BE-B6AABDFDBACF}" type="presParOf" srcId="{5B994677-10A3-47EB-8004-BBB91C15BAB8}" destId="{8E63EA0B-90DE-4BDB-87BE-C8FBC083C7AB}" srcOrd="2" destOrd="0" presId="urn:microsoft.com/office/officeart/2005/8/layout/orgChart1"/>
    <dgm:cxn modelId="{66E51D9F-0480-4E15-9E94-4EBAC64CA4A7}" type="presParOf" srcId="{9316086D-CBB9-43E6-9D8D-81E72EDAFC02}" destId="{A26E9638-3B50-4733-ABBA-CC3253838F61}" srcOrd="2" destOrd="0" presId="urn:microsoft.com/office/officeart/2005/8/layout/orgChart1"/>
    <dgm:cxn modelId="{EE3128A9-D988-4038-ACAC-246866320933}" type="presParOf" srcId="{9316086D-CBB9-43E6-9D8D-81E72EDAFC02}" destId="{966EC9DA-B3DE-4203-B246-0219582E3552}" srcOrd="3" destOrd="0" presId="urn:microsoft.com/office/officeart/2005/8/layout/orgChart1"/>
    <dgm:cxn modelId="{4F3A8ECB-21EF-4EDA-8CE7-74B95A8FDF5A}" type="presParOf" srcId="{966EC9DA-B3DE-4203-B246-0219582E3552}" destId="{5A9CBD62-3536-46B2-B818-4B905D018432}" srcOrd="0" destOrd="0" presId="urn:microsoft.com/office/officeart/2005/8/layout/orgChart1"/>
    <dgm:cxn modelId="{0813F6D3-ED26-4067-84CC-D3CDAA2075C2}" type="presParOf" srcId="{5A9CBD62-3536-46B2-B818-4B905D018432}" destId="{A1FFA477-5596-4055-826A-E0796134D235}" srcOrd="0" destOrd="0" presId="urn:microsoft.com/office/officeart/2005/8/layout/orgChart1"/>
    <dgm:cxn modelId="{BE6B8F71-2775-4E0E-95BD-4BCA587211D6}" type="presParOf" srcId="{5A9CBD62-3536-46B2-B818-4B905D018432}" destId="{CFC92D7D-9622-4E29-9912-4BA2F3FF3ED3}" srcOrd="1" destOrd="0" presId="urn:microsoft.com/office/officeart/2005/8/layout/orgChart1"/>
    <dgm:cxn modelId="{1A23AA88-4889-4501-BCD5-2A08A1D4E37D}" type="presParOf" srcId="{966EC9DA-B3DE-4203-B246-0219582E3552}" destId="{FF2732D9-49FD-4179-B9C7-A387BCF417E9}" srcOrd="1" destOrd="0" presId="urn:microsoft.com/office/officeart/2005/8/layout/orgChart1"/>
    <dgm:cxn modelId="{E9EDE440-F5BF-418F-9A67-A7DA8F44B6E9}" type="presParOf" srcId="{FF2732D9-49FD-4179-B9C7-A387BCF417E9}" destId="{18968C39-CF36-494C-9F21-C2510ABC741A}" srcOrd="0" destOrd="0" presId="urn:microsoft.com/office/officeart/2005/8/layout/orgChart1"/>
    <dgm:cxn modelId="{3B8C0221-C096-4226-9DD1-CAB9AD30E29F}" type="presParOf" srcId="{FF2732D9-49FD-4179-B9C7-A387BCF417E9}" destId="{37C670AA-6A4B-4A9C-BF2D-1EE7B9EBA316}" srcOrd="1" destOrd="0" presId="urn:microsoft.com/office/officeart/2005/8/layout/orgChart1"/>
    <dgm:cxn modelId="{A1A6FCF3-8210-4E9E-9F20-0AEBA5B6E6AD}" type="presParOf" srcId="{37C670AA-6A4B-4A9C-BF2D-1EE7B9EBA316}" destId="{C66168C0-6559-4558-BC3D-A2EC8D9985B4}" srcOrd="0" destOrd="0" presId="urn:microsoft.com/office/officeart/2005/8/layout/orgChart1"/>
    <dgm:cxn modelId="{1E6A70FF-5BE1-45F5-8EF1-D59B1C110B31}" type="presParOf" srcId="{C66168C0-6559-4558-BC3D-A2EC8D9985B4}" destId="{4F6B91C9-5E4E-4EA9-86D4-0F2C6E0FBA05}" srcOrd="0" destOrd="0" presId="urn:microsoft.com/office/officeart/2005/8/layout/orgChart1"/>
    <dgm:cxn modelId="{BB86EDA4-9785-4D34-82B9-2D07D12A45F9}" type="presParOf" srcId="{C66168C0-6559-4558-BC3D-A2EC8D9985B4}" destId="{1B258C25-917F-4151-9AA3-A0A74D0AF204}" srcOrd="1" destOrd="0" presId="urn:microsoft.com/office/officeart/2005/8/layout/orgChart1"/>
    <dgm:cxn modelId="{45409315-22C3-4036-A528-3D207B6DE6A5}" type="presParOf" srcId="{37C670AA-6A4B-4A9C-BF2D-1EE7B9EBA316}" destId="{48C700A0-7672-44DB-8E98-93BCF2AC39C0}" srcOrd="1" destOrd="0" presId="urn:microsoft.com/office/officeart/2005/8/layout/orgChart1"/>
    <dgm:cxn modelId="{903D8659-0AA6-43AB-AB14-850B02E24F59}" type="presParOf" srcId="{48C700A0-7672-44DB-8E98-93BCF2AC39C0}" destId="{C50969D4-9CFC-4BB5-8FA4-D2D777E673D7}" srcOrd="0" destOrd="0" presId="urn:microsoft.com/office/officeart/2005/8/layout/orgChart1"/>
    <dgm:cxn modelId="{4E8716A3-3FDF-43FD-B10F-B16912B2735C}" type="presParOf" srcId="{48C700A0-7672-44DB-8E98-93BCF2AC39C0}" destId="{93F188F9-D8EE-4D0F-A6E6-0BAA8B46F993}" srcOrd="1" destOrd="0" presId="urn:microsoft.com/office/officeart/2005/8/layout/orgChart1"/>
    <dgm:cxn modelId="{DF101E40-CAB7-492B-B953-A288EAC41E46}" type="presParOf" srcId="{93F188F9-D8EE-4D0F-A6E6-0BAA8B46F993}" destId="{104CE155-7CAD-4452-B631-A20FD17C3B92}" srcOrd="0" destOrd="0" presId="urn:microsoft.com/office/officeart/2005/8/layout/orgChart1"/>
    <dgm:cxn modelId="{601A2B54-F596-4CF1-A15B-B0F4D2E2D040}" type="presParOf" srcId="{104CE155-7CAD-4452-B631-A20FD17C3B92}" destId="{3DF5C70F-037F-4826-AB77-2B66F8FA39EE}" srcOrd="0" destOrd="0" presId="urn:microsoft.com/office/officeart/2005/8/layout/orgChart1"/>
    <dgm:cxn modelId="{BDC23F24-31C6-40B5-BA02-7F8982CA8054}" type="presParOf" srcId="{104CE155-7CAD-4452-B631-A20FD17C3B92}" destId="{8D244B8F-57AF-4D9E-AC46-43B1B13CC247}" srcOrd="1" destOrd="0" presId="urn:microsoft.com/office/officeart/2005/8/layout/orgChart1"/>
    <dgm:cxn modelId="{33849A13-4892-44E0-9338-5856026AA504}" type="presParOf" srcId="{93F188F9-D8EE-4D0F-A6E6-0BAA8B46F993}" destId="{1982D31B-BE0D-4C1F-AA30-020EDF12D0E5}" srcOrd="1" destOrd="0" presId="urn:microsoft.com/office/officeart/2005/8/layout/orgChart1"/>
    <dgm:cxn modelId="{17F9355A-3A0C-49A6-A1DA-9B95D5175A58}" type="presParOf" srcId="{93F188F9-D8EE-4D0F-A6E6-0BAA8B46F993}" destId="{8A727FFA-27E6-4373-86A5-71C6D167ADEF}" srcOrd="2" destOrd="0" presId="urn:microsoft.com/office/officeart/2005/8/layout/orgChart1"/>
    <dgm:cxn modelId="{7C911FF7-C717-4B59-AF86-E8CDA03D72BA}" type="presParOf" srcId="{48C700A0-7672-44DB-8E98-93BCF2AC39C0}" destId="{86934411-8E41-4F7C-A540-F94EA6F6611A}" srcOrd="2" destOrd="0" presId="urn:microsoft.com/office/officeart/2005/8/layout/orgChart1"/>
    <dgm:cxn modelId="{105515FB-4A93-4AC4-9D96-2395B6EB1BB9}" type="presParOf" srcId="{48C700A0-7672-44DB-8E98-93BCF2AC39C0}" destId="{67FF7D67-D00C-412A-BF4F-B9800BC1604C}" srcOrd="3" destOrd="0" presId="urn:microsoft.com/office/officeart/2005/8/layout/orgChart1"/>
    <dgm:cxn modelId="{7E795409-F3E9-49AD-8414-8B59230300F6}" type="presParOf" srcId="{67FF7D67-D00C-412A-BF4F-B9800BC1604C}" destId="{C790269C-8B60-488C-A15B-993050CBFAB6}" srcOrd="0" destOrd="0" presId="urn:microsoft.com/office/officeart/2005/8/layout/orgChart1"/>
    <dgm:cxn modelId="{EB9B61E9-2013-40EB-BD2B-6E465BE1D4E5}" type="presParOf" srcId="{C790269C-8B60-488C-A15B-993050CBFAB6}" destId="{E5F29DAD-00B5-4500-A53D-BAD09E91D1E5}" srcOrd="0" destOrd="0" presId="urn:microsoft.com/office/officeart/2005/8/layout/orgChart1"/>
    <dgm:cxn modelId="{19B1385F-7515-4D03-B838-0725411F4DAC}" type="presParOf" srcId="{C790269C-8B60-488C-A15B-993050CBFAB6}" destId="{6F439BD8-9129-4D44-A13F-B98CAE1C8FA7}" srcOrd="1" destOrd="0" presId="urn:microsoft.com/office/officeart/2005/8/layout/orgChart1"/>
    <dgm:cxn modelId="{B1202D65-22F8-45D7-8E18-8704E1B50AAA}" type="presParOf" srcId="{67FF7D67-D00C-412A-BF4F-B9800BC1604C}" destId="{4D48BBB0-F4AF-4DC3-95CA-E70E49078465}" srcOrd="1" destOrd="0" presId="urn:microsoft.com/office/officeart/2005/8/layout/orgChart1"/>
    <dgm:cxn modelId="{AF0E6825-5E69-4FE3-ACA7-B35623DABC01}" type="presParOf" srcId="{67FF7D67-D00C-412A-BF4F-B9800BC1604C}" destId="{D16A8647-F4AD-488C-A80F-9843CB724497}" srcOrd="2" destOrd="0" presId="urn:microsoft.com/office/officeart/2005/8/layout/orgChart1"/>
    <dgm:cxn modelId="{103696E2-B7EB-4F48-A532-54F970EE4C02}" type="presParOf" srcId="{37C670AA-6A4B-4A9C-BF2D-1EE7B9EBA316}" destId="{7FF5D494-F247-4FD6-8F71-338A69015A35}" srcOrd="2" destOrd="0" presId="urn:microsoft.com/office/officeart/2005/8/layout/orgChart1"/>
    <dgm:cxn modelId="{D1A0BA57-E8BE-4653-8523-1DEBE94FBE39}" type="presParOf" srcId="{FF2732D9-49FD-4179-B9C7-A387BCF417E9}" destId="{930C69F0-ACE3-4361-8DF0-8B4EEF93CA85}" srcOrd="2" destOrd="0" presId="urn:microsoft.com/office/officeart/2005/8/layout/orgChart1"/>
    <dgm:cxn modelId="{EA32257F-CEC1-490D-8B54-E876611E2FA5}" type="presParOf" srcId="{FF2732D9-49FD-4179-B9C7-A387BCF417E9}" destId="{5C750A20-F10C-4C67-AB21-BB1D44225F62}" srcOrd="3" destOrd="0" presId="urn:microsoft.com/office/officeart/2005/8/layout/orgChart1"/>
    <dgm:cxn modelId="{C001C24E-323A-40D9-A2F7-A2914ECE46E4}" type="presParOf" srcId="{5C750A20-F10C-4C67-AB21-BB1D44225F62}" destId="{9AB3E199-0CA9-45E3-ADEB-2F1C2AC0DD90}" srcOrd="0" destOrd="0" presId="urn:microsoft.com/office/officeart/2005/8/layout/orgChart1"/>
    <dgm:cxn modelId="{4B18638F-B9B5-4EF7-80FA-D3F66973D49D}" type="presParOf" srcId="{9AB3E199-0CA9-45E3-ADEB-2F1C2AC0DD90}" destId="{ED978D75-2D32-44F0-97EB-18744B79CEB3}" srcOrd="0" destOrd="0" presId="urn:microsoft.com/office/officeart/2005/8/layout/orgChart1"/>
    <dgm:cxn modelId="{5AAACA0B-8423-4E9D-829B-2C3FA5713268}" type="presParOf" srcId="{9AB3E199-0CA9-45E3-ADEB-2F1C2AC0DD90}" destId="{1064E816-6C4C-46B4-A988-3ED522D923B9}" srcOrd="1" destOrd="0" presId="urn:microsoft.com/office/officeart/2005/8/layout/orgChart1"/>
    <dgm:cxn modelId="{26D79D03-D87C-4FF5-84D4-9E764A7E749B}" type="presParOf" srcId="{5C750A20-F10C-4C67-AB21-BB1D44225F62}" destId="{E27BC4E6-2444-4E0E-8DAA-706413BE71AA}" srcOrd="1" destOrd="0" presId="urn:microsoft.com/office/officeart/2005/8/layout/orgChart1"/>
    <dgm:cxn modelId="{966CA1F3-7E5E-43FF-B1CB-DC6BBA9C20CA}" type="presParOf" srcId="{E27BC4E6-2444-4E0E-8DAA-706413BE71AA}" destId="{7D8ED536-1E89-4AA6-A84B-73180BAEF053}" srcOrd="0" destOrd="0" presId="urn:microsoft.com/office/officeart/2005/8/layout/orgChart1"/>
    <dgm:cxn modelId="{4122BD85-9083-43B4-993F-E2ABFF2F72DD}" type="presParOf" srcId="{E27BC4E6-2444-4E0E-8DAA-706413BE71AA}" destId="{495F650A-1ECF-4D96-8F3C-AF6EAE9074E4}" srcOrd="1" destOrd="0" presId="urn:microsoft.com/office/officeart/2005/8/layout/orgChart1"/>
    <dgm:cxn modelId="{BE2CD702-EFAC-4761-B717-92515FA4E2A7}" type="presParOf" srcId="{495F650A-1ECF-4D96-8F3C-AF6EAE9074E4}" destId="{4623FD0C-1702-4B4B-9A03-F63915271185}" srcOrd="0" destOrd="0" presId="urn:microsoft.com/office/officeart/2005/8/layout/orgChart1"/>
    <dgm:cxn modelId="{1B41C995-B47D-40D1-96A5-54BA1E2B38D6}" type="presParOf" srcId="{4623FD0C-1702-4B4B-9A03-F63915271185}" destId="{B0DFAF47-69D9-4D29-A63C-64772F6390E9}" srcOrd="0" destOrd="0" presId="urn:microsoft.com/office/officeart/2005/8/layout/orgChart1"/>
    <dgm:cxn modelId="{BAC112C4-37F7-4DE3-A595-D6F42C2A82BC}" type="presParOf" srcId="{4623FD0C-1702-4B4B-9A03-F63915271185}" destId="{598F5C53-B0A7-417B-BC5C-876C3624854F}" srcOrd="1" destOrd="0" presId="urn:microsoft.com/office/officeart/2005/8/layout/orgChart1"/>
    <dgm:cxn modelId="{4FF16B6E-FAF1-48C5-99E6-8F39C12017B3}" type="presParOf" srcId="{495F650A-1ECF-4D96-8F3C-AF6EAE9074E4}" destId="{978E0371-136F-43F4-8611-3F66B13B38FD}" srcOrd="1" destOrd="0" presId="urn:microsoft.com/office/officeart/2005/8/layout/orgChart1"/>
    <dgm:cxn modelId="{EA380C1A-E5A0-450E-814D-ED6D35F4927B}" type="presParOf" srcId="{495F650A-1ECF-4D96-8F3C-AF6EAE9074E4}" destId="{E1CA0545-1537-43BC-8F52-51BDAF44E6FD}" srcOrd="2" destOrd="0" presId="urn:microsoft.com/office/officeart/2005/8/layout/orgChart1"/>
    <dgm:cxn modelId="{69BAE7E8-C4E8-4E10-98BF-76050794E7FD}" type="presParOf" srcId="{5C750A20-F10C-4C67-AB21-BB1D44225F62}" destId="{D0F9FA81-5032-4C2C-A092-C2567AA52BE0}" srcOrd="2" destOrd="0" presId="urn:microsoft.com/office/officeart/2005/8/layout/orgChart1"/>
    <dgm:cxn modelId="{BA1304A7-7C97-4C41-82E3-AFF6D44913C1}" type="presParOf" srcId="{966EC9DA-B3DE-4203-B246-0219582E3552}" destId="{55A05E1D-865D-495B-B455-00F6CDB5FF66}" srcOrd="2" destOrd="0" presId="urn:microsoft.com/office/officeart/2005/8/layout/orgChart1"/>
    <dgm:cxn modelId="{8D5AE64A-F84F-4DA0-8607-F4EE89D440A5}" type="presParOf" srcId="{C971134A-3E0C-47AF-A27A-E1A12FA78482}" destId="{619D75B5-3E07-4A21-AD5E-6301CE8B2A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108217-AC32-4C06-90B8-1060858AA0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7BDC98-DC8B-4AFE-BEF8-1B9F36D8D40F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“I’ve never done these things.”</a:t>
          </a:r>
          <a:endParaRPr lang="en-US" dirty="0">
            <a:solidFill>
              <a:schemeClr val="tx1"/>
            </a:solidFill>
          </a:endParaRPr>
        </a:p>
      </dgm:t>
    </dgm:pt>
    <dgm:pt modelId="{2B1C8FAE-A5AE-4D9B-83EA-230C35B5114E}" type="parTrans" cxnId="{0BB0D0C9-EDC0-4BF0-BA98-C533D4C75C3B}">
      <dgm:prSet/>
      <dgm:spPr/>
      <dgm:t>
        <a:bodyPr/>
        <a:lstStyle/>
        <a:p>
          <a:endParaRPr lang="en-US"/>
        </a:p>
      </dgm:t>
    </dgm:pt>
    <dgm:pt modelId="{79D501E4-2E46-48B1-AFFF-DEA8A131D7DD}" type="sibTrans" cxnId="{0BB0D0C9-EDC0-4BF0-BA98-C533D4C75C3B}">
      <dgm:prSet/>
      <dgm:spPr/>
      <dgm:t>
        <a:bodyPr/>
        <a:lstStyle/>
        <a:p>
          <a:endParaRPr lang="en-US"/>
        </a:p>
      </dgm:t>
    </dgm:pt>
    <dgm:pt modelId="{0C8E50C5-99C9-4FDF-83E2-9A4E6DBBEAD1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“My pain was unbearable.”</a:t>
          </a:r>
        </a:p>
      </dgm:t>
    </dgm:pt>
    <dgm:pt modelId="{8EB928F6-6B7B-4515-812D-CCA8DBA3DE54}" type="parTrans" cxnId="{C1304C6C-283D-4179-9578-6E82CBD4A41C}">
      <dgm:prSet/>
      <dgm:spPr/>
      <dgm:t>
        <a:bodyPr/>
        <a:lstStyle/>
        <a:p>
          <a:endParaRPr lang="en-US"/>
        </a:p>
      </dgm:t>
    </dgm:pt>
    <dgm:pt modelId="{47056C76-6F98-45F9-A0F9-9B1756B40876}" type="sibTrans" cxnId="{C1304C6C-283D-4179-9578-6E82CBD4A41C}">
      <dgm:prSet/>
      <dgm:spPr/>
      <dgm:t>
        <a:bodyPr/>
        <a:lstStyle/>
        <a:p>
          <a:endParaRPr lang="en-US"/>
        </a:p>
      </dgm:t>
    </dgm:pt>
    <dgm:pt modelId="{5DBB6C84-0011-49A6-A36C-C158ED8125B5}">
      <dgm:prSet phldrT="[Text]"/>
      <dgm:spPr>
        <a:solidFill>
          <a:schemeClr val="bg1"/>
        </a:solidFill>
        <a:ln w="38100"/>
      </dgm:spPr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When you answer these questions, please think only about your use of the drug in any way a doctor did not direct you to use it, including:  • Using it without a prescription of your own• Using it in greater amounts, more often, or longer than you were told to take it• Using it in any other way a doctor did not direct you to use it•  Have you ever, even once, used any prescription pain reliever in any way a doctor did not direct you to use it?</a:t>
          </a:r>
          <a:endParaRPr lang="en-US" dirty="0">
            <a:solidFill>
              <a:schemeClr val="tx1"/>
            </a:solidFill>
          </a:endParaRPr>
        </a:p>
      </dgm:t>
    </dgm:pt>
    <dgm:pt modelId="{CF4A9376-E7F6-4C04-9A3B-359463CFEDDF}" type="parTrans" cxnId="{08DF0251-034D-410E-9DC6-71D3CE967A21}">
      <dgm:prSet/>
      <dgm:spPr/>
      <dgm:t>
        <a:bodyPr/>
        <a:lstStyle/>
        <a:p>
          <a:endParaRPr lang="en-US"/>
        </a:p>
      </dgm:t>
    </dgm:pt>
    <dgm:pt modelId="{C095D60F-C2B6-472A-A7FE-84645154A47F}" type="sibTrans" cxnId="{08DF0251-034D-410E-9DC6-71D3CE967A21}">
      <dgm:prSet/>
      <dgm:spPr/>
      <dgm:t>
        <a:bodyPr/>
        <a:lstStyle/>
        <a:p>
          <a:endParaRPr lang="en-US"/>
        </a:p>
      </dgm:t>
    </dgm:pt>
    <dgm:pt modelId="{E47EF66C-83BF-46CE-A593-C05D391E2D74}">
      <dgm:prSet phldrT="[Text]"/>
      <dgm:spPr>
        <a:solidFill>
          <a:schemeClr val="accent2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“I’m a responsible user.”</a:t>
          </a:r>
          <a:endParaRPr lang="en-US" dirty="0">
            <a:solidFill>
              <a:schemeClr val="tx1"/>
            </a:solidFill>
          </a:endParaRPr>
        </a:p>
      </dgm:t>
    </dgm:pt>
    <dgm:pt modelId="{8B3029DE-C9B5-46B4-A454-32BEC404EB65}" type="parTrans" cxnId="{59A82AE1-6916-4656-8469-3E38BAC81B3F}">
      <dgm:prSet/>
      <dgm:spPr/>
      <dgm:t>
        <a:bodyPr/>
        <a:lstStyle/>
        <a:p>
          <a:endParaRPr lang="en-US"/>
        </a:p>
      </dgm:t>
    </dgm:pt>
    <dgm:pt modelId="{370CF6B3-7EED-4D02-A77B-969F6D96B40D}" type="sibTrans" cxnId="{59A82AE1-6916-4656-8469-3E38BAC81B3F}">
      <dgm:prSet/>
      <dgm:spPr/>
      <dgm:t>
        <a:bodyPr/>
        <a:lstStyle/>
        <a:p>
          <a:endParaRPr lang="en-US"/>
        </a:p>
      </dgm:t>
    </dgm:pt>
    <dgm:pt modelId="{35D3BDCC-F684-44F6-8C0B-A1070B44B975}">
      <dgm:prSet phldrT="[Text]"/>
      <dgm:spPr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Yes</a:t>
          </a:r>
          <a:endParaRPr lang="en-US" dirty="0">
            <a:solidFill>
              <a:schemeClr val="tx1"/>
            </a:solidFill>
          </a:endParaRPr>
        </a:p>
      </dgm:t>
    </dgm:pt>
    <dgm:pt modelId="{9F4900E2-74B6-4BD3-ACDA-4D44241C005D}" type="parTrans" cxnId="{65484E86-4041-401B-9D5D-2962926DF223}">
      <dgm:prSet/>
      <dgm:spPr/>
      <dgm:t>
        <a:bodyPr/>
        <a:lstStyle/>
        <a:p>
          <a:endParaRPr lang="en-US"/>
        </a:p>
      </dgm:t>
    </dgm:pt>
    <dgm:pt modelId="{B5E9E3F5-C0CA-4AEE-975E-9C195E909EBF}" type="sibTrans" cxnId="{65484E86-4041-401B-9D5D-2962926DF223}">
      <dgm:prSet/>
      <dgm:spPr/>
      <dgm:t>
        <a:bodyPr/>
        <a:lstStyle/>
        <a:p>
          <a:endParaRPr lang="en-US"/>
        </a:p>
      </dgm:t>
    </dgm:pt>
    <dgm:pt modelId="{045D0AE4-BED2-493D-982C-564462868D6E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</a:t>
          </a:r>
          <a:endParaRPr lang="en-US" dirty="0">
            <a:solidFill>
              <a:schemeClr val="tx1"/>
            </a:solidFill>
          </a:endParaRPr>
        </a:p>
      </dgm:t>
    </dgm:pt>
    <dgm:pt modelId="{C86E0104-7242-490D-B4AA-A1AF098EC57B}" type="parTrans" cxnId="{70D9B0F2-0170-4F00-ADE6-1E5B2D0250D4}">
      <dgm:prSet/>
      <dgm:spPr/>
      <dgm:t>
        <a:bodyPr/>
        <a:lstStyle/>
        <a:p>
          <a:endParaRPr lang="en-US"/>
        </a:p>
      </dgm:t>
    </dgm:pt>
    <dgm:pt modelId="{EA04D14F-C9AD-46A9-9CC2-988C235901FB}" type="sibTrans" cxnId="{70D9B0F2-0170-4F00-ADE6-1E5B2D0250D4}">
      <dgm:prSet/>
      <dgm:spPr/>
      <dgm:t>
        <a:bodyPr/>
        <a:lstStyle/>
        <a:p>
          <a:endParaRPr lang="en-US"/>
        </a:p>
      </dgm:t>
    </dgm:pt>
    <dgm:pt modelId="{FC49DA6A-B9B0-4779-A04B-721C7EE7B665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pPr algn="ctr"/>
          <a:r>
            <a:rPr lang="en-US" dirty="0" smtClean="0">
              <a:solidFill>
                <a:schemeClr val="tx1"/>
              </a:solidFill>
            </a:rPr>
            <a:t>Yes</a:t>
          </a:r>
          <a:endParaRPr lang="en-US" dirty="0">
            <a:solidFill>
              <a:schemeClr val="tx1"/>
            </a:solidFill>
          </a:endParaRPr>
        </a:p>
      </dgm:t>
    </dgm:pt>
    <dgm:pt modelId="{7862D8C2-6621-4640-A72D-15AD6147B944}" type="parTrans" cxnId="{9184EFE5-AB2E-44CC-8CFB-9C7EE6692C1D}">
      <dgm:prSet/>
      <dgm:spPr/>
      <dgm:t>
        <a:bodyPr/>
        <a:lstStyle/>
        <a:p>
          <a:endParaRPr lang="en-US"/>
        </a:p>
      </dgm:t>
    </dgm:pt>
    <dgm:pt modelId="{3F68AB75-41AD-4F35-AAD6-622D7C593DD9}" type="sibTrans" cxnId="{9184EFE5-AB2E-44CC-8CFB-9C7EE6692C1D}">
      <dgm:prSet/>
      <dgm:spPr/>
      <dgm:t>
        <a:bodyPr/>
        <a:lstStyle/>
        <a:p>
          <a:endParaRPr lang="en-US"/>
        </a:p>
      </dgm:t>
    </dgm:pt>
    <dgm:pt modelId="{6E22A7E6-A413-4F9E-9B2E-83F5FB40F5A5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One Question:  </a:t>
          </a:r>
        </a:p>
        <a:p>
          <a:r>
            <a:rPr lang="en-US" dirty="0" smtClean="0">
              <a:solidFill>
                <a:schemeClr val="tx1"/>
              </a:solidFill>
            </a:rPr>
            <a:t>Am I abusing?</a:t>
          </a:r>
          <a:endParaRPr lang="en-US" dirty="0">
            <a:solidFill>
              <a:schemeClr val="tx1"/>
            </a:solidFill>
          </a:endParaRPr>
        </a:p>
      </dgm:t>
    </dgm:pt>
    <dgm:pt modelId="{C98EE370-B907-4D0D-BC9A-6E0CA90F0B63}" type="parTrans" cxnId="{680A37DB-4377-4B55-9FB7-324079B8A6F3}">
      <dgm:prSet/>
      <dgm:spPr/>
      <dgm:t>
        <a:bodyPr/>
        <a:lstStyle/>
        <a:p>
          <a:endParaRPr lang="en-US"/>
        </a:p>
      </dgm:t>
    </dgm:pt>
    <dgm:pt modelId="{BB2798A2-65EF-4750-93D8-BE246504452C}" type="sibTrans" cxnId="{680A37DB-4377-4B55-9FB7-324079B8A6F3}">
      <dgm:prSet/>
      <dgm:spPr/>
      <dgm:t>
        <a:bodyPr/>
        <a:lstStyle/>
        <a:p>
          <a:endParaRPr lang="en-US"/>
        </a:p>
      </dgm:t>
    </dgm:pt>
    <dgm:pt modelId="{B4678FC6-678A-437C-840B-B4C3D088EACB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Two Parts:  </a:t>
          </a:r>
        </a:p>
        <a:p>
          <a:r>
            <a:rPr lang="en-US" dirty="0" smtClean="0">
              <a:solidFill>
                <a:schemeClr val="tx1"/>
              </a:solidFill>
            </a:rPr>
            <a:t>“Am I taking without a MD’s prescription?” </a:t>
          </a:r>
        </a:p>
        <a:p>
          <a:r>
            <a:rPr lang="en-US" dirty="0" smtClean="0">
              <a:solidFill>
                <a:schemeClr val="tx1"/>
              </a:solidFill>
            </a:rPr>
            <a:t>If not, “Am I taking more than prescribed?”</a:t>
          </a:r>
          <a:endParaRPr lang="en-US" dirty="0">
            <a:solidFill>
              <a:schemeClr val="tx1"/>
            </a:solidFill>
          </a:endParaRPr>
        </a:p>
      </dgm:t>
    </dgm:pt>
    <dgm:pt modelId="{650A8FE4-F227-4A42-B2EB-0434FDD216DC}" type="sibTrans" cxnId="{BC82EE26-45A9-4FF4-8F27-889A47946E69}">
      <dgm:prSet/>
      <dgm:spPr/>
      <dgm:t>
        <a:bodyPr/>
        <a:lstStyle/>
        <a:p>
          <a:endParaRPr lang="en-US"/>
        </a:p>
      </dgm:t>
    </dgm:pt>
    <dgm:pt modelId="{92FE8CB5-2CEA-4B79-AB65-398C70BF7F0C}" type="parTrans" cxnId="{BC82EE26-45A9-4FF4-8F27-889A47946E69}">
      <dgm:prSet/>
      <dgm:spPr/>
      <dgm:t>
        <a:bodyPr/>
        <a:lstStyle/>
        <a:p>
          <a:endParaRPr lang="en-US"/>
        </a:p>
      </dgm:t>
    </dgm:pt>
    <dgm:pt modelId="{201E457C-5DA6-4ADA-BF3E-E19C71403F08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“I’m an addict.”</a:t>
          </a:r>
          <a:endParaRPr lang="en-US" dirty="0">
            <a:solidFill>
              <a:schemeClr val="tx1"/>
            </a:solidFill>
          </a:endParaRPr>
        </a:p>
      </dgm:t>
    </dgm:pt>
    <dgm:pt modelId="{74D767EA-980F-404C-89FA-77E95E2499D4}" type="parTrans" cxnId="{D1D64B55-B0F2-4A34-9F27-105E404B9D7A}">
      <dgm:prSet/>
      <dgm:spPr/>
      <dgm:t>
        <a:bodyPr/>
        <a:lstStyle/>
        <a:p>
          <a:endParaRPr lang="en-US"/>
        </a:p>
      </dgm:t>
    </dgm:pt>
    <dgm:pt modelId="{6970F524-CCA5-40D0-948F-8410BA12C353}" type="sibTrans" cxnId="{D1D64B55-B0F2-4A34-9F27-105E404B9D7A}">
      <dgm:prSet/>
      <dgm:spPr/>
      <dgm:t>
        <a:bodyPr/>
        <a:lstStyle/>
        <a:p>
          <a:endParaRPr lang="en-US"/>
        </a:p>
      </dgm:t>
    </dgm:pt>
    <dgm:pt modelId="{46DB7716-7C2B-4647-9C4E-0054D5BD54BB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</a:t>
          </a:r>
          <a:endParaRPr lang="en-US" dirty="0">
            <a:solidFill>
              <a:schemeClr val="tx1"/>
            </a:solidFill>
          </a:endParaRPr>
        </a:p>
      </dgm:t>
    </dgm:pt>
    <dgm:pt modelId="{D4E01ECD-6351-4C44-B1C9-4CFEB5F37712}" type="parTrans" cxnId="{3725E77F-D455-48CD-B252-3AD85F2836B0}">
      <dgm:prSet/>
      <dgm:spPr/>
      <dgm:t>
        <a:bodyPr/>
        <a:lstStyle/>
        <a:p>
          <a:endParaRPr lang="en-US"/>
        </a:p>
      </dgm:t>
    </dgm:pt>
    <dgm:pt modelId="{04F95988-D5E4-4675-A07D-F130A9598CBA}" type="sibTrans" cxnId="{3725E77F-D455-48CD-B252-3AD85F2836B0}">
      <dgm:prSet/>
      <dgm:spPr/>
      <dgm:t>
        <a:bodyPr/>
        <a:lstStyle/>
        <a:p>
          <a:endParaRPr lang="en-US"/>
        </a:p>
      </dgm:t>
    </dgm:pt>
    <dgm:pt modelId="{5302D3A7-8201-48CD-9C56-7378825214CB}">
      <dgm:prSet phldrT="[Text]"/>
      <dgm:spPr>
        <a:solidFill>
          <a:schemeClr val="accent1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 don’t take opioids.”</a:t>
          </a:r>
          <a:endParaRPr lang="en-US" dirty="0">
            <a:solidFill>
              <a:schemeClr val="tx1"/>
            </a:solidFill>
          </a:endParaRPr>
        </a:p>
      </dgm:t>
    </dgm:pt>
    <dgm:pt modelId="{0CC7A8FB-E47B-4816-8D2E-C401F413B9F1}" type="parTrans" cxnId="{D58213DA-8435-4A0D-B4B5-78E290EBC060}">
      <dgm:prSet/>
      <dgm:spPr/>
      <dgm:t>
        <a:bodyPr/>
        <a:lstStyle/>
        <a:p>
          <a:endParaRPr lang="en-US"/>
        </a:p>
      </dgm:t>
    </dgm:pt>
    <dgm:pt modelId="{E35924E3-39D7-4B79-AE5E-FDEDE1ED33A7}" type="sibTrans" cxnId="{D58213DA-8435-4A0D-B4B5-78E290EBC060}">
      <dgm:prSet/>
      <dgm:spPr/>
      <dgm:t>
        <a:bodyPr/>
        <a:lstStyle/>
        <a:p>
          <a:endParaRPr lang="en-US"/>
        </a:p>
      </dgm:t>
    </dgm:pt>
    <dgm:pt modelId="{6499B4E3-11AF-4AE5-8B9B-66046850616B}">
      <dgm:prSet phldrT="[Text]"/>
      <dgm:spPr>
        <a:solidFill>
          <a:schemeClr val="accent4">
            <a:lumMod val="60000"/>
            <a:lumOff val="40000"/>
          </a:schemeClr>
        </a:solidFill>
        <a:ln w="38100"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“It was for recreation.”</a:t>
          </a:r>
          <a:endParaRPr lang="en-US" dirty="0">
            <a:solidFill>
              <a:schemeClr val="tx1"/>
            </a:solidFill>
          </a:endParaRPr>
        </a:p>
      </dgm:t>
    </dgm:pt>
    <dgm:pt modelId="{7FA3B0C1-53DE-497C-AD40-CBF774E9EE4B}" type="parTrans" cxnId="{4FA36E3C-E722-4E1D-A222-428CB4C01DF4}">
      <dgm:prSet/>
      <dgm:spPr/>
      <dgm:t>
        <a:bodyPr/>
        <a:lstStyle/>
        <a:p>
          <a:endParaRPr lang="en-US"/>
        </a:p>
      </dgm:t>
    </dgm:pt>
    <dgm:pt modelId="{7DF3EBC5-0BE5-4697-AEA7-6F870BEDDDC9}" type="sibTrans" cxnId="{4FA36E3C-E722-4E1D-A222-428CB4C01DF4}">
      <dgm:prSet/>
      <dgm:spPr/>
      <dgm:t>
        <a:bodyPr/>
        <a:lstStyle/>
        <a:p>
          <a:endParaRPr lang="en-US"/>
        </a:p>
      </dgm:t>
    </dgm:pt>
    <dgm:pt modelId="{0D5C5DB9-AD15-4B82-AD64-FDD74D911325}" type="pres">
      <dgm:prSet presAssocID="{9C108217-AC32-4C06-90B8-1060858AA0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71134A-3E0C-47AF-A27A-E1A12FA78482}" type="pres">
      <dgm:prSet presAssocID="{5DBB6C84-0011-49A6-A36C-C158ED8125B5}" presName="hierRoot1" presStyleCnt="0">
        <dgm:presLayoutVars>
          <dgm:hierBranch val="init"/>
        </dgm:presLayoutVars>
      </dgm:prSet>
      <dgm:spPr/>
    </dgm:pt>
    <dgm:pt modelId="{EBF3DB8A-0523-4C2A-A745-A90B8AAB02BC}" type="pres">
      <dgm:prSet presAssocID="{5DBB6C84-0011-49A6-A36C-C158ED8125B5}" presName="rootComposite1" presStyleCnt="0"/>
      <dgm:spPr/>
    </dgm:pt>
    <dgm:pt modelId="{EE9EF2E0-DC41-41D0-AFC6-765107E3A19E}" type="pres">
      <dgm:prSet presAssocID="{5DBB6C84-0011-49A6-A36C-C158ED8125B5}" presName="rootText1" presStyleLbl="node0" presStyleIdx="0" presStyleCnt="1" custScaleX="597006" custScaleY="1083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0AFF49-8530-4096-ABC9-A2C2EFFA97D5}" type="pres">
      <dgm:prSet presAssocID="{5DBB6C84-0011-49A6-A36C-C158ED8125B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316086D-CBB9-43E6-9D8D-81E72EDAFC02}" type="pres">
      <dgm:prSet presAssocID="{5DBB6C84-0011-49A6-A36C-C158ED8125B5}" presName="hierChild2" presStyleCnt="0"/>
      <dgm:spPr/>
    </dgm:pt>
    <dgm:pt modelId="{304E147E-88C9-407F-BA79-A445D49DB0CF}" type="pres">
      <dgm:prSet presAssocID="{C98EE370-B907-4D0D-BC9A-6E0CA90F0B6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B994677-10A3-47EB-8004-BBB91C15BAB8}" type="pres">
      <dgm:prSet presAssocID="{6E22A7E6-A413-4F9E-9B2E-83F5FB40F5A5}" presName="hierRoot2" presStyleCnt="0">
        <dgm:presLayoutVars>
          <dgm:hierBranch val="init"/>
        </dgm:presLayoutVars>
      </dgm:prSet>
      <dgm:spPr/>
    </dgm:pt>
    <dgm:pt modelId="{FE89DBA3-D953-4DCE-AE27-E5D9C6CA4230}" type="pres">
      <dgm:prSet presAssocID="{6E22A7E6-A413-4F9E-9B2E-83F5FB40F5A5}" presName="rootComposite" presStyleCnt="0"/>
      <dgm:spPr/>
    </dgm:pt>
    <dgm:pt modelId="{5915D010-B6CF-4F20-911E-65EDEF670D02}" type="pres">
      <dgm:prSet presAssocID="{6E22A7E6-A413-4F9E-9B2E-83F5FB40F5A5}" presName="rootText" presStyleLbl="node2" presStyleIdx="0" presStyleCnt="2" custScaleX="2182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BAF0D6-E14F-44E1-90F8-483362F583EF}" type="pres">
      <dgm:prSet presAssocID="{6E22A7E6-A413-4F9E-9B2E-83F5FB40F5A5}" presName="rootConnector" presStyleLbl="node2" presStyleIdx="0" presStyleCnt="2"/>
      <dgm:spPr/>
      <dgm:t>
        <a:bodyPr/>
        <a:lstStyle/>
        <a:p>
          <a:endParaRPr lang="en-US"/>
        </a:p>
      </dgm:t>
    </dgm:pt>
    <dgm:pt modelId="{90F2BBA2-AC1A-413F-8B64-3B5AAC60391F}" type="pres">
      <dgm:prSet presAssocID="{6E22A7E6-A413-4F9E-9B2E-83F5FB40F5A5}" presName="hierChild4" presStyleCnt="0"/>
      <dgm:spPr/>
    </dgm:pt>
    <dgm:pt modelId="{404D7235-BF9F-4BD8-BDB5-A36D6D7A7CF5}" type="pres">
      <dgm:prSet presAssocID="{7862D8C2-6621-4640-A72D-15AD6147B944}" presName="Name37" presStyleLbl="parChTrans1D3" presStyleIdx="0" presStyleCnt="4"/>
      <dgm:spPr/>
      <dgm:t>
        <a:bodyPr/>
        <a:lstStyle/>
        <a:p>
          <a:endParaRPr lang="en-US"/>
        </a:p>
      </dgm:t>
    </dgm:pt>
    <dgm:pt modelId="{FA2452C7-02CE-45B0-B97E-A2F2567A8BC7}" type="pres">
      <dgm:prSet presAssocID="{FC49DA6A-B9B0-4779-A04B-721C7EE7B665}" presName="hierRoot2" presStyleCnt="0">
        <dgm:presLayoutVars>
          <dgm:hierBranch val="init"/>
        </dgm:presLayoutVars>
      </dgm:prSet>
      <dgm:spPr/>
    </dgm:pt>
    <dgm:pt modelId="{78EE7B5F-3565-4EA3-B515-CF3988C42DE3}" type="pres">
      <dgm:prSet presAssocID="{FC49DA6A-B9B0-4779-A04B-721C7EE7B665}" presName="rootComposite" presStyleCnt="0"/>
      <dgm:spPr/>
    </dgm:pt>
    <dgm:pt modelId="{9D55A172-12F7-46BD-AF22-DD06A60CDA3F}" type="pres">
      <dgm:prSet presAssocID="{FC49DA6A-B9B0-4779-A04B-721C7EE7B665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55E5A-0BBA-4F6D-9CDE-EDC69BE2D7F4}" type="pres">
      <dgm:prSet presAssocID="{FC49DA6A-B9B0-4779-A04B-721C7EE7B665}" presName="rootConnector" presStyleLbl="node3" presStyleIdx="0" presStyleCnt="4"/>
      <dgm:spPr/>
      <dgm:t>
        <a:bodyPr/>
        <a:lstStyle/>
        <a:p>
          <a:endParaRPr lang="en-US"/>
        </a:p>
      </dgm:t>
    </dgm:pt>
    <dgm:pt modelId="{0A14DFD3-E5B4-44D6-9EBE-F5F668414786}" type="pres">
      <dgm:prSet presAssocID="{FC49DA6A-B9B0-4779-A04B-721C7EE7B665}" presName="hierChild4" presStyleCnt="0"/>
      <dgm:spPr/>
    </dgm:pt>
    <dgm:pt modelId="{02C57AB1-D00A-48B9-9C02-97F1A02BD736}" type="pres">
      <dgm:prSet presAssocID="{74D767EA-980F-404C-89FA-77E95E2499D4}" presName="Name37" presStyleLbl="parChTrans1D4" presStyleIdx="0" presStyleCnt="6"/>
      <dgm:spPr/>
      <dgm:t>
        <a:bodyPr/>
        <a:lstStyle/>
        <a:p>
          <a:endParaRPr lang="en-US"/>
        </a:p>
      </dgm:t>
    </dgm:pt>
    <dgm:pt modelId="{573E987A-2E9F-4ACA-9F01-4F3E0BCB2739}" type="pres">
      <dgm:prSet presAssocID="{201E457C-5DA6-4ADA-BF3E-E19C71403F08}" presName="hierRoot2" presStyleCnt="0">
        <dgm:presLayoutVars>
          <dgm:hierBranch val="init"/>
        </dgm:presLayoutVars>
      </dgm:prSet>
      <dgm:spPr/>
    </dgm:pt>
    <dgm:pt modelId="{601660B6-9F39-4DC5-9272-0CAD8333C33E}" type="pres">
      <dgm:prSet presAssocID="{201E457C-5DA6-4ADA-BF3E-E19C71403F08}" presName="rootComposite" presStyleCnt="0"/>
      <dgm:spPr/>
    </dgm:pt>
    <dgm:pt modelId="{B22114BC-26C7-4E0F-AC30-C0DEB679DF46}" type="pres">
      <dgm:prSet presAssocID="{201E457C-5DA6-4ADA-BF3E-E19C71403F08}" presName="rootText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D7478-8F16-43C1-B0A5-B40DD4E312E7}" type="pres">
      <dgm:prSet presAssocID="{201E457C-5DA6-4ADA-BF3E-E19C71403F08}" presName="rootConnector" presStyleLbl="node4" presStyleIdx="0" presStyleCnt="6"/>
      <dgm:spPr/>
      <dgm:t>
        <a:bodyPr/>
        <a:lstStyle/>
        <a:p>
          <a:endParaRPr lang="en-US"/>
        </a:p>
      </dgm:t>
    </dgm:pt>
    <dgm:pt modelId="{3CAD030C-6D03-407D-B671-6679DAEDB280}" type="pres">
      <dgm:prSet presAssocID="{201E457C-5DA6-4ADA-BF3E-E19C71403F08}" presName="hierChild4" presStyleCnt="0"/>
      <dgm:spPr/>
    </dgm:pt>
    <dgm:pt modelId="{00FFD27B-C7DB-4316-B651-03BECFD00D47}" type="pres">
      <dgm:prSet presAssocID="{201E457C-5DA6-4ADA-BF3E-E19C71403F08}" presName="hierChild5" presStyleCnt="0"/>
      <dgm:spPr/>
    </dgm:pt>
    <dgm:pt modelId="{245B8524-1D9F-4FF1-A459-37509C139A11}" type="pres">
      <dgm:prSet presAssocID="{FC49DA6A-B9B0-4779-A04B-721C7EE7B665}" presName="hierChild5" presStyleCnt="0"/>
      <dgm:spPr/>
    </dgm:pt>
    <dgm:pt modelId="{944EC2D4-BCA3-4ED8-9E09-99D2EC378457}" type="pres">
      <dgm:prSet presAssocID="{D4E01ECD-6351-4C44-B1C9-4CFEB5F37712}" presName="Name37" presStyleLbl="parChTrans1D3" presStyleIdx="1" presStyleCnt="4"/>
      <dgm:spPr/>
      <dgm:t>
        <a:bodyPr/>
        <a:lstStyle/>
        <a:p>
          <a:endParaRPr lang="en-US"/>
        </a:p>
      </dgm:t>
    </dgm:pt>
    <dgm:pt modelId="{DA629846-353A-4CB4-B9AD-014040C17828}" type="pres">
      <dgm:prSet presAssocID="{46DB7716-7C2B-4647-9C4E-0054D5BD54BB}" presName="hierRoot2" presStyleCnt="0">
        <dgm:presLayoutVars>
          <dgm:hierBranch val="init"/>
        </dgm:presLayoutVars>
      </dgm:prSet>
      <dgm:spPr/>
    </dgm:pt>
    <dgm:pt modelId="{C77EFDA9-EFFE-420A-A738-F337C26BD589}" type="pres">
      <dgm:prSet presAssocID="{46DB7716-7C2B-4647-9C4E-0054D5BD54BB}" presName="rootComposite" presStyleCnt="0"/>
      <dgm:spPr/>
    </dgm:pt>
    <dgm:pt modelId="{9BF72D3F-3911-4B43-8F26-D7744EC6E9B3}" type="pres">
      <dgm:prSet presAssocID="{46DB7716-7C2B-4647-9C4E-0054D5BD54B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15A9D-DBC7-4377-8A1C-F4C025DC96DC}" type="pres">
      <dgm:prSet presAssocID="{46DB7716-7C2B-4647-9C4E-0054D5BD54BB}" presName="rootConnector" presStyleLbl="node3" presStyleIdx="1" presStyleCnt="4"/>
      <dgm:spPr/>
      <dgm:t>
        <a:bodyPr/>
        <a:lstStyle/>
        <a:p>
          <a:endParaRPr lang="en-US"/>
        </a:p>
      </dgm:t>
    </dgm:pt>
    <dgm:pt modelId="{11EBEE25-75FB-4B81-91EF-FB4459D83603}" type="pres">
      <dgm:prSet presAssocID="{46DB7716-7C2B-4647-9C4E-0054D5BD54BB}" presName="hierChild4" presStyleCnt="0"/>
      <dgm:spPr/>
    </dgm:pt>
    <dgm:pt modelId="{2E604F24-BD02-4BFB-8021-1B110BF5829B}" type="pres">
      <dgm:prSet presAssocID="{0CC7A8FB-E47B-4816-8D2E-C401F413B9F1}" presName="Name37" presStyleLbl="parChTrans1D4" presStyleIdx="1" presStyleCnt="6"/>
      <dgm:spPr/>
      <dgm:t>
        <a:bodyPr/>
        <a:lstStyle/>
        <a:p>
          <a:endParaRPr lang="en-US"/>
        </a:p>
      </dgm:t>
    </dgm:pt>
    <dgm:pt modelId="{D8C145B4-E71D-4DF7-B940-50F518C89C9F}" type="pres">
      <dgm:prSet presAssocID="{5302D3A7-8201-48CD-9C56-7378825214CB}" presName="hierRoot2" presStyleCnt="0">
        <dgm:presLayoutVars>
          <dgm:hierBranch val="init"/>
        </dgm:presLayoutVars>
      </dgm:prSet>
      <dgm:spPr/>
    </dgm:pt>
    <dgm:pt modelId="{DBCE796A-42A2-4604-B39B-E8AFB1F5E79A}" type="pres">
      <dgm:prSet presAssocID="{5302D3A7-8201-48CD-9C56-7378825214CB}" presName="rootComposite" presStyleCnt="0"/>
      <dgm:spPr/>
    </dgm:pt>
    <dgm:pt modelId="{B5C1B16F-7B1C-4865-B06E-8183B8E4C378}" type="pres">
      <dgm:prSet presAssocID="{5302D3A7-8201-48CD-9C56-7378825214CB}" presName="rootText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CE4C5A-5B60-4BEB-A44E-BA68A2EC8AAA}" type="pres">
      <dgm:prSet presAssocID="{5302D3A7-8201-48CD-9C56-7378825214CB}" presName="rootConnector" presStyleLbl="node4" presStyleIdx="1" presStyleCnt="6"/>
      <dgm:spPr/>
      <dgm:t>
        <a:bodyPr/>
        <a:lstStyle/>
        <a:p>
          <a:endParaRPr lang="en-US"/>
        </a:p>
      </dgm:t>
    </dgm:pt>
    <dgm:pt modelId="{52C80679-8405-45AA-A162-8371B5D7881F}" type="pres">
      <dgm:prSet presAssocID="{5302D3A7-8201-48CD-9C56-7378825214CB}" presName="hierChild4" presStyleCnt="0"/>
      <dgm:spPr/>
    </dgm:pt>
    <dgm:pt modelId="{E49150E6-71B0-44A9-AF2C-A91F161D56F3}" type="pres">
      <dgm:prSet presAssocID="{5302D3A7-8201-48CD-9C56-7378825214CB}" presName="hierChild5" presStyleCnt="0"/>
      <dgm:spPr/>
    </dgm:pt>
    <dgm:pt modelId="{493BB8EE-E475-4BBB-89AB-24FEE15AC94A}" type="pres">
      <dgm:prSet presAssocID="{8B3029DE-C9B5-46B4-A454-32BEC404EB65}" presName="Name37" presStyleLbl="parChTrans1D4" presStyleIdx="2" presStyleCnt="6"/>
      <dgm:spPr/>
      <dgm:t>
        <a:bodyPr/>
        <a:lstStyle/>
        <a:p>
          <a:endParaRPr lang="en-US"/>
        </a:p>
      </dgm:t>
    </dgm:pt>
    <dgm:pt modelId="{B1056B85-F62E-4E28-9345-FB63CE9107D6}" type="pres">
      <dgm:prSet presAssocID="{E47EF66C-83BF-46CE-A593-C05D391E2D74}" presName="hierRoot2" presStyleCnt="0">
        <dgm:presLayoutVars>
          <dgm:hierBranch val="init"/>
        </dgm:presLayoutVars>
      </dgm:prSet>
      <dgm:spPr/>
    </dgm:pt>
    <dgm:pt modelId="{C567AB75-0908-4F78-93A6-23546633FA92}" type="pres">
      <dgm:prSet presAssocID="{E47EF66C-83BF-46CE-A593-C05D391E2D74}" presName="rootComposite" presStyleCnt="0"/>
      <dgm:spPr/>
    </dgm:pt>
    <dgm:pt modelId="{2DEF9235-7EC2-4799-8276-47BFF758489F}" type="pres">
      <dgm:prSet presAssocID="{E47EF66C-83BF-46CE-A593-C05D391E2D74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B650E7-5550-44CB-AF74-1CDB64ACEA34}" type="pres">
      <dgm:prSet presAssocID="{E47EF66C-83BF-46CE-A593-C05D391E2D74}" presName="rootConnector" presStyleLbl="node4" presStyleIdx="2" presStyleCnt="6"/>
      <dgm:spPr/>
      <dgm:t>
        <a:bodyPr/>
        <a:lstStyle/>
        <a:p>
          <a:endParaRPr lang="en-US"/>
        </a:p>
      </dgm:t>
    </dgm:pt>
    <dgm:pt modelId="{01869509-DE3E-4104-8DFD-54EBA4E4B4B3}" type="pres">
      <dgm:prSet presAssocID="{E47EF66C-83BF-46CE-A593-C05D391E2D74}" presName="hierChild4" presStyleCnt="0"/>
      <dgm:spPr/>
    </dgm:pt>
    <dgm:pt modelId="{317A140E-214B-4474-922A-E0277D5D350F}" type="pres">
      <dgm:prSet presAssocID="{E47EF66C-83BF-46CE-A593-C05D391E2D74}" presName="hierChild5" presStyleCnt="0"/>
      <dgm:spPr/>
    </dgm:pt>
    <dgm:pt modelId="{20CB6C9B-15C9-464F-88F7-8BB43CB6B977}" type="pres">
      <dgm:prSet presAssocID="{46DB7716-7C2B-4647-9C4E-0054D5BD54BB}" presName="hierChild5" presStyleCnt="0"/>
      <dgm:spPr/>
    </dgm:pt>
    <dgm:pt modelId="{8E63EA0B-90DE-4BDB-87BE-C8FBC083C7AB}" type="pres">
      <dgm:prSet presAssocID="{6E22A7E6-A413-4F9E-9B2E-83F5FB40F5A5}" presName="hierChild5" presStyleCnt="0"/>
      <dgm:spPr/>
    </dgm:pt>
    <dgm:pt modelId="{A26E9638-3B50-4733-ABBA-CC3253838F61}" type="pres">
      <dgm:prSet presAssocID="{92FE8CB5-2CEA-4B79-AB65-398C70BF7F0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66EC9DA-B3DE-4203-B246-0219582E3552}" type="pres">
      <dgm:prSet presAssocID="{B4678FC6-678A-437C-840B-B4C3D088EACB}" presName="hierRoot2" presStyleCnt="0">
        <dgm:presLayoutVars>
          <dgm:hierBranch val="init"/>
        </dgm:presLayoutVars>
      </dgm:prSet>
      <dgm:spPr/>
    </dgm:pt>
    <dgm:pt modelId="{5A9CBD62-3536-46B2-B818-4B905D018432}" type="pres">
      <dgm:prSet presAssocID="{B4678FC6-678A-437C-840B-B4C3D088EACB}" presName="rootComposite" presStyleCnt="0"/>
      <dgm:spPr/>
    </dgm:pt>
    <dgm:pt modelId="{A1FFA477-5596-4055-826A-E0796134D235}" type="pres">
      <dgm:prSet presAssocID="{B4678FC6-678A-437C-840B-B4C3D088EACB}" presName="rootText" presStyleLbl="node2" presStyleIdx="1" presStyleCnt="2" custScaleX="2207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C92D7D-9622-4E29-9912-4BA2F3FF3ED3}" type="pres">
      <dgm:prSet presAssocID="{B4678FC6-678A-437C-840B-B4C3D088EACB}" presName="rootConnector" presStyleLbl="node2" presStyleIdx="1" presStyleCnt="2"/>
      <dgm:spPr/>
      <dgm:t>
        <a:bodyPr/>
        <a:lstStyle/>
        <a:p>
          <a:endParaRPr lang="en-US"/>
        </a:p>
      </dgm:t>
    </dgm:pt>
    <dgm:pt modelId="{FF2732D9-49FD-4179-B9C7-A387BCF417E9}" type="pres">
      <dgm:prSet presAssocID="{B4678FC6-678A-437C-840B-B4C3D088EACB}" presName="hierChild4" presStyleCnt="0"/>
      <dgm:spPr/>
    </dgm:pt>
    <dgm:pt modelId="{18968C39-CF36-494C-9F21-C2510ABC741A}" type="pres">
      <dgm:prSet presAssocID="{9F4900E2-74B6-4BD3-ACDA-4D44241C005D}" presName="Name37" presStyleLbl="parChTrans1D3" presStyleIdx="2" presStyleCnt="4"/>
      <dgm:spPr/>
      <dgm:t>
        <a:bodyPr/>
        <a:lstStyle/>
        <a:p>
          <a:endParaRPr lang="en-US"/>
        </a:p>
      </dgm:t>
    </dgm:pt>
    <dgm:pt modelId="{37C670AA-6A4B-4A9C-BF2D-1EE7B9EBA316}" type="pres">
      <dgm:prSet presAssocID="{35D3BDCC-F684-44F6-8C0B-A1070B44B975}" presName="hierRoot2" presStyleCnt="0">
        <dgm:presLayoutVars>
          <dgm:hierBranch val="init"/>
        </dgm:presLayoutVars>
      </dgm:prSet>
      <dgm:spPr/>
    </dgm:pt>
    <dgm:pt modelId="{C66168C0-6559-4558-BC3D-A2EC8D9985B4}" type="pres">
      <dgm:prSet presAssocID="{35D3BDCC-F684-44F6-8C0B-A1070B44B975}" presName="rootComposite" presStyleCnt="0"/>
      <dgm:spPr/>
    </dgm:pt>
    <dgm:pt modelId="{4F6B91C9-5E4E-4EA9-86D4-0F2C6E0FBA05}" type="pres">
      <dgm:prSet presAssocID="{35D3BDCC-F684-44F6-8C0B-A1070B44B97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258C25-917F-4151-9AA3-A0A74D0AF204}" type="pres">
      <dgm:prSet presAssocID="{35D3BDCC-F684-44F6-8C0B-A1070B44B975}" presName="rootConnector" presStyleLbl="node3" presStyleIdx="2" presStyleCnt="4"/>
      <dgm:spPr/>
      <dgm:t>
        <a:bodyPr/>
        <a:lstStyle/>
        <a:p>
          <a:endParaRPr lang="en-US"/>
        </a:p>
      </dgm:t>
    </dgm:pt>
    <dgm:pt modelId="{48C700A0-7672-44DB-8E98-93BCF2AC39C0}" type="pres">
      <dgm:prSet presAssocID="{35D3BDCC-F684-44F6-8C0B-A1070B44B975}" presName="hierChild4" presStyleCnt="0"/>
      <dgm:spPr/>
    </dgm:pt>
    <dgm:pt modelId="{C50969D4-9CFC-4BB5-8FA4-D2D777E673D7}" type="pres">
      <dgm:prSet presAssocID="{8EB928F6-6B7B-4515-812D-CCA8DBA3DE54}" presName="Name37" presStyleLbl="parChTrans1D4" presStyleIdx="3" presStyleCnt="6"/>
      <dgm:spPr/>
      <dgm:t>
        <a:bodyPr/>
        <a:lstStyle/>
        <a:p>
          <a:endParaRPr lang="en-US"/>
        </a:p>
      </dgm:t>
    </dgm:pt>
    <dgm:pt modelId="{93F188F9-D8EE-4D0F-A6E6-0BAA8B46F993}" type="pres">
      <dgm:prSet presAssocID="{0C8E50C5-99C9-4FDF-83E2-9A4E6DBBEAD1}" presName="hierRoot2" presStyleCnt="0">
        <dgm:presLayoutVars>
          <dgm:hierBranch val="init"/>
        </dgm:presLayoutVars>
      </dgm:prSet>
      <dgm:spPr/>
    </dgm:pt>
    <dgm:pt modelId="{104CE155-7CAD-4452-B631-A20FD17C3B92}" type="pres">
      <dgm:prSet presAssocID="{0C8E50C5-99C9-4FDF-83E2-9A4E6DBBEAD1}" presName="rootComposite" presStyleCnt="0"/>
      <dgm:spPr/>
    </dgm:pt>
    <dgm:pt modelId="{3DF5C70F-037F-4826-AB77-2B66F8FA39EE}" type="pres">
      <dgm:prSet presAssocID="{0C8E50C5-99C9-4FDF-83E2-9A4E6DBBEAD1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244B8F-57AF-4D9E-AC46-43B1B13CC247}" type="pres">
      <dgm:prSet presAssocID="{0C8E50C5-99C9-4FDF-83E2-9A4E6DBBEAD1}" presName="rootConnector" presStyleLbl="node4" presStyleIdx="3" presStyleCnt="6"/>
      <dgm:spPr/>
      <dgm:t>
        <a:bodyPr/>
        <a:lstStyle/>
        <a:p>
          <a:endParaRPr lang="en-US"/>
        </a:p>
      </dgm:t>
    </dgm:pt>
    <dgm:pt modelId="{1982D31B-BE0D-4C1F-AA30-020EDF12D0E5}" type="pres">
      <dgm:prSet presAssocID="{0C8E50C5-99C9-4FDF-83E2-9A4E6DBBEAD1}" presName="hierChild4" presStyleCnt="0"/>
      <dgm:spPr/>
    </dgm:pt>
    <dgm:pt modelId="{8A727FFA-27E6-4373-86A5-71C6D167ADEF}" type="pres">
      <dgm:prSet presAssocID="{0C8E50C5-99C9-4FDF-83E2-9A4E6DBBEAD1}" presName="hierChild5" presStyleCnt="0"/>
      <dgm:spPr/>
    </dgm:pt>
    <dgm:pt modelId="{86934411-8E41-4F7C-A540-F94EA6F6611A}" type="pres">
      <dgm:prSet presAssocID="{7FA3B0C1-53DE-497C-AD40-CBF774E9EE4B}" presName="Name37" presStyleLbl="parChTrans1D4" presStyleIdx="4" presStyleCnt="6"/>
      <dgm:spPr/>
      <dgm:t>
        <a:bodyPr/>
        <a:lstStyle/>
        <a:p>
          <a:endParaRPr lang="en-US"/>
        </a:p>
      </dgm:t>
    </dgm:pt>
    <dgm:pt modelId="{67FF7D67-D00C-412A-BF4F-B9800BC1604C}" type="pres">
      <dgm:prSet presAssocID="{6499B4E3-11AF-4AE5-8B9B-66046850616B}" presName="hierRoot2" presStyleCnt="0">
        <dgm:presLayoutVars>
          <dgm:hierBranch val="init"/>
        </dgm:presLayoutVars>
      </dgm:prSet>
      <dgm:spPr/>
    </dgm:pt>
    <dgm:pt modelId="{C790269C-8B60-488C-A15B-993050CBFAB6}" type="pres">
      <dgm:prSet presAssocID="{6499B4E3-11AF-4AE5-8B9B-66046850616B}" presName="rootComposite" presStyleCnt="0"/>
      <dgm:spPr/>
    </dgm:pt>
    <dgm:pt modelId="{E5F29DAD-00B5-4500-A53D-BAD09E91D1E5}" type="pres">
      <dgm:prSet presAssocID="{6499B4E3-11AF-4AE5-8B9B-66046850616B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39BD8-9129-4D44-A13F-B98CAE1C8FA7}" type="pres">
      <dgm:prSet presAssocID="{6499B4E3-11AF-4AE5-8B9B-66046850616B}" presName="rootConnector" presStyleLbl="node4" presStyleIdx="4" presStyleCnt="6"/>
      <dgm:spPr/>
      <dgm:t>
        <a:bodyPr/>
        <a:lstStyle/>
        <a:p>
          <a:endParaRPr lang="en-US"/>
        </a:p>
      </dgm:t>
    </dgm:pt>
    <dgm:pt modelId="{4D48BBB0-F4AF-4DC3-95CA-E70E49078465}" type="pres">
      <dgm:prSet presAssocID="{6499B4E3-11AF-4AE5-8B9B-66046850616B}" presName="hierChild4" presStyleCnt="0"/>
      <dgm:spPr/>
    </dgm:pt>
    <dgm:pt modelId="{D16A8647-F4AD-488C-A80F-9843CB724497}" type="pres">
      <dgm:prSet presAssocID="{6499B4E3-11AF-4AE5-8B9B-66046850616B}" presName="hierChild5" presStyleCnt="0"/>
      <dgm:spPr/>
    </dgm:pt>
    <dgm:pt modelId="{7FF5D494-F247-4FD6-8F71-338A69015A35}" type="pres">
      <dgm:prSet presAssocID="{35D3BDCC-F684-44F6-8C0B-A1070B44B975}" presName="hierChild5" presStyleCnt="0"/>
      <dgm:spPr/>
    </dgm:pt>
    <dgm:pt modelId="{930C69F0-ACE3-4361-8DF0-8B4EEF93CA85}" type="pres">
      <dgm:prSet presAssocID="{C86E0104-7242-490D-B4AA-A1AF098EC57B}" presName="Name37" presStyleLbl="parChTrans1D3" presStyleIdx="3" presStyleCnt="4"/>
      <dgm:spPr/>
      <dgm:t>
        <a:bodyPr/>
        <a:lstStyle/>
        <a:p>
          <a:endParaRPr lang="en-US"/>
        </a:p>
      </dgm:t>
    </dgm:pt>
    <dgm:pt modelId="{5C750A20-F10C-4C67-AB21-BB1D44225F62}" type="pres">
      <dgm:prSet presAssocID="{045D0AE4-BED2-493D-982C-564462868D6E}" presName="hierRoot2" presStyleCnt="0">
        <dgm:presLayoutVars>
          <dgm:hierBranch val="init"/>
        </dgm:presLayoutVars>
      </dgm:prSet>
      <dgm:spPr/>
    </dgm:pt>
    <dgm:pt modelId="{9AB3E199-0CA9-45E3-ADEB-2F1C2AC0DD90}" type="pres">
      <dgm:prSet presAssocID="{045D0AE4-BED2-493D-982C-564462868D6E}" presName="rootComposite" presStyleCnt="0"/>
      <dgm:spPr/>
    </dgm:pt>
    <dgm:pt modelId="{ED978D75-2D32-44F0-97EB-18744B79CEB3}" type="pres">
      <dgm:prSet presAssocID="{045D0AE4-BED2-493D-982C-564462868D6E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4E816-6C4C-46B4-A988-3ED522D923B9}" type="pres">
      <dgm:prSet presAssocID="{045D0AE4-BED2-493D-982C-564462868D6E}" presName="rootConnector" presStyleLbl="node3" presStyleIdx="3" presStyleCnt="4"/>
      <dgm:spPr/>
      <dgm:t>
        <a:bodyPr/>
        <a:lstStyle/>
        <a:p>
          <a:endParaRPr lang="en-US"/>
        </a:p>
      </dgm:t>
    </dgm:pt>
    <dgm:pt modelId="{E27BC4E6-2444-4E0E-8DAA-706413BE71AA}" type="pres">
      <dgm:prSet presAssocID="{045D0AE4-BED2-493D-982C-564462868D6E}" presName="hierChild4" presStyleCnt="0"/>
      <dgm:spPr/>
    </dgm:pt>
    <dgm:pt modelId="{7D8ED536-1E89-4AA6-A84B-73180BAEF053}" type="pres">
      <dgm:prSet presAssocID="{2B1C8FAE-A5AE-4D9B-83EA-230C35B5114E}" presName="Name37" presStyleLbl="parChTrans1D4" presStyleIdx="5" presStyleCnt="6"/>
      <dgm:spPr/>
      <dgm:t>
        <a:bodyPr/>
        <a:lstStyle/>
        <a:p>
          <a:endParaRPr lang="en-US"/>
        </a:p>
      </dgm:t>
    </dgm:pt>
    <dgm:pt modelId="{495F650A-1ECF-4D96-8F3C-AF6EAE9074E4}" type="pres">
      <dgm:prSet presAssocID="{AF7BDC98-DC8B-4AFE-BEF8-1B9F36D8D40F}" presName="hierRoot2" presStyleCnt="0">
        <dgm:presLayoutVars>
          <dgm:hierBranch val="init"/>
        </dgm:presLayoutVars>
      </dgm:prSet>
      <dgm:spPr/>
    </dgm:pt>
    <dgm:pt modelId="{4623FD0C-1702-4B4B-9A03-F63915271185}" type="pres">
      <dgm:prSet presAssocID="{AF7BDC98-DC8B-4AFE-BEF8-1B9F36D8D40F}" presName="rootComposite" presStyleCnt="0"/>
      <dgm:spPr/>
    </dgm:pt>
    <dgm:pt modelId="{B0DFAF47-69D9-4D29-A63C-64772F6390E9}" type="pres">
      <dgm:prSet presAssocID="{AF7BDC98-DC8B-4AFE-BEF8-1B9F36D8D40F}" presName="rootText" presStyleLbl="node4" presStyleIdx="5" presStyleCnt="6" custLinFactNeighborX="2657" custLinFactNeighborY="-17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8F5C53-B0A7-417B-BC5C-876C3624854F}" type="pres">
      <dgm:prSet presAssocID="{AF7BDC98-DC8B-4AFE-BEF8-1B9F36D8D40F}" presName="rootConnector" presStyleLbl="node4" presStyleIdx="5" presStyleCnt="6"/>
      <dgm:spPr/>
      <dgm:t>
        <a:bodyPr/>
        <a:lstStyle/>
        <a:p>
          <a:endParaRPr lang="en-US"/>
        </a:p>
      </dgm:t>
    </dgm:pt>
    <dgm:pt modelId="{978E0371-136F-43F4-8611-3F66B13B38FD}" type="pres">
      <dgm:prSet presAssocID="{AF7BDC98-DC8B-4AFE-BEF8-1B9F36D8D40F}" presName="hierChild4" presStyleCnt="0"/>
      <dgm:spPr/>
    </dgm:pt>
    <dgm:pt modelId="{E1CA0545-1537-43BC-8F52-51BDAF44E6FD}" type="pres">
      <dgm:prSet presAssocID="{AF7BDC98-DC8B-4AFE-BEF8-1B9F36D8D40F}" presName="hierChild5" presStyleCnt="0"/>
      <dgm:spPr/>
    </dgm:pt>
    <dgm:pt modelId="{D0F9FA81-5032-4C2C-A092-C2567AA52BE0}" type="pres">
      <dgm:prSet presAssocID="{045D0AE4-BED2-493D-982C-564462868D6E}" presName="hierChild5" presStyleCnt="0"/>
      <dgm:spPr/>
    </dgm:pt>
    <dgm:pt modelId="{55A05E1D-865D-495B-B455-00F6CDB5FF66}" type="pres">
      <dgm:prSet presAssocID="{B4678FC6-678A-437C-840B-B4C3D088EACB}" presName="hierChild5" presStyleCnt="0"/>
      <dgm:spPr/>
    </dgm:pt>
    <dgm:pt modelId="{619D75B5-3E07-4A21-AD5E-6301CE8B2AF8}" type="pres">
      <dgm:prSet presAssocID="{5DBB6C84-0011-49A6-A36C-C158ED8125B5}" presName="hierChild3" presStyleCnt="0"/>
      <dgm:spPr/>
    </dgm:pt>
  </dgm:ptLst>
  <dgm:cxnLst>
    <dgm:cxn modelId="{08DF0251-034D-410E-9DC6-71D3CE967A21}" srcId="{9C108217-AC32-4C06-90B8-1060858AA011}" destId="{5DBB6C84-0011-49A6-A36C-C158ED8125B5}" srcOrd="0" destOrd="0" parTransId="{CF4A9376-E7F6-4C04-9A3B-359463CFEDDF}" sibTransId="{C095D60F-C2B6-472A-A7FE-84645154A47F}"/>
    <dgm:cxn modelId="{D73E79A1-27B5-43CD-AF78-7FCFCFF9351C}" type="presOf" srcId="{74D767EA-980F-404C-89FA-77E95E2499D4}" destId="{02C57AB1-D00A-48B9-9C02-97F1A02BD736}" srcOrd="0" destOrd="0" presId="urn:microsoft.com/office/officeart/2005/8/layout/orgChart1"/>
    <dgm:cxn modelId="{7CE0946E-0D52-42B9-946D-D459C5226483}" type="presOf" srcId="{0C8E50C5-99C9-4FDF-83E2-9A4E6DBBEAD1}" destId="{3DF5C70F-037F-4826-AB77-2B66F8FA39EE}" srcOrd="0" destOrd="0" presId="urn:microsoft.com/office/officeart/2005/8/layout/orgChart1"/>
    <dgm:cxn modelId="{AEC92600-CF38-4BF3-921F-6D7C2F4BA884}" type="presOf" srcId="{8B3029DE-C9B5-46B4-A454-32BEC404EB65}" destId="{493BB8EE-E475-4BBB-89AB-24FEE15AC94A}" srcOrd="0" destOrd="0" presId="urn:microsoft.com/office/officeart/2005/8/layout/orgChart1"/>
    <dgm:cxn modelId="{D37F784D-B9E7-444A-AB75-F2A72DD08F77}" type="presOf" srcId="{C86E0104-7242-490D-B4AA-A1AF098EC57B}" destId="{930C69F0-ACE3-4361-8DF0-8B4EEF93CA85}" srcOrd="0" destOrd="0" presId="urn:microsoft.com/office/officeart/2005/8/layout/orgChart1"/>
    <dgm:cxn modelId="{2BE280C3-3CAE-4B53-8809-F93599AB9F5A}" type="presOf" srcId="{5302D3A7-8201-48CD-9C56-7378825214CB}" destId="{B5C1B16F-7B1C-4865-B06E-8183B8E4C378}" srcOrd="0" destOrd="0" presId="urn:microsoft.com/office/officeart/2005/8/layout/orgChart1"/>
    <dgm:cxn modelId="{E2B71F7B-0487-4CE4-87FF-A20D980F1446}" type="presOf" srcId="{B4678FC6-678A-437C-840B-B4C3D088EACB}" destId="{CFC92D7D-9622-4E29-9912-4BA2F3FF3ED3}" srcOrd="1" destOrd="0" presId="urn:microsoft.com/office/officeart/2005/8/layout/orgChart1"/>
    <dgm:cxn modelId="{5340D8F5-06C4-4A58-8A73-98444DF64151}" type="presOf" srcId="{9C108217-AC32-4C06-90B8-1060858AA011}" destId="{0D5C5DB9-AD15-4B82-AD64-FDD74D911325}" srcOrd="0" destOrd="0" presId="urn:microsoft.com/office/officeart/2005/8/layout/orgChart1"/>
    <dgm:cxn modelId="{1A3C22E5-B5F5-4001-9DC1-A8248FCC3CD3}" type="presOf" srcId="{0CC7A8FB-E47B-4816-8D2E-C401F413B9F1}" destId="{2E604F24-BD02-4BFB-8021-1B110BF5829B}" srcOrd="0" destOrd="0" presId="urn:microsoft.com/office/officeart/2005/8/layout/orgChart1"/>
    <dgm:cxn modelId="{9184EFE5-AB2E-44CC-8CFB-9C7EE6692C1D}" srcId="{6E22A7E6-A413-4F9E-9B2E-83F5FB40F5A5}" destId="{FC49DA6A-B9B0-4779-A04B-721C7EE7B665}" srcOrd="0" destOrd="0" parTransId="{7862D8C2-6621-4640-A72D-15AD6147B944}" sibTransId="{3F68AB75-41AD-4F35-AAD6-622D7C593DD9}"/>
    <dgm:cxn modelId="{A14252C7-F5B4-4047-8431-0998AEBB7196}" type="presOf" srcId="{9F4900E2-74B6-4BD3-ACDA-4D44241C005D}" destId="{18968C39-CF36-494C-9F21-C2510ABC741A}" srcOrd="0" destOrd="0" presId="urn:microsoft.com/office/officeart/2005/8/layout/orgChart1"/>
    <dgm:cxn modelId="{81A393D0-5E28-4673-8E89-E908D41DAB3D}" type="presOf" srcId="{201E457C-5DA6-4ADA-BF3E-E19C71403F08}" destId="{9BBD7478-8F16-43C1-B0A5-B40DD4E312E7}" srcOrd="1" destOrd="0" presId="urn:microsoft.com/office/officeart/2005/8/layout/orgChart1"/>
    <dgm:cxn modelId="{56250268-5F8F-435A-9E90-DEEE99413A88}" type="presOf" srcId="{6499B4E3-11AF-4AE5-8B9B-66046850616B}" destId="{E5F29DAD-00B5-4500-A53D-BAD09E91D1E5}" srcOrd="0" destOrd="0" presId="urn:microsoft.com/office/officeart/2005/8/layout/orgChart1"/>
    <dgm:cxn modelId="{7CD30FE3-11B2-47A2-B578-EA6CD026C19F}" type="presOf" srcId="{46DB7716-7C2B-4647-9C4E-0054D5BD54BB}" destId="{9BF72D3F-3911-4B43-8F26-D7744EC6E9B3}" srcOrd="0" destOrd="0" presId="urn:microsoft.com/office/officeart/2005/8/layout/orgChart1"/>
    <dgm:cxn modelId="{D1D64B55-B0F2-4A34-9F27-105E404B9D7A}" srcId="{FC49DA6A-B9B0-4779-A04B-721C7EE7B665}" destId="{201E457C-5DA6-4ADA-BF3E-E19C71403F08}" srcOrd="0" destOrd="0" parTransId="{74D767EA-980F-404C-89FA-77E95E2499D4}" sibTransId="{6970F524-CCA5-40D0-948F-8410BA12C353}"/>
    <dgm:cxn modelId="{DE9CF896-5AFB-4F01-B115-2B47D7D7CDB8}" type="presOf" srcId="{5302D3A7-8201-48CD-9C56-7378825214CB}" destId="{A6CE4C5A-5B60-4BEB-A44E-BA68A2EC8AAA}" srcOrd="1" destOrd="0" presId="urn:microsoft.com/office/officeart/2005/8/layout/orgChart1"/>
    <dgm:cxn modelId="{8C79601F-D37C-485D-BDE7-EC3A4BC97B9A}" type="presOf" srcId="{FC49DA6A-B9B0-4779-A04B-721C7EE7B665}" destId="{9D55A172-12F7-46BD-AF22-DD06A60CDA3F}" srcOrd="0" destOrd="0" presId="urn:microsoft.com/office/officeart/2005/8/layout/orgChart1"/>
    <dgm:cxn modelId="{13298615-5E61-4D7D-A7B3-E6B6700C0B4F}" type="presOf" srcId="{E47EF66C-83BF-46CE-A593-C05D391E2D74}" destId="{2DEF9235-7EC2-4799-8276-47BFF758489F}" srcOrd="0" destOrd="0" presId="urn:microsoft.com/office/officeart/2005/8/layout/orgChart1"/>
    <dgm:cxn modelId="{21A1A015-D6EC-46B7-B2AD-A513A023A873}" type="presOf" srcId="{201E457C-5DA6-4ADA-BF3E-E19C71403F08}" destId="{B22114BC-26C7-4E0F-AC30-C0DEB679DF46}" srcOrd="0" destOrd="0" presId="urn:microsoft.com/office/officeart/2005/8/layout/orgChart1"/>
    <dgm:cxn modelId="{BBCBE965-4CB7-44AF-8D16-30665FA3C4C9}" type="presOf" srcId="{46DB7716-7C2B-4647-9C4E-0054D5BD54BB}" destId="{4CA15A9D-DBC7-4377-8A1C-F4C025DC96DC}" srcOrd="1" destOrd="0" presId="urn:microsoft.com/office/officeart/2005/8/layout/orgChart1"/>
    <dgm:cxn modelId="{3725E77F-D455-48CD-B252-3AD85F2836B0}" srcId="{6E22A7E6-A413-4F9E-9B2E-83F5FB40F5A5}" destId="{46DB7716-7C2B-4647-9C4E-0054D5BD54BB}" srcOrd="1" destOrd="0" parTransId="{D4E01ECD-6351-4C44-B1C9-4CFEB5F37712}" sibTransId="{04F95988-D5E4-4675-A07D-F130A9598CBA}"/>
    <dgm:cxn modelId="{680A37DB-4377-4B55-9FB7-324079B8A6F3}" srcId="{5DBB6C84-0011-49A6-A36C-C158ED8125B5}" destId="{6E22A7E6-A413-4F9E-9B2E-83F5FB40F5A5}" srcOrd="0" destOrd="0" parTransId="{C98EE370-B907-4D0D-BC9A-6E0CA90F0B63}" sibTransId="{BB2798A2-65EF-4750-93D8-BE246504452C}"/>
    <dgm:cxn modelId="{7992CC3E-8AA3-4A06-B7F9-FBD94F3297EB}" type="presOf" srcId="{35D3BDCC-F684-44F6-8C0B-A1070B44B975}" destId="{4F6B91C9-5E4E-4EA9-86D4-0F2C6E0FBA05}" srcOrd="0" destOrd="0" presId="urn:microsoft.com/office/officeart/2005/8/layout/orgChart1"/>
    <dgm:cxn modelId="{268CBDCC-6478-4B22-8260-D44B3B09C134}" type="presOf" srcId="{C98EE370-B907-4D0D-BC9A-6E0CA90F0B63}" destId="{304E147E-88C9-407F-BA79-A445D49DB0CF}" srcOrd="0" destOrd="0" presId="urn:microsoft.com/office/officeart/2005/8/layout/orgChart1"/>
    <dgm:cxn modelId="{B3FD07D0-41F3-440C-A9B6-9DAFC1E91A4F}" type="presOf" srcId="{8EB928F6-6B7B-4515-812D-CCA8DBA3DE54}" destId="{C50969D4-9CFC-4BB5-8FA4-D2D777E673D7}" srcOrd="0" destOrd="0" presId="urn:microsoft.com/office/officeart/2005/8/layout/orgChart1"/>
    <dgm:cxn modelId="{65484E86-4041-401B-9D5D-2962926DF223}" srcId="{B4678FC6-678A-437C-840B-B4C3D088EACB}" destId="{35D3BDCC-F684-44F6-8C0B-A1070B44B975}" srcOrd="0" destOrd="0" parTransId="{9F4900E2-74B6-4BD3-ACDA-4D44241C005D}" sibTransId="{B5E9E3F5-C0CA-4AEE-975E-9C195E909EBF}"/>
    <dgm:cxn modelId="{B9B28CEF-9350-4A9F-AC94-A727F2142C6C}" type="presOf" srcId="{5DBB6C84-0011-49A6-A36C-C158ED8125B5}" destId="{EE9EF2E0-DC41-41D0-AFC6-765107E3A19E}" srcOrd="0" destOrd="0" presId="urn:microsoft.com/office/officeart/2005/8/layout/orgChart1"/>
    <dgm:cxn modelId="{D8D65783-EF1A-4FDE-B191-3A279142DED3}" type="presOf" srcId="{AF7BDC98-DC8B-4AFE-BEF8-1B9F36D8D40F}" destId="{B0DFAF47-69D9-4D29-A63C-64772F6390E9}" srcOrd="0" destOrd="0" presId="urn:microsoft.com/office/officeart/2005/8/layout/orgChart1"/>
    <dgm:cxn modelId="{0BB0D0C9-EDC0-4BF0-BA98-C533D4C75C3B}" srcId="{045D0AE4-BED2-493D-982C-564462868D6E}" destId="{AF7BDC98-DC8B-4AFE-BEF8-1B9F36D8D40F}" srcOrd="0" destOrd="0" parTransId="{2B1C8FAE-A5AE-4D9B-83EA-230C35B5114E}" sibTransId="{79D501E4-2E46-48B1-AFFF-DEA8A131D7DD}"/>
    <dgm:cxn modelId="{D58213DA-8435-4A0D-B4B5-78E290EBC060}" srcId="{46DB7716-7C2B-4647-9C4E-0054D5BD54BB}" destId="{5302D3A7-8201-48CD-9C56-7378825214CB}" srcOrd="0" destOrd="0" parTransId="{0CC7A8FB-E47B-4816-8D2E-C401F413B9F1}" sibTransId="{E35924E3-39D7-4B79-AE5E-FDEDE1ED33A7}"/>
    <dgm:cxn modelId="{C1304C6C-283D-4179-9578-6E82CBD4A41C}" srcId="{35D3BDCC-F684-44F6-8C0B-A1070B44B975}" destId="{0C8E50C5-99C9-4FDF-83E2-9A4E6DBBEAD1}" srcOrd="0" destOrd="0" parTransId="{8EB928F6-6B7B-4515-812D-CCA8DBA3DE54}" sibTransId="{47056C76-6F98-45F9-A0F9-9B1756B40876}"/>
    <dgm:cxn modelId="{70D9B0F2-0170-4F00-ADE6-1E5B2D0250D4}" srcId="{B4678FC6-678A-437C-840B-B4C3D088EACB}" destId="{045D0AE4-BED2-493D-982C-564462868D6E}" srcOrd="1" destOrd="0" parTransId="{C86E0104-7242-490D-B4AA-A1AF098EC57B}" sibTransId="{EA04D14F-C9AD-46A9-9CC2-988C235901FB}"/>
    <dgm:cxn modelId="{2523C27A-0131-4A34-8DF1-9ABFD8553C0B}" type="presOf" srcId="{6E22A7E6-A413-4F9E-9B2E-83F5FB40F5A5}" destId="{5915D010-B6CF-4F20-911E-65EDEF670D02}" srcOrd="0" destOrd="0" presId="urn:microsoft.com/office/officeart/2005/8/layout/orgChart1"/>
    <dgm:cxn modelId="{7E8FF060-2C7F-435B-ACC7-9DAFE00BA5C9}" type="presOf" srcId="{AF7BDC98-DC8B-4AFE-BEF8-1B9F36D8D40F}" destId="{598F5C53-B0A7-417B-BC5C-876C3624854F}" srcOrd="1" destOrd="0" presId="urn:microsoft.com/office/officeart/2005/8/layout/orgChart1"/>
    <dgm:cxn modelId="{B5D6B9DE-24E3-4E2F-BFB3-E7C429222640}" type="presOf" srcId="{7FA3B0C1-53DE-497C-AD40-CBF774E9EE4B}" destId="{86934411-8E41-4F7C-A540-F94EA6F6611A}" srcOrd="0" destOrd="0" presId="urn:microsoft.com/office/officeart/2005/8/layout/orgChart1"/>
    <dgm:cxn modelId="{59A82AE1-6916-4656-8469-3E38BAC81B3F}" srcId="{46DB7716-7C2B-4647-9C4E-0054D5BD54BB}" destId="{E47EF66C-83BF-46CE-A593-C05D391E2D74}" srcOrd="1" destOrd="0" parTransId="{8B3029DE-C9B5-46B4-A454-32BEC404EB65}" sibTransId="{370CF6B3-7EED-4D02-A77B-969F6D96B40D}"/>
    <dgm:cxn modelId="{0CA3DE48-E183-43E5-8F3C-BE0AC7C724CD}" type="presOf" srcId="{B4678FC6-678A-437C-840B-B4C3D088EACB}" destId="{A1FFA477-5596-4055-826A-E0796134D235}" srcOrd="0" destOrd="0" presId="urn:microsoft.com/office/officeart/2005/8/layout/orgChart1"/>
    <dgm:cxn modelId="{4449FBFD-37CF-4609-83F2-660B890DDDAC}" type="presOf" srcId="{0C8E50C5-99C9-4FDF-83E2-9A4E6DBBEAD1}" destId="{8D244B8F-57AF-4D9E-AC46-43B1B13CC247}" srcOrd="1" destOrd="0" presId="urn:microsoft.com/office/officeart/2005/8/layout/orgChart1"/>
    <dgm:cxn modelId="{577A069A-AEAC-46BB-A5CF-E3B9128F0EA4}" type="presOf" srcId="{FC49DA6A-B9B0-4779-A04B-721C7EE7B665}" destId="{42155E5A-0BBA-4F6D-9CDE-EDC69BE2D7F4}" srcOrd="1" destOrd="0" presId="urn:microsoft.com/office/officeart/2005/8/layout/orgChart1"/>
    <dgm:cxn modelId="{1D704598-E6C0-4845-9BB3-FD2FBB86D6D8}" type="presOf" srcId="{D4E01ECD-6351-4C44-B1C9-4CFEB5F37712}" destId="{944EC2D4-BCA3-4ED8-9E09-99D2EC378457}" srcOrd="0" destOrd="0" presId="urn:microsoft.com/office/officeart/2005/8/layout/orgChart1"/>
    <dgm:cxn modelId="{925FEBA7-A91C-4E04-9DDB-5167C7013D17}" type="presOf" srcId="{045D0AE4-BED2-493D-982C-564462868D6E}" destId="{1064E816-6C4C-46B4-A988-3ED522D923B9}" srcOrd="1" destOrd="0" presId="urn:microsoft.com/office/officeart/2005/8/layout/orgChart1"/>
    <dgm:cxn modelId="{83872642-3044-4EC1-87FC-6CBD73A68C82}" type="presOf" srcId="{5DBB6C84-0011-49A6-A36C-C158ED8125B5}" destId="{430AFF49-8530-4096-ABC9-A2C2EFFA97D5}" srcOrd="1" destOrd="0" presId="urn:microsoft.com/office/officeart/2005/8/layout/orgChart1"/>
    <dgm:cxn modelId="{31CB937C-73B1-4E2F-B21B-8E9FF8A3E942}" type="presOf" srcId="{35D3BDCC-F684-44F6-8C0B-A1070B44B975}" destId="{1B258C25-917F-4151-9AA3-A0A74D0AF204}" srcOrd="1" destOrd="0" presId="urn:microsoft.com/office/officeart/2005/8/layout/orgChart1"/>
    <dgm:cxn modelId="{275D41B7-1B95-422A-B7AB-A381DED21864}" type="presOf" srcId="{92FE8CB5-2CEA-4B79-AB65-398C70BF7F0C}" destId="{A26E9638-3B50-4733-ABBA-CC3253838F61}" srcOrd="0" destOrd="0" presId="urn:microsoft.com/office/officeart/2005/8/layout/orgChart1"/>
    <dgm:cxn modelId="{5710AAE1-654D-4A2A-80B6-8BAE4EAA6159}" type="presOf" srcId="{2B1C8FAE-A5AE-4D9B-83EA-230C35B5114E}" destId="{7D8ED536-1E89-4AA6-A84B-73180BAEF053}" srcOrd="0" destOrd="0" presId="urn:microsoft.com/office/officeart/2005/8/layout/orgChart1"/>
    <dgm:cxn modelId="{4FA36E3C-E722-4E1D-A222-428CB4C01DF4}" srcId="{35D3BDCC-F684-44F6-8C0B-A1070B44B975}" destId="{6499B4E3-11AF-4AE5-8B9B-66046850616B}" srcOrd="1" destOrd="0" parTransId="{7FA3B0C1-53DE-497C-AD40-CBF774E9EE4B}" sibTransId="{7DF3EBC5-0BE5-4697-AEA7-6F870BEDDDC9}"/>
    <dgm:cxn modelId="{280FAA84-923C-42A7-904D-D4D7293BD78D}" type="presOf" srcId="{6499B4E3-11AF-4AE5-8B9B-66046850616B}" destId="{6F439BD8-9129-4D44-A13F-B98CAE1C8FA7}" srcOrd="1" destOrd="0" presId="urn:microsoft.com/office/officeart/2005/8/layout/orgChart1"/>
    <dgm:cxn modelId="{7B2E1B49-729E-4197-AC11-7A7D6F28D3C5}" type="presOf" srcId="{6E22A7E6-A413-4F9E-9B2E-83F5FB40F5A5}" destId="{ABBAF0D6-E14F-44E1-90F8-483362F583EF}" srcOrd="1" destOrd="0" presId="urn:microsoft.com/office/officeart/2005/8/layout/orgChart1"/>
    <dgm:cxn modelId="{BC82EE26-45A9-4FF4-8F27-889A47946E69}" srcId="{5DBB6C84-0011-49A6-A36C-C158ED8125B5}" destId="{B4678FC6-678A-437C-840B-B4C3D088EACB}" srcOrd="1" destOrd="0" parTransId="{92FE8CB5-2CEA-4B79-AB65-398C70BF7F0C}" sibTransId="{650A8FE4-F227-4A42-B2EB-0434FDD216DC}"/>
    <dgm:cxn modelId="{03B44D7E-A397-4C9C-B5CD-75075EB06ACA}" type="presOf" srcId="{E47EF66C-83BF-46CE-A593-C05D391E2D74}" destId="{08B650E7-5550-44CB-AF74-1CDB64ACEA34}" srcOrd="1" destOrd="0" presId="urn:microsoft.com/office/officeart/2005/8/layout/orgChart1"/>
    <dgm:cxn modelId="{E27324A5-C8E2-49EE-BDDC-4D27A833F4F8}" type="presOf" srcId="{7862D8C2-6621-4640-A72D-15AD6147B944}" destId="{404D7235-BF9F-4BD8-BDB5-A36D6D7A7CF5}" srcOrd="0" destOrd="0" presId="urn:microsoft.com/office/officeart/2005/8/layout/orgChart1"/>
    <dgm:cxn modelId="{F6D273A5-5BBA-4687-80E3-DFA3AF524FBF}" type="presOf" srcId="{045D0AE4-BED2-493D-982C-564462868D6E}" destId="{ED978D75-2D32-44F0-97EB-18744B79CEB3}" srcOrd="0" destOrd="0" presId="urn:microsoft.com/office/officeart/2005/8/layout/orgChart1"/>
    <dgm:cxn modelId="{E60FEF94-0205-46D4-920E-19CC3BE7B782}" type="presParOf" srcId="{0D5C5DB9-AD15-4B82-AD64-FDD74D911325}" destId="{C971134A-3E0C-47AF-A27A-E1A12FA78482}" srcOrd="0" destOrd="0" presId="urn:microsoft.com/office/officeart/2005/8/layout/orgChart1"/>
    <dgm:cxn modelId="{FC89B34B-6DAA-4015-B203-6F0FF53F877E}" type="presParOf" srcId="{C971134A-3E0C-47AF-A27A-E1A12FA78482}" destId="{EBF3DB8A-0523-4C2A-A745-A90B8AAB02BC}" srcOrd="0" destOrd="0" presId="urn:microsoft.com/office/officeart/2005/8/layout/orgChart1"/>
    <dgm:cxn modelId="{C3D2F3D6-6C97-4879-9066-91295EFF4F0E}" type="presParOf" srcId="{EBF3DB8A-0523-4C2A-A745-A90B8AAB02BC}" destId="{EE9EF2E0-DC41-41D0-AFC6-765107E3A19E}" srcOrd="0" destOrd="0" presId="urn:microsoft.com/office/officeart/2005/8/layout/orgChart1"/>
    <dgm:cxn modelId="{9613537C-0350-4EA0-A074-CD673609F225}" type="presParOf" srcId="{EBF3DB8A-0523-4C2A-A745-A90B8AAB02BC}" destId="{430AFF49-8530-4096-ABC9-A2C2EFFA97D5}" srcOrd="1" destOrd="0" presId="urn:microsoft.com/office/officeart/2005/8/layout/orgChart1"/>
    <dgm:cxn modelId="{7363EDBB-B1D5-4D7A-AB7A-1CA72892BBC9}" type="presParOf" srcId="{C971134A-3E0C-47AF-A27A-E1A12FA78482}" destId="{9316086D-CBB9-43E6-9D8D-81E72EDAFC02}" srcOrd="1" destOrd="0" presId="urn:microsoft.com/office/officeart/2005/8/layout/orgChart1"/>
    <dgm:cxn modelId="{BA77BFE1-93A6-4775-91E7-822FBD908106}" type="presParOf" srcId="{9316086D-CBB9-43E6-9D8D-81E72EDAFC02}" destId="{304E147E-88C9-407F-BA79-A445D49DB0CF}" srcOrd="0" destOrd="0" presId="urn:microsoft.com/office/officeart/2005/8/layout/orgChart1"/>
    <dgm:cxn modelId="{87B92B09-273C-474D-9B54-EF05ECCA8455}" type="presParOf" srcId="{9316086D-CBB9-43E6-9D8D-81E72EDAFC02}" destId="{5B994677-10A3-47EB-8004-BBB91C15BAB8}" srcOrd="1" destOrd="0" presId="urn:microsoft.com/office/officeart/2005/8/layout/orgChart1"/>
    <dgm:cxn modelId="{BFFDC36F-8AFC-47B3-BF15-DB6124EFCF21}" type="presParOf" srcId="{5B994677-10A3-47EB-8004-BBB91C15BAB8}" destId="{FE89DBA3-D953-4DCE-AE27-E5D9C6CA4230}" srcOrd="0" destOrd="0" presId="urn:microsoft.com/office/officeart/2005/8/layout/orgChart1"/>
    <dgm:cxn modelId="{558FDB48-CEA7-40D6-812C-79D8ECC76788}" type="presParOf" srcId="{FE89DBA3-D953-4DCE-AE27-E5D9C6CA4230}" destId="{5915D010-B6CF-4F20-911E-65EDEF670D02}" srcOrd="0" destOrd="0" presId="urn:microsoft.com/office/officeart/2005/8/layout/orgChart1"/>
    <dgm:cxn modelId="{F9C4A029-CE10-4AC3-B4FA-7FA34AB93C39}" type="presParOf" srcId="{FE89DBA3-D953-4DCE-AE27-E5D9C6CA4230}" destId="{ABBAF0D6-E14F-44E1-90F8-483362F583EF}" srcOrd="1" destOrd="0" presId="urn:microsoft.com/office/officeart/2005/8/layout/orgChart1"/>
    <dgm:cxn modelId="{FC3B9DEB-6BE2-40E6-BD90-42B6D361FB6A}" type="presParOf" srcId="{5B994677-10A3-47EB-8004-BBB91C15BAB8}" destId="{90F2BBA2-AC1A-413F-8B64-3B5AAC60391F}" srcOrd="1" destOrd="0" presId="urn:microsoft.com/office/officeart/2005/8/layout/orgChart1"/>
    <dgm:cxn modelId="{CBDAD478-3A18-4382-B966-79489953944F}" type="presParOf" srcId="{90F2BBA2-AC1A-413F-8B64-3B5AAC60391F}" destId="{404D7235-BF9F-4BD8-BDB5-A36D6D7A7CF5}" srcOrd="0" destOrd="0" presId="urn:microsoft.com/office/officeart/2005/8/layout/orgChart1"/>
    <dgm:cxn modelId="{DE3027AE-A791-4D3C-960B-C73D757EE2C3}" type="presParOf" srcId="{90F2BBA2-AC1A-413F-8B64-3B5AAC60391F}" destId="{FA2452C7-02CE-45B0-B97E-A2F2567A8BC7}" srcOrd="1" destOrd="0" presId="urn:microsoft.com/office/officeart/2005/8/layout/orgChart1"/>
    <dgm:cxn modelId="{BE36300F-D2A0-4C5E-8496-EE2F8E473C95}" type="presParOf" srcId="{FA2452C7-02CE-45B0-B97E-A2F2567A8BC7}" destId="{78EE7B5F-3565-4EA3-B515-CF3988C42DE3}" srcOrd="0" destOrd="0" presId="urn:microsoft.com/office/officeart/2005/8/layout/orgChart1"/>
    <dgm:cxn modelId="{57B19752-4DE8-40D8-B9CC-A4F02344E148}" type="presParOf" srcId="{78EE7B5F-3565-4EA3-B515-CF3988C42DE3}" destId="{9D55A172-12F7-46BD-AF22-DD06A60CDA3F}" srcOrd="0" destOrd="0" presId="urn:microsoft.com/office/officeart/2005/8/layout/orgChart1"/>
    <dgm:cxn modelId="{34D14D3C-616E-4B0D-808D-CF2F56ED2A29}" type="presParOf" srcId="{78EE7B5F-3565-4EA3-B515-CF3988C42DE3}" destId="{42155E5A-0BBA-4F6D-9CDE-EDC69BE2D7F4}" srcOrd="1" destOrd="0" presId="urn:microsoft.com/office/officeart/2005/8/layout/orgChart1"/>
    <dgm:cxn modelId="{0F99B87C-54EA-4189-B83E-628ECE5276A0}" type="presParOf" srcId="{FA2452C7-02CE-45B0-B97E-A2F2567A8BC7}" destId="{0A14DFD3-E5B4-44D6-9EBE-F5F668414786}" srcOrd="1" destOrd="0" presId="urn:microsoft.com/office/officeart/2005/8/layout/orgChart1"/>
    <dgm:cxn modelId="{24ADC771-FC56-433B-942F-F94B4B398518}" type="presParOf" srcId="{0A14DFD3-E5B4-44D6-9EBE-F5F668414786}" destId="{02C57AB1-D00A-48B9-9C02-97F1A02BD736}" srcOrd="0" destOrd="0" presId="urn:microsoft.com/office/officeart/2005/8/layout/orgChart1"/>
    <dgm:cxn modelId="{3340C039-AF0F-4DEA-8734-AFCDC528C655}" type="presParOf" srcId="{0A14DFD3-E5B4-44D6-9EBE-F5F668414786}" destId="{573E987A-2E9F-4ACA-9F01-4F3E0BCB2739}" srcOrd="1" destOrd="0" presId="urn:microsoft.com/office/officeart/2005/8/layout/orgChart1"/>
    <dgm:cxn modelId="{BCF05933-0729-4BBF-9395-6EAF1A259182}" type="presParOf" srcId="{573E987A-2E9F-4ACA-9F01-4F3E0BCB2739}" destId="{601660B6-9F39-4DC5-9272-0CAD8333C33E}" srcOrd="0" destOrd="0" presId="urn:microsoft.com/office/officeart/2005/8/layout/orgChart1"/>
    <dgm:cxn modelId="{341143FB-39A8-4DE5-BFB3-B0D069438F3C}" type="presParOf" srcId="{601660B6-9F39-4DC5-9272-0CAD8333C33E}" destId="{B22114BC-26C7-4E0F-AC30-C0DEB679DF46}" srcOrd="0" destOrd="0" presId="urn:microsoft.com/office/officeart/2005/8/layout/orgChart1"/>
    <dgm:cxn modelId="{DADF4363-5FD7-422F-8E27-439C75920282}" type="presParOf" srcId="{601660B6-9F39-4DC5-9272-0CAD8333C33E}" destId="{9BBD7478-8F16-43C1-B0A5-B40DD4E312E7}" srcOrd="1" destOrd="0" presId="urn:microsoft.com/office/officeart/2005/8/layout/orgChart1"/>
    <dgm:cxn modelId="{7203B388-34EC-4723-8CC9-A852CF5FB0EE}" type="presParOf" srcId="{573E987A-2E9F-4ACA-9F01-4F3E0BCB2739}" destId="{3CAD030C-6D03-407D-B671-6679DAEDB280}" srcOrd="1" destOrd="0" presId="urn:microsoft.com/office/officeart/2005/8/layout/orgChart1"/>
    <dgm:cxn modelId="{B76CE887-7247-49EB-ACC6-79949DCC31CE}" type="presParOf" srcId="{573E987A-2E9F-4ACA-9F01-4F3E0BCB2739}" destId="{00FFD27B-C7DB-4316-B651-03BECFD00D47}" srcOrd="2" destOrd="0" presId="urn:microsoft.com/office/officeart/2005/8/layout/orgChart1"/>
    <dgm:cxn modelId="{4CF353C7-A7CD-4104-8946-FBA881206C25}" type="presParOf" srcId="{FA2452C7-02CE-45B0-B97E-A2F2567A8BC7}" destId="{245B8524-1D9F-4FF1-A459-37509C139A11}" srcOrd="2" destOrd="0" presId="urn:microsoft.com/office/officeart/2005/8/layout/orgChart1"/>
    <dgm:cxn modelId="{3C4DB41A-F579-4456-B33B-FA2541EBEBFB}" type="presParOf" srcId="{90F2BBA2-AC1A-413F-8B64-3B5AAC60391F}" destId="{944EC2D4-BCA3-4ED8-9E09-99D2EC378457}" srcOrd="2" destOrd="0" presId="urn:microsoft.com/office/officeart/2005/8/layout/orgChart1"/>
    <dgm:cxn modelId="{62CF56BC-2D3A-45BE-96B3-4E5E8436653B}" type="presParOf" srcId="{90F2BBA2-AC1A-413F-8B64-3B5AAC60391F}" destId="{DA629846-353A-4CB4-B9AD-014040C17828}" srcOrd="3" destOrd="0" presId="urn:microsoft.com/office/officeart/2005/8/layout/orgChart1"/>
    <dgm:cxn modelId="{528D118D-24DF-4EC6-A7AF-D60116D46713}" type="presParOf" srcId="{DA629846-353A-4CB4-B9AD-014040C17828}" destId="{C77EFDA9-EFFE-420A-A738-F337C26BD589}" srcOrd="0" destOrd="0" presId="urn:microsoft.com/office/officeart/2005/8/layout/orgChart1"/>
    <dgm:cxn modelId="{89A085CD-A7DD-4F72-B9F0-78CB78CE327D}" type="presParOf" srcId="{C77EFDA9-EFFE-420A-A738-F337C26BD589}" destId="{9BF72D3F-3911-4B43-8F26-D7744EC6E9B3}" srcOrd="0" destOrd="0" presId="urn:microsoft.com/office/officeart/2005/8/layout/orgChart1"/>
    <dgm:cxn modelId="{D6C66067-0B40-410A-8445-C1C0348FD449}" type="presParOf" srcId="{C77EFDA9-EFFE-420A-A738-F337C26BD589}" destId="{4CA15A9D-DBC7-4377-8A1C-F4C025DC96DC}" srcOrd="1" destOrd="0" presId="urn:microsoft.com/office/officeart/2005/8/layout/orgChart1"/>
    <dgm:cxn modelId="{B6C0E597-0954-478D-8627-EE2B9399F7EE}" type="presParOf" srcId="{DA629846-353A-4CB4-B9AD-014040C17828}" destId="{11EBEE25-75FB-4B81-91EF-FB4459D83603}" srcOrd="1" destOrd="0" presId="urn:microsoft.com/office/officeart/2005/8/layout/orgChart1"/>
    <dgm:cxn modelId="{B7BD9342-E101-49C4-896D-4DB740826BFA}" type="presParOf" srcId="{11EBEE25-75FB-4B81-91EF-FB4459D83603}" destId="{2E604F24-BD02-4BFB-8021-1B110BF5829B}" srcOrd="0" destOrd="0" presId="urn:microsoft.com/office/officeart/2005/8/layout/orgChart1"/>
    <dgm:cxn modelId="{7882CA6F-8B60-48A4-A876-2686FEAE0611}" type="presParOf" srcId="{11EBEE25-75FB-4B81-91EF-FB4459D83603}" destId="{D8C145B4-E71D-4DF7-B940-50F518C89C9F}" srcOrd="1" destOrd="0" presId="urn:microsoft.com/office/officeart/2005/8/layout/orgChart1"/>
    <dgm:cxn modelId="{7FF95177-6BFC-4659-9765-976617084F12}" type="presParOf" srcId="{D8C145B4-E71D-4DF7-B940-50F518C89C9F}" destId="{DBCE796A-42A2-4604-B39B-E8AFB1F5E79A}" srcOrd="0" destOrd="0" presId="urn:microsoft.com/office/officeart/2005/8/layout/orgChart1"/>
    <dgm:cxn modelId="{06800E05-BD27-4D99-B3B0-7899FF1421C6}" type="presParOf" srcId="{DBCE796A-42A2-4604-B39B-E8AFB1F5E79A}" destId="{B5C1B16F-7B1C-4865-B06E-8183B8E4C378}" srcOrd="0" destOrd="0" presId="urn:microsoft.com/office/officeart/2005/8/layout/orgChart1"/>
    <dgm:cxn modelId="{BB061544-94BE-456F-8F92-B643984BDB9E}" type="presParOf" srcId="{DBCE796A-42A2-4604-B39B-E8AFB1F5E79A}" destId="{A6CE4C5A-5B60-4BEB-A44E-BA68A2EC8AAA}" srcOrd="1" destOrd="0" presId="urn:microsoft.com/office/officeart/2005/8/layout/orgChart1"/>
    <dgm:cxn modelId="{C4E63501-E5E0-4F6F-9DC9-B5FAC5DF268B}" type="presParOf" srcId="{D8C145B4-E71D-4DF7-B940-50F518C89C9F}" destId="{52C80679-8405-45AA-A162-8371B5D7881F}" srcOrd="1" destOrd="0" presId="urn:microsoft.com/office/officeart/2005/8/layout/orgChart1"/>
    <dgm:cxn modelId="{6FC12DD9-878B-46ED-855B-44D92FC94F6D}" type="presParOf" srcId="{D8C145B4-E71D-4DF7-B940-50F518C89C9F}" destId="{E49150E6-71B0-44A9-AF2C-A91F161D56F3}" srcOrd="2" destOrd="0" presId="urn:microsoft.com/office/officeart/2005/8/layout/orgChart1"/>
    <dgm:cxn modelId="{3FB42AFC-7A4D-49DB-97E3-1DDB8F83E846}" type="presParOf" srcId="{11EBEE25-75FB-4B81-91EF-FB4459D83603}" destId="{493BB8EE-E475-4BBB-89AB-24FEE15AC94A}" srcOrd="2" destOrd="0" presId="urn:microsoft.com/office/officeart/2005/8/layout/orgChart1"/>
    <dgm:cxn modelId="{3F4915F3-EDA2-4355-927B-AF6F0C2E4897}" type="presParOf" srcId="{11EBEE25-75FB-4B81-91EF-FB4459D83603}" destId="{B1056B85-F62E-4E28-9345-FB63CE9107D6}" srcOrd="3" destOrd="0" presId="urn:microsoft.com/office/officeart/2005/8/layout/orgChart1"/>
    <dgm:cxn modelId="{40C9B258-7B85-4E0C-BF08-DDB07C5F6166}" type="presParOf" srcId="{B1056B85-F62E-4E28-9345-FB63CE9107D6}" destId="{C567AB75-0908-4F78-93A6-23546633FA92}" srcOrd="0" destOrd="0" presId="urn:microsoft.com/office/officeart/2005/8/layout/orgChart1"/>
    <dgm:cxn modelId="{D034E7EA-7306-4730-B092-9DD7BF5CC232}" type="presParOf" srcId="{C567AB75-0908-4F78-93A6-23546633FA92}" destId="{2DEF9235-7EC2-4799-8276-47BFF758489F}" srcOrd="0" destOrd="0" presId="urn:microsoft.com/office/officeart/2005/8/layout/orgChart1"/>
    <dgm:cxn modelId="{E32906EF-C38A-4352-903C-7E68052C2F87}" type="presParOf" srcId="{C567AB75-0908-4F78-93A6-23546633FA92}" destId="{08B650E7-5550-44CB-AF74-1CDB64ACEA34}" srcOrd="1" destOrd="0" presId="urn:microsoft.com/office/officeart/2005/8/layout/orgChart1"/>
    <dgm:cxn modelId="{2A691570-172A-4CB4-A275-52756181F207}" type="presParOf" srcId="{B1056B85-F62E-4E28-9345-FB63CE9107D6}" destId="{01869509-DE3E-4104-8DFD-54EBA4E4B4B3}" srcOrd="1" destOrd="0" presId="urn:microsoft.com/office/officeart/2005/8/layout/orgChart1"/>
    <dgm:cxn modelId="{97A5ECE2-7DC9-4DBC-846D-E39EA3D0C37D}" type="presParOf" srcId="{B1056B85-F62E-4E28-9345-FB63CE9107D6}" destId="{317A140E-214B-4474-922A-E0277D5D350F}" srcOrd="2" destOrd="0" presId="urn:microsoft.com/office/officeart/2005/8/layout/orgChart1"/>
    <dgm:cxn modelId="{DB1DE7D2-DC25-4853-AEC7-704232079A4E}" type="presParOf" srcId="{DA629846-353A-4CB4-B9AD-014040C17828}" destId="{20CB6C9B-15C9-464F-88F7-8BB43CB6B977}" srcOrd="2" destOrd="0" presId="urn:microsoft.com/office/officeart/2005/8/layout/orgChart1"/>
    <dgm:cxn modelId="{8E38E70F-F39C-4D61-90BE-B6AABDFDBACF}" type="presParOf" srcId="{5B994677-10A3-47EB-8004-BBB91C15BAB8}" destId="{8E63EA0B-90DE-4BDB-87BE-C8FBC083C7AB}" srcOrd="2" destOrd="0" presId="urn:microsoft.com/office/officeart/2005/8/layout/orgChart1"/>
    <dgm:cxn modelId="{66E51D9F-0480-4E15-9E94-4EBAC64CA4A7}" type="presParOf" srcId="{9316086D-CBB9-43E6-9D8D-81E72EDAFC02}" destId="{A26E9638-3B50-4733-ABBA-CC3253838F61}" srcOrd="2" destOrd="0" presId="urn:microsoft.com/office/officeart/2005/8/layout/orgChart1"/>
    <dgm:cxn modelId="{EE3128A9-D988-4038-ACAC-246866320933}" type="presParOf" srcId="{9316086D-CBB9-43E6-9D8D-81E72EDAFC02}" destId="{966EC9DA-B3DE-4203-B246-0219582E3552}" srcOrd="3" destOrd="0" presId="urn:microsoft.com/office/officeart/2005/8/layout/orgChart1"/>
    <dgm:cxn modelId="{4F3A8ECB-21EF-4EDA-8CE7-74B95A8FDF5A}" type="presParOf" srcId="{966EC9DA-B3DE-4203-B246-0219582E3552}" destId="{5A9CBD62-3536-46B2-B818-4B905D018432}" srcOrd="0" destOrd="0" presId="urn:microsoft.com/office/officeart/2005/8/layout/orgChart1"/>
    <dgm:cxn modelId="{0813F6D3-ED26-4067-84CC-D3CDAA2075C2}" type="presParOf" srcId="{5A9CBD62-3536-46B2-B818-4B905D018432}" destId="{A1FFA477-5596-4055-826A-E0796134D235}" srcOrd="0" destOrd="0" presId="urn:microsoft.com/office/officeart/2005/8/layout/orgChart1"/>
    <dgm:cxn modelId="{BE6B8F71-2775-4E0E-95BD-4BCA587211D6}" type="presParOf" srcId="{5A9CBD62-3536-46B2-B818-4B905D018432}" destId="{CFC92D7D-9622-4E29-9912-4BA2F3FF3ED3}" srcOrd="1" destOrd="0" presId="urn:microsoft.com/office/officeart/2005/8/layout/orgChart1"/>
    <dgm:cxn modelId="{1A23AA88-4889-4501-BCD5-2A08A1D4E37D}" type="presParOf" srcId="{966EC9DA-B3DE-4203-B246-0219582E3552}" destId="{FF2732D9-49FD-4179-B9C7-A387BCF417E9}" srcOrd="1" destOrd="0" presId="urn:microsoft.com/office/officeart/2005/8/layout/orgChart1"/>
    <dgm:cxn modelId="{E9EDE440-F5BF-418F-9A67-A7DA8F44B6E9}" type="presParOf" srcId="{FF2732D9-49FD-4179-B9C7-A387BCF417E9}" destId="{18968C39-CF36-494C-9F21-C2510ABC741A}" srcOrd="0" destOrd="0" presId="urn:microsoft.com/office/officeart/2005/8/layout/orgChart1"/>
    <dgm:cxn modelId="{3B8C0221-C096-4226-9DD1-CAB9AD30E29F}" type="presParOf" srcId="{FF2732D9-49FD-4179-B9C7-A387BCF417E9}" destId="{37C670AA-6A4B-4A9C-BF2D-1EE7B9EBA316}" srcOrd="1" destOrd="0" presId="urn:microsoft.com/office/officeart/2005/8/layout/orgChart1"/>
    <dgm:cxn modelId="{A1A6FCF3-8210-4E9E-9F20-0AEBA5B6E6AD}" type="presParOf" srcId="{37C670AA-6A4B-4A9C-BF2D-1EE7B9EBA316}" destId="{C66168C0-6559-4558-BC3D-A2EC8D9985B4}" srcOrd="0" destOrd="0" presId="urn:microsoft.com/office/officeart/2005/8/layout/orgChart1"/>
    <dgm:cxn modelId="{1E6A70FF-5BE1-45F5-8EF1-D59B1C110B31}" type="presParOf" srcId="{C66168C0-6559-4558-BC3D-A2EC8D9985B4}" destId="{4F6B91C9-5E4E-4EA9-86D4-0F2C6E0FBA05}" srcOrd="0" destOrd="0" presId="urn:microsoft.com/office/officeart/2005/8/layout/orgChart1"/>
    <dgm:cxn modelId="{BB86EDA4-9785-4D34-82B9-2D07D12A45F9}" type="presParOf" srcId="{C66168C0-6559-4558-BC3D-A2EC8D9985B4}" destId="{1B258C25-917F-4151-9AA3-A0A74D0AF204}" srcOrd="1" destOrd="0" presId="urn:microsoft.com/office/officeart/2005/8/layout/orgChart1"/>
    <dgm:cxn modelId="{45409315-22C3-4036-A528-3D207B6DE6A5}" type="presParOf" srcId="{37C670AA-6A4B-4A9C-BF2D-1EE7B9EBA316}" destId="{48C700A0-7672-44DB-8E98-93BCF2AC39C0}" srcOrd="1" destOrd="0" presId="urn:microsoft.com/office/officeart/2005/8/layout/orgChart1"/>
    <dgm:cxn modelId="{903D8659-0AA6-43AB-AB14-850B02E24F59}" type="presParOf" srcId="{48C700A0-7672-44DB-8E98-93BCF2AC39C0}" destId="{C50969D4-9CFC-4BB5-8FA4-D2D777E673D7}" srcOrd="0" destOrd="0" presId="urn:microsoft.com/office/officeart/2005/8/layout/orgChart1"/>
    <dgm:cxn modelId="{4E8716A3-3FDF-43FD-B10F-B16912B2735C}" type="presParOf" srcId="{48C700A0-7672-44DB-8E98-93BCF2AC39C0}" destId="{93F188F9-D8EE-4D0F-A6E6-0BAA8B46F993}" srcOrd="1" destOrd="0" presId="urn:microsoft.com/office/officeart/2005/8/layout/orgChart1"/>
    <dgm:cxn modelId="{DF101E40-CAB7-492B-B953-A288EAC41E46}" type="presParOf" srcId="{93F188F9-D8EE-4D0F-A6E6-0BAA8B46F993}" destId="{104CE155-7CAD-4452-B631-A20FD17C3B92}" srcOrd="0" destOrd="0" presId="urn:microsoft.com/office/officeart/2005/8/layout/orgChart1"/>
    <dgm:cxn modelId="{601A2B54-F596-4CF1-A15B-B0F4D2E2D040}" type="presParOf" srcId="{104CE155-7CAD-4452-B631-A20FD17C3B92}" destId="{3DF5C70F-037F-4826-AB77-2B66F8FA39EE}" srcOrd="0" destOrd="0" presId="urn:microsoft.com/office/officeart/2005/8/layout/orgChart1"/>
    <dgm:cxn modelId="{BDC23F24-31C6-40B5-BA02-7F8982CA8054}" type="presParOf" srcId="{104CE155-7CAD-4452-B631-A20FD17C3B92}" destId="{8D244B8F-57AF-4D9E-AC46-43B1B13CC247}" srcOrd="1" destOrd="0" presId="urn:microsoft.com/office/officeart/2005/8/layout/orgChart1"/>
    <dgm:cxn modelId="{33849A13-4892-44E0-9338-5856026AA504}" type="presParOf" srcId="{93F188F9-D8EE-4D0F-A6E6-0BAA8B46F993}" destId="{1982D31B-BE0D-4C1F-AA30-020EDF12D0E5}" srcOrd="1" destOrd="0" presId="urn:microsoft.com/office/officeart/2005/8/layout/orgChart1"/>
    <dgm:cxn modelId="{17F9355A-3A0C-49A6-A1DA-9B95D5175A58}" type="presParOf" srcId="{93F188F9-D8EE-4D0F-A6E6-0BAA8B46F993}" destId="{8A727FFA-27E6-4373-86A5-71C6D167ADEF}" srcOrd="2" destOrd="0" presId="urn:microsoft.com/office/officeart/2005/8/layout/orgChart1"/>
    <dgm:cxn modelId="{FF7C4DBF-06C2-4DC5-9FC7-BCE5C55AD554}" type="presParOf" srcId="{48C700A0-7672-44DB-8E98-93BCF2AC39C0}" destId="{86934411-8E41-4F7C-A540-F94EA6F6611A}" srcOrd="2" destOrd="0" presId="urn:microsoft.com/office/officeart/2005/8/layout/orgChart1"/>
    <dgm:cxn modelId="{249C7C17-EC5D-4561-8A89-469CDF134B78}" type="presParOf" srcId="{48C700A0-7672-44DB-8E98-93BCF2AC39C0}" destId="{67FF7D67-D00C-412A-BF4F-B9800BC1604C}" srcOrd="3" destOrd="0" presId="urn:microsoft.com/office/officeart/2005/8/layout/orgChart1"/>
    <dgm:cxn modelId="{906C33A5-0AF3-4E08-A24A-1E0E9F549925}" type="presParOf" srcId="{67FF7D67-D00C-412A-BF4F-B9800BC1604C}" destId="{C790269C-8B60-488C-A15B-993050CBFAB6}" srcOrd="0" destOrd="0" presId="urn:microsoft.com/office/officeart/2005/8/layout/orgChart1"/>
    <dgm:cxn modelId="{E442DBD3-5E1F-46B3-BC93-E3D7D8CD7159}" type="presParOf" srcId="{C790269C-8B60-488C-A15B-993050CBFAB6}" destId="{E5F29DAD-00B5-4500-A53D-BAD09E91D1E5}" srcOrd="0" destOrd="0" presId="urn:microsoft.com/office/officeart/2005/8/layout/orgChart1"/>
    <dgm:cxn modelId="{2F275ADA-689D-46E8-B80B-F89FD5F6285C}" type="presParOf" srcId="{C790269C-8B60-488C-A15B-993050CBFAB6}" destId="{6F439BD8-9129-4D44-A13F-B98CAE1C8FA7}" srcOrd="1" destOrd="0" presId="urn:microsoft.com/office/officeart/2005/8/layout/orgChart1"/>
    <dgm:cxn modelId="{65044AD9-16F6-43CB-AE2C-C2C78376CDF1}" type="presParOf" srcId="{67FF7D67-D00C-412A-BF4F-B9800BC1604C}" destId="{4D48BBB0-F4AF-4DC3-95CA-E70E49078465}" srcOrd="1" destOrd="0" presId="urn:microsoft.com/office/officeart/2005/8/layout/orgChart1"/>
    <dgm:cxn modelId="{3592628A-016E-475D-A50A-97AEA8106BC3}" type="presParOf" srcId="{67FF7D67-D00C-412A-BF4F-B9800BC1604C}" destId="{D16A8647-F4AD-488C-A80F-9843CB724497}" srcOrd="2" destOrd="0" presId="urn:microsoft.com/office/officeart/2005/8/layout/orgChart1"/>
    <dgm:cxn modelId="{103696E2-B7EB-4F48-A532-54F970EE4C02}" type="presParOf" srcId="{37C670AA-6A4B-4A9C-BF2D-1EE7B9EBA316}" destId="{7FF5D494-F247-4FD6-8F71-338A69015A35}" srcOrd="2" destOrd="0" presId="urn:microsoft.com/office/officeart/2005/8/layout/orgChart1"/>
    <dgm:cxn modelId="{D1A0BA57-E8BE-4653-8523-1DEBE94FBE39}" type="presParOf" srcId="{FF2732D9-49FD-4179-B9C7-A387BCF417E9}" destId="{930C69F0-ACE3-4361-8DF0-8B4EEF93CA85}" srcOrd="2" destOrd="0" presId="urn:microsoft.com/office/officeart/2005/8/layout/orgChart1"/>
    <dgm:cxn modelId="{EA32257F-CEC1-490D-8B54-E876611E2FA5}" type="presParOf" srcId="{FF2732D9-49FD-4179-B9C7-A387BCF417E9}" destId="{5C750A20-F10C-4C67-AB21-BB1D44225F62}" srcOrd="3" destOrd="0" presId="urn:microsoft.com/office/officeart/2005/8/layout/orgChart1"/>
    <dgm:cxn modelId="{C001C24E-323A-40D9-A2F7-A2914ECE46E4}" type="presParOf" srcId="{5C750A20-F10C-4C67-AB21-BB1D44225F62}" destId="{9AB3E199-0CA9-45E3-ADEB-2F1C2AC0DD90}" srcOrd="0" destOrd="0" presId="urn:microsoft.com/office/officeart/2005/8/layout/orgChart1"/>
    <dgm:cxn modelId="{4B18638F-B9B5-4EF7-80FA-D3F66973D49D}" type="presParOf" srcId="{9AB3E199-0CA9-45E3-ADEB-2F1C2AC0DD90}" destId="{ED978D75-2D32-44F0-97EB-18744B79CEB3}" srcOrd="0" destOrd="0" presId="urn:microsoft.com/office/officeart/2005/8/layout/orgChart1"/>
    <dgm:cxn modelId="{5AAACA0B-8423-4E9D-829B-2C3FA5713268}" type="presParOf" srcId="{9AB3E199-0CA9-45E3-ADEB-2F1C2AC0DD90}" destId="{1064E816-6C4C-46B4-A988-3ED522D923B9}" srcOrd="1" destOrd="0" presId="urn:microsoft.com/office/officeart/2005/8/layout/orgChart1"/>
    <dgm:cxn modelId="{26D79D03-D87C-4FF5-84D4-9E764A7E749B}" type="presParOf" srcId="{5C750A20-F10C-4C67-AB21-BB1D44225F62}" destId="{E27BC4E6-2444-4E0E-8DAA-706413BE71AA}" srcOrd="1" destOrd="0" presId="urn:microsoft.com/office/officeart/2005/8/layout/orgChart1"/>
    <dgm:cxn modelId="{966CA1F3-7E5E-43FF-B1CB-DC6BBA9C20CA}" type="presParOf" srcId="{E27BC4E6-2444-4E0E-8DAA-706413BE71AA}" destId="{7D8ED536-1E89-4AA6-A84B-73180BAEF053}" srcOrd="0" destOrd="0" presId="urn:microsoft.com/office/officeart/2005/8/layout/orgChart1"/>
    <dgm:cxn modelId="{4122BD85-9083-43B4-993F-E2ABFF2F72DD}" type="presParOf" srcId="{E27BC4E6-2444-4E0E-8DAA-706413BE71AA}" destId="{495F650A-1ECF-4D96-8F3C-AF6EAE9074E4}" srcOrd="1" destOrd="0" presId="urn:microsoft.com/office/officeart/2005/8/layout/orgChart1"/>
    <dgm:cxn modelId="{BE2CD702-EFAC-4761-B717-92515FA4E2A7}" type="presParOf" srcId="{495F650A-1ECF-4D96-8F3C-AF6EAE9074E4}" destId="{4623FD0C-1702-4B4B-9A03-F63915271185}" srcOrd="0" destOrd="0" presId="urn:microsoft.com/office/officeart/2005/8/layout/orgChart1"/>
    <dgm:cxn modelId="{1B41C995-B47D-40D1-96A5-54BA1E2B38D6}" type="presParOf" srcId="{4623FD0C-1702-4B4B-9A03-F63915271185}" destId="{B0DFAF47-69D9-4D29-A63C-64772F6390E9}" srcOrd="0" destOrd="0" presId="urn:microsoft.com/office/officeart/2005/8/layout/orgChart1"/>
    <dgm:cxn modelId="{BAC112C4-37F7-4DE3-A595-D6F42C2A82BC}" type="presParOf" srcId="{4623FD0C-1702-4B4B-9A03-F63915271185}" destId="{598F5C53-B0A7-417B-BC5C-876C3624854F}" srcOrd="1" destOrd="0" presId="urn:microsoft.com/office/officeart/2005/8/layout/orgChart1"/>
    <dgm:cxn modelId="{4FF16B6E-FAF1-48C5-99E6-8F39C12017B3}" type="presParOf" srcId="{495F650A-1ECF-4D96-8F3C-AF6EAE9074E4}" destId="{978E0371-136F-43F4-8611-3F66B13B38FD}" srcOrd="1" destOrd="0" presId="urn:microsoft.com/office/officeart/2005/8/layout/orgChart1"/>
    <dgm:cxn modelId="{EA380C1A-E5A0-450E-814D-ED6D35F4927B}" type="presParOf" srcId="{495F650A-1ECF-4D96-8F3C-AF6EAE9074E4}" destId="{E1CA0545-1537-43BC-8F52-51BDAF44E6FD}" srcOrd="2" destOrd="0" presId="urn:microsoft.com/office/officeart/2005/8/layout/orgChart1"/>
    <dgm:cxn modelId="{69BAE7E8-C4E8-4E10-98BF-76050794E7FD}" type="presParOf" srcId="{5C750A20-F10C-4C67-AB21-BB1D44225F62}" destId="{D0F9FA81-5032-4C2C-A092-C2567AA52BE0}" srcOrd="2" destOrd="0" presId="urn:microsoft.com/office/officeart/2005/8/layout/orgChart1"/>
    <dgm:cxn modelId="{BA1304A7-7C97-4C41-82E3-AFF6D44913C1}" type="presParOf" srcId="{966EC9DA-B3DE-4203-B246-0219582E3552}" destId="{55A05E1D-865D-495B-B455-00F6CDB5FF66}" srcOrd="2" destOrd="0" presId="urn:microsoft.com/office/officeart/2005/8/layout/orgChart1"/>
    <dgm:cxn modelId="{8D5AE64A-F84F-4DA0-8607-F4EE89D440A5}" type="presParOf" srcId="{C971134A-3E0C-47AF-A27A-E1A12FA78482}" destId="{619D75B5-3E07-4A21-AD5E-6301CE8B2A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ED536-1E89-4AA6-A84B-73180BAEF053}">
      <dsp:nvSpPr>
        <dsp:cNvPr id="0" name=""/>
        <dsp:cNvSpPr/>
      </dsp:nvSpPr>
      <dsp:spPr>
        <a:xfrm>
          <a:off x="8295431" y="3618048"/>
          <a:ext cx="325496" cy="83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650"/>
              </a:lnTo>
              <a:lnTo>
                <a:pt x="325496" y="8316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C69F0-ACE3-4361-8DF0-8B4EEF93CA85}">
      <dsp:nvSpPr>
        <dsp:cNvPr id="0" name=""/>
        <dsp:cNvSpPr/>
      </dsp:nvSpPr>
      <dsp:spPr>
        <a:xfrm>
          <a:off x="7917525" y="2309204"/>
          <a:ext cx="1115282" cy="3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61"/>
              </a:lnTo>
              <a:lnTo>
                <a:pt x="1115282" y="193561"/>
              </a:lnTo>
              <a:lnTo>
                <a:pt x="1115282" y="387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34411-8E41-4F7C-A540-F94EA6F6611A}">
      <dsp:nvSpPr>
        <dsp:cNvPr id="0" name=""/>
        <dsp:cNvSpPr/>
      </dsp:nvSpPr>
      <dsp:spPr>
        <a:xfrm>
          <a:off x="6064866" y="3618048"/>
          <a:ext cx="276516" cy="2156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827"/>
              </a:lnTo>
              <a:lnTo>
                <a:pt x="276516" y="2156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969D4-9CFC-4BB5-8FA4-D2D777E673D7}">
      <dsp:nvSpPr>
        <dsp:cNvPr id="0" name=""/>
        <dsp:cNvSpPr/>
      </dsp:nvSpPr>
      <dsp:spPr>
        <a:xfrm>
          <a:off x="6064866" y="3618048"/>
          <a:ext cx="276516" cy="847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983"/>
              </a:lnTo>
              <a:lnTo>
                <a:pt x="276516" y="8479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68C39-CF36-494C-9F21-C2510ABC741A}">
      <dsp:nvSpPr>
        <dsp:cNvPr id="0" name=""/>
        <dsp:cNvSpPr/>
      </dsp:nvSpPr>
      <dsp:spPr>
        <a:xfrm>
          <a:off x="6802243" y="2309204"/>
          <a:ext cx="1115282" cy="387122"/>
        </a:xfrm>
        <a:custGeom>
          <a:avLst/>
          <a:gdLst/>
          <a:ahLst/>
          <a:cxnLst/>
          <a:rect l="0" t="0" r="0" b="0"/>
          <a:pathLst>
            <a:path>
              <a:moveTo>
                <a:pt x="1115282" y="0"/>
              </a:moveTo>
              <a:lnTo>
                <a:pt x="1115282" y="193561"/>
              </a:lnTo>
              <a:lnTo>
                <a:pt x="0" y="193561"/>
              </a:lnTo>
              <a:lnTo>
                <a:pt x="0" y="387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E9638-3B50-4733-ABBA-CC3253838F61}">
      <dsp:nvSpPr>
        <dsp:cNvPr id="0" name=""/>
        <dsp:cNvSpPr/>
      </dsp:nvSpPr>
      <dsp:spPr>
        <a:xfrm>
          <a:off x="5698671" y="1000360"/>
          <a:ext cx="2218854" cy="3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61"/>
              </a:lnTo>
              <a:lnTo>
                <a:pt x="2218854" y="193561"/>
              </a:lnTo>
              <a:lnTo>
                <a:pt x="2218854" y="3871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BB8EE-E475-4BBB-89AB-24FEE15AC94A}">
      <dsp:nvSpPr>
        <dsp:cNvPr id="0" name=""/>
        <dsp:cNvSpPr/>
      </dsp:nvSpPr>
      <dsp:spPr>
        <a:xfrm>
          <a:off x="3834301" y="3618048"/>
          <a:ext cx="276516" cy="2156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827"/>
              </a:lnTo>
              <a:lnTo>
                <a:pt x="276516" y="2156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04F24-BD02-4BFB-8021-1B110BF5829B}">
      <dsp:nvSpPr>
        <dsp:cNvPr id="0" name=""/>
        <dsp:cNvSpPr/>
      </dsp:nvSpPr>
      <dsp:spPr>
        <a:xfrm>
          <a:off x="3834301" y="3618048"/>
          <a:ext cx="276516" cy="847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983"/>
              </a:lnTo>
              <a:lnTo>
                <a:pt x="276516" y="8479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EC2D4-BCA3-4ED8-9E09-99D2EC378457}">
      <dsp:nvSpPr>
        <dsp:cNvPr id="0" name=""/>
        <dsp:cNvSpPr/>
      </dsp:nvSpPr>
      <dsp:spPr>
        <a:xfrm>
          <a:off x="3456395" y="2309204"/>
          <a:ext cx="1115282" cy="3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61"/>
              </a:lnTo>
              <a:lnTo>
                <a:pt x="1115282" y="193561"/>
              </a:lnTo>
              <a:lnTo>
                <a:pt x="1115282" y="387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57AB1-D00A-48B9-9C02-97F1A02BD736}">
      <dsp:nvSpPr>
        <dsp:cNvPr id="0" name=""/>
        <dsp:cNvSpPr/>
      </dsp:nvSpPr>
      <dsp:spPr>
        <a:xfrm>
          <a:off x="1603736" y="3618048"/>
          <a:ext cx="276516" cy="847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983"/>
              </a:lnTo>
              <a:lnTo>
                <a:pt x="276516" y="8479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D7235-BF9F-4BD8-BDB5-A36D6D7A7CF5}">
      <dsp:nvSpPr>
        <dsp:cNvPr id="0" name=""/>
        <dsp:cNvSpPr/>
      </dsp:nvSpPr>
      <dsp:spPr>
        <a:xfrm>
          <a:off x="2341113" y="2309204"/>
          <a:ext cx="1115282" cy="387122"/>
        </a:xfrm>
        <a:custGeom>
          <a:avLst/>
          <a:gdLst/>
          <a:ahLst/>
          <a:cxnLst/>
          <a:rect l="0" t="0" r="0" b="0"/>
          <a:pathLst>
            <a:path>
              <a:moveTo>
                <a:pt x="1115282" y="0"/>
              </a:moveTo>
              <a:lnTo>
                <a:pt x="1115282" y="193561"/>
              </a:lnTo>
              <a:lnTo>
                <a:pt x="0" y="193561"/>
              </a:lnTo>
              <a:lnTo>
                <a:pt x="0" y="387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E147E-88C9-407F-BA79-A445D49DB0CF}">
      <dsp:nvSpPr>
        <dsp:cNvPr id="0" name=""/>
        <dsp:cNvSpPr/>
      </dsp:nvSpPr>
      <dsp:spPr>
        <a:xfrm>
          <a:off x="3456395" y="1000360"/>
          <a:ext cx="2242275" cy="387122"/>
        </a:xfrm>
        <a:custGeom>
          <a:avLst/>
          <a:gdLst/>
          <a:ahLst/>
          <a:cxnLst/>
          <a:rect l="0" t="0" r="0" b="0"/>
          <a:pathLst>
            <a:path>
              <a:moveTo>
                <a:pt x="2242275" y="0"/>
              </a:moveTo>
              <a:lnTo>
                <a:pt x="2242275" y="193561"/>
              </a:lnTo>
              <a:lnTo>
                <a:pt x="0" y="193561"/>
              </a:lnTo>
              <a:lnTo>
                <a:pt x="0" y="3871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EF2E0-DC41-41D0-AFC6-765107E3A19E}">
      <dsp:nvSpPr>
        <dsp:cNvPr id="0" name=""/>
        <dsp:cNvSpPr/>
      </dsp:nvSpPr>
      <dsp:spPr>
        <a:xfrm>
          <a:off x="195940" y="1776"/>
          <a:ext cx="11005460" cy="998583"/>
        </a:xfrm>
        <a:prstGeom prst="rect">
          <a:avLst/>
        </a:prstGeom>
        <a:solidFill>
          <a:schemeClr val="bg1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dirty="0" smtClean="0">
              <a:solidFill>
                <a:schemeClr val="tx1"/>
              </a:solidFill>
            </a:rPr>
            <a:t>When you answer these questions, please think only about your use of the drug in any way a doctor did not direct you to use it, including:  • Using it without a prescription of your own• Using it in greater amounts, more often, or longer than you were told to take it• Using it in any other way a doctor did not direct you to use it•  Have you ever, even once, used any prescription pain reliever in any way a doctor did not direct you to use it?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95940" y="1776"/>
        <a:ext cx="11005460" cy="998583"/>
      </dsp:txXfrm>
    </dsp:sp>
    <dsp:sp modelId="{5915D010-B6CF-4F20-911E-65EDEF670D02}">
      <dsp:nvSpPr>
        <dsp:cNvPr id="0" name=""/>
        <dsp:cNvSpPr/>
      </dsp:nvSpPr>
      <dsp:spPr>
        <a:xfrm>
          <a:off x="1445190" y="1387483"/>
          <a:ext cx="4022409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One Question: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Am I abusing?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445190" y="1387483"/>
        <a:ext cx="4022409" cy="921721"/>
      </dsp:txXfrm>
    </dsp:sp>
    <dsp:sp modelId="{9D55A172-12F7-46BD-AF22-DD06A60CDA3F}">
      <dsp:nvSpPr>
        <dsp:cNvPr id="0" name=""/>
        <dsp:cNvSpPr/>
      </dsp:nvSpPr>
      <dsp:spPr>
        <a:xfrm>
          <a:off x="1419391" y="2696327"/>
          <a:ext cx="1843442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Yes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419391" y="2696327"/>
        <a:ext cx="1843442" cy="921721"/>
      </dsp:txXfrm>
    </dsp:sp>
    <dsp:sp modelId="{B22114BC-26C7-4E0F-AC30-C0DEB679DF46}">
      <dsp:nvSpPr>
        <dsp:cNvPr id="0" name=""/>
        <dsp:cNvSpPr/>
      </dsp:nvSpPr>
      <dsp:spPr>
        <a:xfrm>
          <a:off x="1880252" y="4005171"/>
          <a:ext cx="1843442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“I’m an addict.”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880252" y="4005171"/>
        <a:ext cx="1843442" cy="921721"/>
      </dsp:txXfrm>
    </dsp:sp>
    <dsp:sp modelId="{9BF72D3F-3911-4B43-8F26-D7744EC6E9B3}">
      <dsp:nvSpPr>
        <dsp:cNvPr id="0" name=""/>
        <dsp:cNvSpPr/>
      </dsp:nvSpPr>
      <dsp:spPr>
        <a:xfrm>
          <a:off x="3649956" y="2696327"/>
          <a:ext cx="1843442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No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649956" y="2696327"/>
        <a:ext cx="1843442" cy="921721"/>
      </dsp:txXfrm>
    </dsp:sp>
    <dsp:sp modelId="{B5C1B16F-7B1C-4865-B06E-8183B8E4C378}">
      <dsp:nvSpPr>
        <dsp:cNvPr id="0" name=""/>
        <dsp:cNvSpPr/>
      </dsp:nvSpPr>
      <dsp:spPr>
        <a:xfrm>
          <a:off x="4110817" y="4005171"/>
          <a:ext cx="1843442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 don’t take opioids.”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4110817" y="4005171"/>
        <a:ext cx="1843442" cy="921721"/>
      </dsp:txXfrm>
    </dsp:sp>
    <dsp:sp modelId="{2DEF9235-7EC2-4799-8276-47BFF758489F}">
      <dsp:nvSpPr>
        <dsp:cNvPr id="0" name=""/>
        <dsp:cNvSpPr/>
      </dsp:nvSpPr>
      <dsp:spPr>
        <a:xfrm>
          <a:off x="4110817" y="5314014"/>
          <a:ext cx="1843442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“I’m a responsible user.”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4110817" y="5314014"/>
        <a:ext cx="1843442" cy="921721"/>
      </dsp:txXfrm>
    </dsp:sp>
    <dsp:sp modelId="{A1FFA477-5596-4055-826A-E0796134D235}">
      <dsp:nvSpPr>
        <dsp:cNvPr id="0" name=""/>
        <dsp:cNvSpPr/>
      </dsp:nvSpPr>
      <dsp:spPr>
        <a:xfrm>
          <a:off x="5882900" y="1387483"/>
          <a:ext cx="4069251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Two Parts: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“Am I taking without a MD’s prescription?”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If not, “Am I taking more than prescribed?”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882900" y="1387483"/>
        <a:ext cx="4069251" cy="921721"/>
      </dsp:txXfrm>
    </dsp:sp>
    <dsp:sp modelId="{4F6B91C9-5E4E-4EA9-86D4-0F2C6E0FBA05}">
      <dsp:nvSpPr>
        <dsp:cNvPr id="0" name=""/>
        <dsp:cNvSpPr/>
      </dsp:nvSpPr>
      <dsp:spPr>
        <a:xfrm>
          <a:off x="5880521" y="2696327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Yes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880521" y="2696327"/>
        <a:ext cx="1843442" cy="921721"/>
      </dsp:txXfrm>
    </dsp:sp>
    <dsp:sp modelId="{3DF5C70F-037F-4826-AB77-2B66F8FA39EE}">
      <dsp:nvSpPr>
        <dsp:cNvPr id="0" name=""/>
        <dsp:cNvSpPr/>
      </dsp:nvSpPr>
      <dsp:spPr>
        <a:xfrm>
          <a:off x="6341382" y="4005171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“My pain was unbearable.”</a:t>
          </a:r>
        </a:p>
      </dsp:txBody>
      <dsp:txXfrm>
        <a:off x="6341382" y="4005171"/>
        <a:ext cx="1843442" cy="921721"/>
      </dsp:txXfrm>
    </dsp:sp>
    <dsp:sp modelId="{E5F29DAD-00B5-4500-A53D-BAD09E91D1E5}">
      <dsp:nvSpPr>
        <dsp:cNvPr id="0" name=""/>
        <dsp:cNvSpPr/>
      </dsp:nvSpPr>
      <dsp:spPr>
        <a:xfrm>
          <a:off x="6341382" y="5314014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“It was for recreation.”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6341382" y="5314014"/>
        <a:ext cx="1843442" cy="921721"/>
      </dsp:txXfrm>
    </dsp:sp>
    <dsp:sp modelId="{ED978D75-2D32-44F0-97EB-18744B79CEB3}">
      <dsp:nvSpPr>
        <dsp:cNvPr id="0" name=""/>
        <dsp:cNvSpPr/>
      </dsp:nvSpPr>
      <dsp:spPr>
        <a:xfrm>
          <a:off x="8111086" y="2696327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No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8111086" y="2696327"/>
        <a:ext cx="1843442" cy="921721"/>
      </dsp:txXfrm>
    </dsp:sp>
    <dsp:sp modelId="{B0DFAF47-69D9-4D29-A63C-64772F6390E9}">
      <dsp:nvSpPr>
        <dsp:cNvPr id="0" name=""/>
        <dsp:cNvSpPr/>
      </dsp:nvSpPr>
      <dsp:spPr>
        <a:xfrm>
          <a:off x="8620927" y="3988838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“I’ve never done these things.”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8620927" y="3988838"/>
        <a:ext cx="1843442" cy="921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ED536-1E89-4AA6-A84B-73180BAEF053}">
      <dsp:nvSpPr>
        <dsp:cNvPr id="0" name=""/>
        <dsp:cNvSpPr/>
      </dsp:nvSpPr>
      <dsp:spPr>
        <a:xfrm>
          <a:off x="8295431" y="3618048"/>
          <a:ext cx="325496" cy="83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650"/>
              </a:lnTo>
              <a:lnTo>
                <a:pt x="325496" y="8316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C69F0-ACE3-4361-8DF0-8B4EEF93CA85}">
      <dsp:nvSpPr>
        <dsp:cNvPr id="0" name=""/>
        <dsp:cNvSpPr/>
      </dsp:nvSpPr>
      <dsp:spPr>
        <a:xfrm>
          <a:off x="7917525" y="2309204"/>
          <a:ext cx="1115282" cy="3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61"/>
              </a:lnTo>
              <a:lnTo>
                <a:pt x="1115282" y="193561"/>
              </a:lnTo>
              <a:lnTo>
                <a:pt x="1115282" y="387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34411-8E41-4F7C-A540-F94EA6F6611A}">
      <dsp:nvSpPr>
        <dsp:cNvPr id="0" name=""/>
        <dsp:cNvSpPr/>
      </dsp:nvSpPr>
      <dsp:spPr>
        <a:xfrm>
          <a:off x="6064866" y="3618048"/>
          <a:ext cx="276516" cy="2156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827"/>
              </a:lnTo>
              <a:lnTo>
                <a:pt x="276516" y="2156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969D4-9CFC-4BB5-8FA4-D2D777E673D7}">
      <dsp:nvSpPr>
        <dsp:cNvPr id="0" name=""/>
        <dsp:cNvSpPr/>
      </dsp:nvSpPr>
      <dsp:spPr>
        <a:xfrm>
          <a:off x="6064866" y="3618048"/>
          <a:ext cx="276516" cy="847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983"/>
              </a:lnTo>
              <a:lnTo>
                <a:pt x="276516" y="8479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68C39-CF36-494C-9F21-C2510ABC741A}">
      <dsp:nvSpPr>
        <dsp:cNvPr id="0" name=""/>
        <dsp:cNvSpPr/>
      </dsp:nvSpPr>
      <dsp:spPr>
        <a:xfrm>
          <a:off x="6802243" y="2309204"/>
          <a:ext cx="1115282" cy="387122"/>
        </a:xfrm>
        <a:custGeom>
          <a:avLst/>
          <a:gdLst/>
          <a:ahLst/>
          <a:cxnLst/>
          <a:rect l="0" t="0" r="0" b="0"/>
          <a:pathLst>
            <a:path>
              <a:moveTo>
                <a:pt x="1115282" y="0"/>
              </a:moveTo>
              <a:lnTo>
                <a:pt x="1115282" y="193561"/>
              </a:lnTo>
              <a:lnTo>
                <a:pt x="0" y="193561"/>
              </a:lnTo>
              <a:lnTo>
                <a:pt x="0" y="387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E9638-3B50-4733-ABBA-CC3253838F61}">
      <dsp:nvSpPr>
        <dsp:cNvPr id="0" name=""/>
        <dsp:cNvSpPr/>
      </dsp:nvSpPr>
      <dsp:spPr>
        <a:xfrm>
          <a:off x="5698671" y="1000360"/>
          <a:ext cx="2218854" cy="3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61"/>
              </a:lnTo>
              <a:lnTo>
                <a:pt x="2218854" y="193561"/>
              </a:lnTo>
              <a:lnTo>
                <a:pt x="2218854" y="3871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BB8EE-E475-4BBB-89AB-24FEE15AC94A}">
      <dsp:nvSpPr>
        <dsp:cNvPr id="0" name=""/>
        <dsp:cNvSpPr/>
      </dsp:nvSpPr>
      <dsp:spPr>
        <a:xfrm>
          <a:off x="3834301" y="3618048"/>
          <a:ext cx="276516" cy="2156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827"/>
              </a:lnTo>
              <a:lnTo>
                <a:pt x="276516" y="21568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04F24-BD02-4BFB-8021-1B110BF5829B}">
      <dsp:nvSpPr>
        <dsp:cNvPr id="0" name=""/>
        <dsp:cNvSpPr/>
      </dsp:nvSpPr>
      <dsp:spPr>
        <a:xfrm>
          <a:off x="3834301" y="3618048"/>
          <a:ext cx="276516" cy="847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983"/>
              </a:lnTo>
              <a:lnTo>
                <a:pt x="276516" y="8479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EC2D4-BCA3-4ED8-9E09-99D2EC378457}">
      <dsp:nvSpPr>
        <dsp:cNvPr id="0" name=""/>
        <dsp:cNvSpPr/>
      </dsp:nvSpPr>
      <dsp:spPr>
        <a:xfrm>
          <a:off x="3456395" y="2309204"/>
          <a:ext cx="1115282" cy="3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61"/>
              </a:lnTo>
              <a:lnTo>
                <a:pt x="1115282" y="193561"/>
              </a:lnTo>
              <a:lnTo>
                <a:pt x="1115282" y="387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57AB1-D00A-48B9-9C02-97F1A02BD736}">
      <dsp:nvSpPr>
        <dsp:cNvPr id="0" name=""/>
        <dsp:cNvSpPr/>
      </dsp:nvSpPr>
      <dsp:spPr>
        <a:xfrm>
          <a:off x="1603736" y="3618048"/>
          <a:ext cx="276516" cy="847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983"/>
              </a:lnTo>
              <a:lnTo>
                <a:pt x="276516" y="8479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D7235-BF9F-4BD8-BDB5-A36D6D7A7CF5}">
      <dsp:nvSpPr>
        <dsp:cNvPr id="0" name=""/>
        <dsp:cNvSpPr/>
      </dsp:nvSpPr>
      <dsp:spPr>
        <a:xfrm>
          <a:off x="2341113" y="2309204"/>
          <a:ext cx="1115282" cy="387122"/>
        </a:xfrm>
        <a:custGeom>
          <a:avLst/>
          <a:gdLst/>
          <a:ahLst/>
          <a:cxnLst/>
          <a:rect l="0" t="0" r="0" b="0"/>
          <a:pathLst>
            <a:path>
              <a:moveTo>
                <a:pt x="1115282" y="0"/>
              </a:moveTo>
              <a:lnTo>
                <a:pt x="1115282" y="193561"/>
              </a:lnTo>
              <a:lnTo>
                <a:pt x="0" y="193561"/>
              </a:lnTo>
              <a:lnTo>
                <a:pt x="0" y="3871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E147E-88C9-407F-BA79-A445D49DB0CF}">
      <dsp:nvSpPr>
        <dsp:cNvPr id="0" name=""/>
        <dsp:cNvSpPr/>
      </dsp:nvSpPr>
      <dsp:spPr>
        <a:xfrm>
          <a:off x="3456395" y="1000360"/>
          <a:ext cx="2242275" cy="387122"/>
        </a:xfrm>
        <a:custGeom>
          <a:avLst/>
          <a:gdLst/>
          <a:ahLst/>
          <a:cxnLst/>
          <a:rect l="0" t="0" r="0" b="0"/>
          <a:pathLst>
            <a:path>
              <a:moveTo>
                <a:pt x="2242275" y="0"/>
              </a:moveTo>
              <a:lnTo>
                <a:pt x="2242275" y="193561"/>
              </a:lnTo>
              <a:lnTo>
                <a:pt x="0" y="193561"/>
              </a:lnTo>
              <a:lnTo>
                <a:pt x="0" y="3871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EF2E0-DC41-41D0-AFC6-765107E3A19E}">
      <dsp:nvSpPr>
        <dsp:cNvPr id="0" name=""/>
        <dsp:cNvSpPr/>
      </dsp:nvSpPr>
      <dsp:spPr>
        <a:xfrm>
          <a:off x="195940" y="1776"/>
          <a:ext cx="11005460" cy="998583"/>
        </a:xfrm>
        <a:prstGeom prst="rect">
          <a:avLst/>
        </a:prstGeom>
        <a:solidFill>
          <a:schemeClr val="bg1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dirty="0" smtClean="0">
              <a:solidFill>
                <a:schemeClr val="tx1"/>
              </a:solidFill>
            </a:rPr>
            <a:t>When you answer these questions, please think only about your use of the drug in any way a doctor did not direct you to use it, including:  • Using it without a prescription of your own• Using it in greater amounts, more often, or longer than you were told to take it• Using it in any other way a doctor did not direct you to use it•  Have you ever, even once, used any prescription pain reliever in any way a doctor did not direct you to use it?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95940" y="1776"/>
        <a:ext cx="11005460" cy="998583"/>
      </dsp:txXfrm>
    </dsp:sp>
    <dsp:sp modelId="{5915D010-B6CF-4F20-911E-65EDEF670D02}">
      <dsp:nvSpPr>
        <dsp:cNvPr id="0" name=""/>
        <dsp:cNvSpPr/>
      </dsp:nvSpPr>
      <dsp:spPr>
        <a:xfrm>
          <a:off x="1445190" y="1387483"/>
          <a:ext cx="4022409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One Question: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Am I abusing?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445190" y="1387483"/>
        <a:ext cx="4022409" cy="921721"/>
      </dsp:txXfrm>
    </dsp:sp>
    <dsp:sp modelId="{9D55A172-12F7-46BD-AF22-DD06A60CDA3F}">
      <dsp:nvSpPr>
        <dsp:cNvPr id="0" name=""/>
        <dsp:cNvSpPr/>
      </dsp:nvSpPr>
      <dsp:spPr>
        <a:xfrm>
          <a:off x="1419391" y="2696327"/>
          <a:ext cx="1843442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Yes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419391" y="2696327"/>
        <a:ext cx="1843442" cy="921721"/>
      </dsp:txXfrm>
    </dsp:sp>
    <dsp:sp modelId="{B22114BC-26C7-4E0F-AC30-C0DEB679DF46}">
      <dsp:nvSpPr>
        <dsp:cNvPr id="0" name=""/>
        <dsp:cNvSpPr/>
      </dsp:nvSpPr>
      <dsp:spPr>
        <a:xfrm>
          <a:off x="1880252" y="4005171"/>
          <a:ext cx="1843442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“I’m an addict.”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880252" y="4005171"/>
        <a:ext cx="1843442" cy="921721"/>
      </dsp:txXfrm>
    </dsp:sp>
    <dsp:sp modelId="{9BF72D3F-3911-4B43-8F26-D7744EC6E9B3}">
      <dsp:nvSpPr>
        <dsp:cNvPr id="0" name=""/>
        <dsp:cNvSpPr/>
      </dsp:nvSpPr>
      <dsp:spPr>
        <a:xfrm>
          <a:off x="3649956" y="2696327"/>
          <a:ext cx="1843442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No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649956" y="2696327"/>
        <a:ext cx="1843442" cy="921721"/>
      </dsp:txXfrm>
    </dsp:sp>
    <dsp:sp modelId="{B5C1B16F-7B1C-4865-B06E-8183B8E4C378}">
      <dsp:nvSpPr>
        <dsp:cNvPr id="0" name=""/>
        <dsp:cNvSpPr/>
      </dsp:nvSpPr>
      <dsp:spPr>
        <a:xfrm>
          <a:off x="4110817" y="4005171"/>
          <a:ext cx="1843442" cy="92172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 don’t take opioids.”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4110817" y="4005171"/>
        <a:ext cx="1843442" cy="921721"/>
      </dsp:txXfrm>
    </dsp:sp>
    <dsp:sp modelId="{2DEF9235-7EC2-4799-8276-47BFF758489F}">
      <dsp:nvSpPr>
        <dsp:cNvPr id="0" name=""/>
        <dsp:cNvSpPr/>
      </dsp:nvSpPr>
      <dsp:spPr>
        <a:xfrm>
          <a:off x="4110817" y="5314014"/>
          <a:ext cx="1843442" cy="92172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“I’m a responsible user.”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4110817" y="5314014"/>
        <a:ext cx="1843442" cy="921721"/>
      </dsp:txXfrm>
    </dsp:sp>
    <dsp:sp modelId="{A1FFA477-5596-4055-826A-E0796134D235}">
      <dsp:nvSpPr>
        <dsp:cNvPr id="0" name=""/>
        <dsp:cNvSpPr/>
      </dsp:nvSpPr>
      <dsp:spPr>
        <a:xfrm>
          <a:off x="5882900" y="1387483"/>
          <a:ext cx="4069251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Two Parts: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“Am I taking without a MD’s prescription?”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If not, “Am I taking more than prescribed?”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882900" y="1387483"/>
        <a:ext cx="4069251" cy="921721"/>
      </dsp:txXfrm>
    </dsp:sp>
    <dsp:sp modelId="{4F6B91C9-5E4E-4EA9-86D4-0F2C6E0FBA05}">
      <dsp:nvSpPr>
        <dsp:cNvPr id="0" name=""/>
        <dsp:cNvSpPr/>
      </dsp:nvSpPr>
      <dsp:spPr>
        <a:xfrm>
          <a:off x="5880521" y="2696327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Yes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880521" y="2696327"/>
        <a:ext cx="1843442" cy="921721"/>
      </dsp:txXfrm>
    </dsp:sp>
    <dsp:sp modelId="{3DF5C70F-037F-4826-AB77-2B66F8FA39EE}">
      <dsp:nvSpPr>
        <dsp:cNvPr id="0" name=""/>
        <dsp:cNvSpPr/>
      </dsp:nvSpPr>
      <dsp:spPr>
        <a:xfrm>
          <a:off x="6341382" y="4005171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“My pain was unbearable.”</a:t>
          </a:r>
        </a:p>
      </dsp:txBody>
      <dsp:txXfrm>
        <a:off x="6341382" y="4005171"/>
        <a:ext cx="1843442" cy="921721"/>
      </dsp:txXfrm>
    </dsp:sp>
    <dsp:sp modelId="{E5F29DAD-00B5-4500-A53D-BAD09E91D1E5}">
      <dsp:nvSpPr>
        <dsp:cNvPr id="0" name=""/>
        <dsp:cNvSpPr/>
      </dsp:nvSpPr>
      <dsp:spPr>
        <a:xfrm>
          <a:off x="6341382" y="5314014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“It was for recreation.”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6341382" y="5314014"/>
        <a:ext cx="1843442" cy="921721"/>
      </dsp:txXfrm>
    </dsp:sp>
    <dsp:sp modelId="{ED978D75-2D32-44F0-97EB-18744B79CEB3}">
      <dsp:nvSpPr>
        <dsp:cNvPr id="0" name=""/>
        <dsp:cNvSpPr/>
      </dsp:nvSpPr>
      <dsp:spPr>
        <a:xfrm>
          <a:off x="8111086" y="2696327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No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8111086" y="2696327"/>
        <a:ext cx="1843442" cy="921721"/>
      </dsp:txXfrm>
    </dsp:sp>
    <dsp:sp modelId="{B0DFAF47-69D9-4D29-A63C-64772F6390E9}">
      <dsp:nvSpPr>
        <dsp:cNvPr id="0" name=""/>
        <dsp:cNvSpPr/>
      </dsp:nvSpPr>
      <dsp:spPr>
        <a:xfrm>
          <a:off x="8620927" y="3988838"/>
          <a:ext cx="1843442" cy="92172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“I’ve never done these things.”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8620927" y="3988838"/>
        <a:ext cx="1843442" cy="921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0F8F83-D8B1-49D4-B5FC-46CE41AD9C36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C8894-A2A1-4F3C-B81E-620E579F2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0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C68501-448E-4AC7-95BC-A133DD4A8D5F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D15FE4-20CC-42FE-BCEB-5A3D42C5FF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8916-40BE-41DC-BC40-DE4AC440EA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6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8916-40BE-41DC-BC40-DE4AC440EAA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97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8916-40BE-41DC-BC40-DE4AC440EAA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1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NCHS Opioid Question Evaluation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4352544"/>
            <a:ext cx="7641771" cy="2048256"/>
          </a:xfrm>
        </p:spPr>
        <p:txBody>
          <a:bodyPr>
            <a:normAutofit/>
          </a:bodyPr>
          <a:lstStyle/>
          <a:p>
            <a:r>
              <a:rPr lang="en-US" dirty="0" smtClean="0"/>
              <a:t>Kristen Miller, Ph.D.</a:t>
            </a:r>
          </a:p>
          <a:p>
            <a:r>
              <a:rPr lang="en-US" dirty="0" smtClean="0"/>
              <a:t>Collaborating Center for Question Design and Evaluation Research, National Center for Health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Neither question dramatically outperforms the other</a:t>
            </a:r>
          </a:p>
          <a:p>
            <a:pPr marL="0" indent="0">
              <a:buNone/>
            </a:pPr>
            <a:r>
              <a:rPr lang="en-US" sz="2000" dirty="0" smtClean="0"/>
              <a:t>NHIS = more false negative pattern</a:t>
            </a:r>
          </a:p>
        </p:txBody>
      </p:sp>
    </p:spTree>
    <p:extLst>
      <p:ext uri="{BB962C8B-B14F-4D97-AF65-F5344CB8AC3E}">
        <p14:creationId xmlns:p14="http://schemas.microsoft.com/office/powerpoint/2010/main" val="16558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974199"/>
              </p:ext>
            </p:extLst>
          </p:nvPr>
        </p:nvGraphicFramePr>
        <p:xfrm>
          <a:off x="2214499" y="2541149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221589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 smtClean="0"/>
              <a:t>RANDS</a:t>
            </a:r>
            <a:br>
              <a:rPr lang="en-US" dirty="0" smtClean="0"/>
            </a:br>
            <a:r>
              <a:rPr lang="en-US" dirty="0" smtClean="0"/>
              <a:t>Opioid </a:t>
            </a:r>
            <a:r>
              <a:rPr lang="en-US" dirty="0"/>
              <a:t>Use Prevalence </a:t>
            </a:r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0223" y="5916142"/>
            <a:ext cx="9900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/>
              <a:t>NHIS n=1302; NSDUH n=1344</a:t>
            </a:r>
          </a:p>
          <a:p>
            <a:pPr>
              <a:defRPr/>
            </a:pPr>
            <a:r>
              <a:rPr lang="en-US" i="1" dirty="0" smtClean="0"/>
              <a:t>*** </a:t>
            </a:r>
            <a:r>
              <a:rPr lang="en-US" i="1" dirty="0" smtClean="0"/>
              <a:t>p &lt; 0.001;  Unweighted; Cohen’s h = 0.177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406545" y="5389124"/>
            <a:ext cx="3326860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NSDUH = 37.9%</a:t>
            </a:r>
          </a:p>
          <a:p>
            <a:r>
              <a:rPr lang="en-US" sz="2800" dirty="0" smtClean="0"/>
              <a:t>NHIS = TBD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41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Opioid Misuse question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272" y="2857502"/>
            <a:ext cx="9192986" cy="33963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100" dirty="0"/>
              <a:t>The next question asks about using prescription pain relievers in any way a doctor did not direct you to use them.   When you answer these questions, please think only about your use of the drug in any way a doctor did not direct you to use it, including:  </a:t>
            </a:r>
            <a:endParaRPr lang="en-US" sz="2100" dirty="0" smtClean="0"/>
          </a:p>
          <a:p>
            <a:pPr marL="228600" lvl="1" indent="0">
              <a:buNone/>
            </a:pPr>
            <a:r>
              <a:rPr lang="en-US" sz="2100" dirty="0" smtClean="0"/>
              <a:t>1) Using </a:t>
            </a:r>
            <a:r>
              <a:rPr lang="en-US" sz="2100" dirty="0"/>
              <a:t>it without a prescription of your own, </a:t>
            </a:r>
            <a:endParaRPr lang="en-US" sz="2100" dirty="0" smtClean="0"/>
          </a:p>
          <a:p>
            <a:pPr marL="228600" lvl="1" indent="0">
              <a:buNone/>
            </a:pPr>
            <a:r>
              <a:rPr lang="en-US" sz="2100" dirty="0" smtClean="0"/>
              <a:t>2</a:t>
            </a:r>
            <a:r>
              <a:rPr lang="en-US" sz="2100" dirty="0"/>
              <a:t>) Using it in greater amounts, more often, or longer than you were told to take it, </a:t>
            </a:r>
            <a:endParaRPr lang="en-US" sz="2100" dirty="0" smtClean="0"/>
          </a:p>
          <a:p>
            <a:pPr marL="228600" lvl="1" indent="0">
              <a:buNone/>
            </a:pPr>
            <a:r>
              <a:rPr lang="en-US" sz="2100" dirty="0" smtClean="0"/>
              <a:t>3</a:t>
            </a:r>
            <a:r>
              <a:rPr lang="en-US" sz="2100" dirty="0"/>
              <a:t>) Using it in any other way a doctor did not direct you to use it.  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Have </a:t>
            </a:r>
            <a:r>
              <a:rPr lang="en-US" sz="2100" dirty="0"/>
              <a:t>you ever, even once, used any prescription pain reliever in any way a doctor did not direct you to use it?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677885"/>
            <a:ext cx="8686800" cy="3575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Responses:   46 =  ‘</a:t>
            </a:r>
            <a:r>
              <a:rPr lang="en-US" sz="2400" dirty="0"/>
              <a:t>yes</a:t>
            </a:r>
            <a:r>
              <a:rPr lang="en-US" sz="2400" dirty="0" smtClean="0"/>
              <a:t>’   72 = ‘no’   </a:t>
            </a:r>
          </a:p>
          <a:p>
            <a:pPr marL="0" indent="0">
              <a:buNone/>
            </a:pPr>
            <a:r>
              <a:rPr lang="en-US" sz="2400" dirty="0" smtClean="0"/>
              <a:t>Of the 72 ‘no’ responses, 13 cases of false-negative reports.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(Likely did not catch all)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Concern </a:t>
            </a:r>
            <a:r>
              <a:rPr lang="en-US" sz="2400" dirty="0"/>
              <a:t>of underestimation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55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86975149"/>
              </p:ext>
            </p:extLst>
          </p:nvPr>
        </p:nvGraphicFramePr>
        <p:xfrm>
          <a:off x="391887" y="342900"/>
          <a:ext cx="11397342" cy="6237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98945297"/>
              </p:ext>
            </p:extLst>
          </p:nvPr>
        </p:nvGraphicFramePr>
        <p:xfrm>
          <a:off x="391887" y="342900"/>
          <a:ext cx="11397342" cy="6237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1887" y="3118759"/>
            <a:ext cx="5486399" cy="19389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000" u="sng" dirty="0" smtClean="0"/>
              <a:t>Justifications: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Same </a:t>
            </a:r>
            <a:r>
              <a:rPr lang="en-US" sz="2000" dirty="0" smtClean="0"/>
              <a:t>manner.” 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It </a:t>
            </a:r>
            <a:r>
              <a:rPr lang="en-US" sz="2000" dirty="0" smtClean="0"/>
              <a:t>all evens out.”</a:t>
            </a:r>
          </a:p>
          <a:p>
            <a:pPr lvl="1"/>
            <a:r>
              <a:rPr lang="en-US" sz="2000" dirty="0" smtClean="0"/>
              <a:t>“It says as needed.” </a:t>
            </a:r>
          </a:p>
          <a:p>
            <a:pPr lvl="1"/>
            <a:r>
              <a:rPr lang="en-US" sz="2000" dirty="0" smtClean="0"/>
              <a:t>“My daughter is a nurse practitioner.”</a:t>
            </a:r>
          </a:p>
          <a:p>
            <a:pPr lvl="1"/>
            <a:r>
              <a:rPr lang="en-US" sz="2000" dirty="0" smtClean="0"/>
              <a:t>“It’s essentially the same purpose”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62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Proposing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Did </a:t>
            </a:r>
            <a:r>
              <a:rPr lang="en-US" dirty="0"/>
              <a:t>you ever take the medication more frequently or in higher doses than was prescribed</a:t>
            </a:r>
            <a:r>
              <a:rPr lang="en-US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Have you ever taken someone else’s opioid medication, that is, pain relievers not </a:t>
            </a:r>
            <a:r>
              <a:rPr lang="en-US" dirty="0" smtClean="0"/>
              <a:t>prescribed </a:t>
            </a:r>
            <a:r>
              <a:rPr lang="en-US" dirty="0"/>
              <a:t>to you by your doctor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03" y="2638044"/>
            <a:ext cx="10963373" cy="387587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During the past 12 months, was there a month or more when you spent a lot of your time getting or using prescription pain relievers? </a:t>
            </a:r>
          </a:p>
          <a:p>
            <a:r>
              <a:rPr lang="en-US" dirty="0" smtClean="0"/>
              <a:t>During </a:t>
            </a:r>
            <a:r>
              <a:rPr lang="en-US" dirty="0"/>
              <a:t>the past 12 months, was there a month or more when you spent a lot of your time getting over the effects of the prescription pain relievers you used? </a:t>
            </a:r>
          </a:p>
          <a:p>
            <a:pPr lvl="0"/>
            <a:r>
              <a:rPr lang="en-US" dirty="0" smtClean="0"/>
              <a:t>During </a:t>
            </a:r>
            <a:r>
              <a:rPr lang="en-US" dirty="0"/>
              <a:t>the past 12 months, did you try to set limits on how often or how much prescription pain relievers you would use?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[If </a:t>
            </a:r>
            <a:r>
              <a:rPr lang="en-US" dirty="0"/>
              <a:t>yes]  Were you able to keep to the limits you set, or did you often </a:t>
            </a:r>
            <a:r>
              <a:rPr lang="en-US" dirty="0" smtClean="0"/>
              <a:t>use </a:t>
            </a:r>
            <a:r>
              <a:rPr lang="en-US" dirty="0"/>
              <a:t>prescription </a:t>
            </a:r>
            <a:r>
              <a:rPr lang="en-US" dirty="0" smtClean="0"/>
              <a:t>pain 	relievers </a:t>
            </a:r>
            <a:r>
              <a:rPr lang="en-US" dirty="0"/>
              <a:t>more </a:t>
            </a:r>
            <a:r>
              <a:rPr lang="en-US" dirty="0" smtClean="0"/>
              <a:t>than </a:t>
            </a:r>
            <a:r>
              <a:rPr lang="en-US" dirty="0"/>
              <a:t>you intended to</a:t>
            </a:r>
            <a:r>
              <a:rPr lang="en-US" dirty="0" smtClean="0"/>
              <a:t>?</a:t>
            </a:r>
          </a:p>
          <a:p>
            <a:r>
              <a:rPr lang="en-US" dirty="0"/>
              <a:t>During the past 12 months, did you need to use more prescription pain relievers than you used to in order to get the effect you wanted</a:t>
            </a:r>
          </a:p>
        </p:txBody>
      </p:sp>
    </p:spTree>
    <p:extLst>
      <p:ext uri="{BB962C8B-B14F-4D97-AF65-F5344CB8AC3E}">
        <p14:creationId xmlns:p14="http://schemas.microsoft.com/office/powerpoint/2010/main" val="36883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740" y="2638044"/>
            <a:ext cx="9464512" cy="3743902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Questions </a:t>
            </a:r>
            <a:r>
              <a:rPr lang="en-US" sz="2400" u="sng" dirty="0"/>
              <a:t>seen as asking about addiction</a:t>
            </a:r>
            <a:r>
              <a:rPr lang="en-US" sz="2400" dirty="0"/>
              <a:t> (i.e., whether they are or not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u="sng" dirty="0" smtClean="0"/>
          </a:p>
          <a:p>
            <a:r>
              <a:rPr lang="en-US" sz="2400" u="sng" dirty="0" smtClean="0"/>
              <a:t>Inability </a:t>
            </a:r>
            <a:r>
              <a:rPr lang="en-US" sz="2400" u="sng" dirty="0"/>
              <a:t>to establish causality</a:t>
            </a:r>
            <a:endParaRPr lang="en-US" sz="24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98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013678"/>
            <a:ext cx="7729728" cy="1188720"/>
          </a:xfrm>
        </p:spPr>
        <p:txBody>
          <a:bodyPr/>
          <a:lstStyle/>
          <a:p>
            <a:r>
              <a:rPr lang="en-US" dirty="0" smtClean="0"/>
              <a:t>Currently proposing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792" y="2547256"/>
            <a:ext cx="9012025" cy="406581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Reconsider the criteria for identifying ‘disorder’ in terms of what can be captured in household, population-based surveys</a:t>
            </a:r>
          </a:p>
          <a:p>
            <a:pPr lvl="3"/>
            <a:r>
              <a:rPr lang="en-US" sz="1800" dirty="0"/>
              <a:t>Very difficult to ask about opioid </a:t>
            </a:r>
            <a:r>
              <a:rPr lang="en-US" sz="1800" dirty="0" smtClean="0"/>
              <a:t>disorder</a:t>
            </a:r>
          </a:p>
          <a:p>
            <a:pPr lvl="3"/>
            <a:r>
              <a:rPr lang="en-US" sz="1800" dirty="0" smtClean="0"/>
              <a:t>Interpretation:  “Am I addicted?”</a:t>
            </a:r>
          </a:p>
          <a:p>
            <a:pPr lvl="3"/>
            <a:r>
              <a:rPr lang="en-US" sz="1800" dirty="0" smtClean="0"/>
              <a:t>Problems with causality</a:t>
            </a:r>
          </a:p>
          <a:p>
            <a:pPr lvl="3"/>
            <a:r>
              <a:rPr lang="en-US" sz="1800" dirty="0" smtClean="0"/>
              <a:t>Clinical questions do not work in survey setting</a:t>
            </a:r>
          </a:p>
          <a:p>
            <a:pPr marL="685800" lvl="3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977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91AE-6657-4A6C-AC37-A136B33A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 Comparative </a:t>
            </a:r>
            <a:r>
              <a:rPr lang="en-US" dirty="0"/>
              <a:t>Cognitive Interviewing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6C7E-191F-4300-B5B8-453E028BE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83061"/>
            <a:ext cx="9005135" cy="4219956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endParaRPr lang="en-US" sz="1800" dirty="0" smtClean="0"/>
          </a:p>
          <a:p>
            <a:pPr marL="457200" indent="-342900"/>
            <a:r>
              <a:rPr lang="en-US" sz="2000" dirty="0" smtClean="0"/>
              <a:t>Topics:  Opioid Use, Misuse, Impairment,  Addiction</a:t>
            </a:r>
          </a:p>
          <a:p>
            <a:pPr marL="114300" indent="0">
              <a:buNone/>
            </a:pPr>
            <a:endParaRPr lang="en-US" sz="2000" dirty="0" smtClean="0"/>
          </a:p>
          <a:p>
            <a:pPr marL="457200" indent="-342900"/>
            <a:r>
              <a:rPr lang="en-US" sz="2000" dirty="0" smtClean="0"/>
              <a:t>140 Interviews (Additional 40 Spanish Interviews still to be conducted) </a:t>
            </a:r>
          </a:p>
          <a:p>
            <a:pPr marL="114300" indent="0">
              <a:buNone/>
            </a:pPr>
            <a:endParaRPr lang="en-US" sz="2000" dirty="0" smtClean="0"/>
          </a:p>
          <a:p>
            <a:pPr marL="457200" indent="-342900"/>
            <a:r>
              <a:rPr lang="en-US" sz="2000" dirty="0" smtClean="0"/>
              <a:t>Regions:  DC Metro; Lexington</a:t>
            </a:r>
            <a:r>
              <a:rPr lang="en-US" sz="2000" dirty="0"/>
              <a:t>, </a:t>
            </a:r>
            <a:r>
              <a:rPr lang="en-US" sz="2000" dirty="0" smtClean="0"/>
              <a:t>KY; Mobile</a:t>
            </a:r>
            <a:r>
              <a:rPr lang="en-US" sz="2000" dirty="0"/>
              <a:t>,  </a:t>
            </a:r>
            <a:r>
              <a:rPr lang="en-US" sz="2000" dirty="0" smtClean="0"/>
              <a:t>AL; Seattle</a:t>
            </a:r>
            <a:r>
              <a:rPr lang="en-US" sz="2000" dirty="0"/>
              <a:t>, </a:t>
            </a:r>
            <a:r>
              <a:rPr lang="en-US" sz="2000" dirty="0" smtClean="0"/>
              <a:t>WA; Boston</a:t>
            </a:r>
            <a:r>
              <a:rPr lang="en-US" sz="2000" dirty="0"/>
              <a:t>, </a:t>
            </a:r>
            <a:r>
              <a:rPr lang="en-US" sz="2000" dirty="0" smtClean="0"/>
              <a:t>MA;  Wichita</a:t>
            </a:r>
            <a:r>
              <a:rPr lang="en-US" sz="2000" dirty="0"/>
              <a:t>, </a:t>
            </a:r>
            <a:r>
              <a:rPr lang="en-US" sz="2000" dirty="0" smtClean="0"/>
              <a:t>KS; El </a:t>
            </a:r>
            <a:r>
              <a:rPr lang="en-US" sz="2000" dirty="0"/>
              <a:t>Paso, </a:t>
            </a:r>
            <a:r>
              <a:rPr lang="en-US" sz="2000" dirty="0" smtClean="0"/>
              <a:t>TX; Chicago, IL </a:t>
            </a:r>
          </a:p>
          <a:p>
            <a:pPr marL="457200" indent="-342900"/>
            <a:endParaRPr lang="en-US" sz="2000" dirty="0" smtClean="0"/>
          </a:p>
          <a:p>
            <a:pPr marL="457200" indent="-342900"/>
            <a:r>
              <a:rPr lang="en-US" sz="2000" dirty="0" smtClean="0"/>
              <a:t>Languages:  Spanish</a:t>
            </a:r>
            <a:r>
              <a:rPr lang="en-US" sz="2000" dirty="0"/>
              <a:t>, </a:t>
            </a:r>
            <a:r>
              <a:rPr lang="en-US" sz="2000" dirty="0" smtClean="0"/>
              <a:t>English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471" y="2605387"/>
            <a:ext cx="8572500" cy="3632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The ways in which respondents understood themselves in relationship to their use impacts how they interpret, process and ultimately respond to the opioid survey questions—particularly misuse and disorder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And, these understandings are informed by the social context in terms of:</a:t>
            </a:r>
          </a:p>
          <a:p>
            <a:pPr marL="800100" lvl="2" indent="-342900">
              <a:buAutoNum type="alphaLcPeriod"/>
            </a:pPr>
            <a:r>
              <a:rPr lang="en-US" dirty="0"/>
              <a:t>W</a:t>
            </a:r>
            <a:r>
              <a:rPr lang="en-US" dirty="0" smtClean="0"/>
              <a:t>hat they have heard about opioids and the epidemic</a:t>
            </a:r>
          </a:p>
          <a:p>
            <a:pPr marL="800100" lvl="2" indent="-342900">
              <a:buAutoNum type="alphaLcPeriod"/>
            </a:pPr>
            <a:r>
              <a:rPr lang="en-US" dirty="0" smtClean="0"/>
              <a:t>Whether they know people impacted by the epidemic</a:t>
            </a:r>
          </a:p>
          <a:p>
            <a:pPr marL="800100" lvl="2" indent="-342900">
              <a:buAutoNum type="alphaL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These relationships impact the quality of data and can skew our understanding of the opioid epidemic– particularly for current, extensive opioid users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65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580238"/>
              </p:ext>
            </p:extLst>
          </p:nvPr>
        </p:nvGraphicFramePr>
        <p:xfrm>
          <a:off x="375558" y="1028698"/>
          <a:ext cx="11495314" cy="57009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18108">
                  <a:extLst>
                    <a:ext uri="{9D8B030D-6E8A-4147-A177-3AD203B41FA5}">
                      <a16:colId xmlns:a16="http://schemas.microsoft.com/office/drawing/2014/main" val="2245178501"/>
                    </a:ext>
                  </a:extLst>
                </a:gridCol>
                <a:gridCol w="2545151">
                  <a:extLst>
                    <a:ext uri="{9D8B030D-6E8A-4147-A177-3AD203B41FA5}">
                      <a16:colId xmlns:a16="http://schemas.microsoft.com/office/drawing/2014/main" val="2423968851"/>
                    </a:ext>
                  </a:extLst>
                </a:gridCol>
                <a:gridCol w="7332055">
                  <a:extLst>
                    <a:ext uri="{9D8B030D-6E8A-4147-A177-3AD203B41FA5}">
                      <a16:colId xmlns:a16="http://schemas.microsoft.com/office/drawing/2014/main" val="2234437520"/>
                    </a:ext>
                  </a:extLst>
                </a:gridCol>
              </a:tblGrid>
              <a:tr h="6927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USE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SELF-UNDERSTSANDING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CHARACTERISTICS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966595"/>
                  </a:ext>
                </a:extLst>
              </a:tr>
              <a:tr h="46182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NEVER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Never-Not-Me 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Not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a “pill person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”;  Doesn’t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fill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prescriptions;  See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addiction in others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399186"/>
                  </a:ext>
                </a:extLst>
              </a:tr>
              <a:tr h="461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Uninformed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No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understanding of “opioid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”;  Unaware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of opioid crisis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92467"/>
                  </a:ext>
                </a:extLst>
              </a:tr>
              <a:tr h="45735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TEMPORARY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Knowledgeable 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Understands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self as being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informed;</a:t>
                      </a:r>
                      <a:r>
                        <a:rPr lang="en-US" sz="1400" baseline="0" dirty="0" smtClean="0">
                          <a:effectLst/>
                          <a:latin typeface="+mj-lt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Mindset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that opioids are temporary;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Does not refill; destroys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medicine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784093"/>
                  </a:ext>
                </a:extLst>
              </a:tr>
              <a:tr h="461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Avoider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Not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a “pill person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”;  Have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taken, but decided didn’t like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it;  See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addiction in others 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972194"/>
                  </a:ext>
                </a:extLst>
              </a:tr>
              <a:tr h="461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Uninformed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No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understanding of “opioid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”;  Lack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knowledge of their own medicine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15402"/>
                  </a:ext>
                </a:extLst>
              </a:tr>
              <a:tr h="639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CONTINUING</a:t>
                      </a:r>
                      <a:endParaRPr lang="en-US" sz="14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 marL="30338" marR="30338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Addicted 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Understands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themselves as being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addicted;  “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I’m hooked,” “Oh yeah, I’m addicted”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452914"/>
                  </a:ext>
                </a:extLst>
              </a:tr>
              <a:tr h="461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Responsible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Understands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themselves as having chronic, debilitating pain that requires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opioids;  Understands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self as a responsible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user;</a:t>
                      </a:r>
                      <a:r>
                        <a:rPr lang="en-US" sz="1400" baseline="0" dirty="0" smtClean="0">
                          <a:effectLst/>
                          <a:latin typeface="+mj-lt"/>
                        </a:rPr>
                        <a:t> 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Receives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opioids from a medical doctor, follows prescription (or rather, sees themselves as doing so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862664"/>
                  </a:ext>
                </a:extLst>
              </a:tr>
              <a:tr h="46182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PREVIOUSLY EXTENSIVE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Recovered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Addict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effectLst/>
                          <a:latin typeface="+mj-lt"/>
                        </a:rPr>
                        <a:t>Understands self as always being an addict</a:t>
                      </a:r>
                    </a:p>
                  </a:txBody>
                  <a:tcPr marL="30338" marR="3033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216139"/>
                  </a:ext>
                </a:extLst>
              </a:tr>
              <a:tr h="461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Not-Me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 </a:t>
                      </a:r>
                      <a:endParaRPr lang="en-US" sz="1400" dirty="0" smtClean="0">
                        <a:effectLst/>
                        <a:latin typeface="+mj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Views self as being  over their addiction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50138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175658" y="130488"/>
            <a:ext cx="10221685" cy="767584"/>
          </a:xfrm>
        </p:spPr>
        <p:txBody>
          <a:bodyPr/>
          <a:lstStyle/>
          <a:p>
            <a:r>
              <a:rPr lang="en-US" dirty="0" smtClean="0"/>
              <a:t>Types of Self-Understanding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700235"/>
              </p:ext>
            </p:extLst>
          </p:nvPr>
        </p:nvGraphicFramePr>
        <p:xfrm>
          <a:off x="942659" y="1803310"/>
          <a:ext cx="10306680" cy="462949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08428">
                  <a:extLst>
                    <a:ext uri="{9D8B030D-6E8A-4147-A177-3AD203B41FA5}">
                      <a16:colId xmlns:a16="http://schemas.microsoft.com/office/drawing/2014/main" val="2423968851"/>
                    </a:ext>
                  </a:extLst>
                </a:gridCol>
                <a:gridCol w="2508428">
                  <a:extLst>
                    <a:ext uri="{9D8B030D-6E8A-4147-A177-3AD203B41FA5}">
                      <a16:colId xmlns:a16="http://schemas.microsoft.com/office/drawing/2014/main" val="2234437520"/>
                    </a:ext>
                  </a:extLst>
                </a:gridCol>
                <a:gridCol w="2498685">
                  <a:extLst>
                    <a:ext uri="{9D8B030D-6E8A-4147-A177-3AD203B41FA5}">
                      <a16:colId xmlns:a16="http://schemas.microsoft.com/office/drawing/2014/main" val="2319812852"/>
                    </a:ext>
                  </a:extLst>
                </a:gridCol>
                <a:gridCol w="2791139">
                  <a:extLst>
                    <a:ext uri="{9D8B030D-6E8A-4147-A177-3AD203B41FA5}">
                      <a16:colId xmlns:a16="http://schemas.microsoft.com/office/drawing/2014/main" val="1410987914"/>
                    </a:ext>
                  </a:extLst>
                </a:gridCol>
              </a:tblGrid>
              <a:tr h="86990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SELF-UNDERSTSANDING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CHARACTERISTICS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QUESTION </a:t>
                      </a:r>
                      <a:r>
                        <a:rPr lang="en-US" sz="1800" b="1" dirty="0">
                          <a:effectLst/>
                        </a:rPr>
                        <a:t>RESPONSE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66595"/>
                  </a:ext>
                </a:extLst>
              </a:tr>
              <a:tr h="980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USEAGE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MISUSE,  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IMPAIR, </a:t>
                      </a:r>
                      <a:r>
                        <a:rPr lang="en-US" sz="1800" dirty="0" smtClean="0">
                          <a:effectLst/>
                        </a:rPr>
                        <a:t>DISORDER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80549"/>
                  </a:ext>
                </a:extLst>
              </a:tr>
              <a:tr h="13048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Not-Me  </a:t>
                      </a:r>
                    </a:p>
                  </a:txBody>
                  <a:tcPr marL="30338" marR="3033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Not a “pill person”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Doesn’t fill prescriptions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See addiction in others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Accurate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NA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399186"/>
                  </a:ext>
                </a:extLst>
              </a:tr>
              <a:tr h="1311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Uninformed  </a:t>
                      </a:r>
                    </a:p>
                  </a:txBody>
                  <a:tcPr marL="30338" marR="3033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No understanding of “opioid”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Unaware of opioid crisis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False “yes” to NSDUH after seeing Tylenol 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NA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92467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31135" y="353333"/>
            <a:ext cx="7729728" cy="1188720"/>
          </a:xfrm>
        </p:spPr>
        <p:txBody>
          <a:bodyPr/>
          <a:lstStyle/>
          <a:p>
            <a:r>
              <a:rPr lang="en-US" dirty="0" smtClean="0"/>
              <a:t>Never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879213"/>
              </p:ext>
            </p:extLst>
          </p:nvPr>
        </p:nvGraphicFramePr>
        <p:xfrm>
          <a:off x="636815" y="1933940"/>
          <a:ext cx="11234055" cy="38936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7051">
                  <a:extLst>
                    <a:ext uri="{9D8B030D-6E8A-4147-A177-3AD203B41FA5}">
                      <a16:colId xmlns:a16="http://schemas.microsoft.com/office/drawing/2014/main" val="2423968851"/>
                    </a:ext>
                  </a:extLst>
                </a:gridCol>
                <a:gridCol w="2771212">
                  <a:extLst>
                    <a:ext uri="{9D8B030D-6E8A-4147-A177-3AD203B41FA5}">
                      <a16:colId xmlns:a16="http://schemas.microsoft.com/office/drawing/2014/main" val="2234437520"/>
                    </a:ext>
                  </a:extLst>
                </a:gridCol>
                <a:gridCol w="2891964">
                  <a:extLst>
                    <a:ext uri="{9D8B030D-6E8A-4147-A177-3AD203B41FA5}">
                      <a16:colId xmlns:a16="http://schemas.microsoft.com/office/drawing/2014/main" val="2319812852"/>
                    </a:ext>
                  </a:extLst>
                </a:gridCol>
                <a:gridCol w="2873828">
                  <a:extLst>
                    <a:ext uri="{9D8B030D-6E8A-4147-A177-3AD203B41FA5}">
                      <a16:colId xmlns:a16="http://schemas.microsoft.com/office/drawing/2014/main" val="1410987914"/>
                    </a:ext>
                  </a:extLst>
                </a:gridCol>
              </a:tblGrid>
              <a:tr h="7143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SELF-UNDERSTANDING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CHARACTERISTICS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QUESTION </a:t>
                      </a:r>
                      <a:r>
                        <a:rPr lang="en-US" sz="1800" b="1" dirty="0">
                          <a:effectLst/>
                        </a:rPr>
                        <a:t>RESPONSE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66595"/>
                  </a:ext>
                </a:extLst>
              </a:tr>
              <a:tr h="805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USEAGE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MISUSE, IMPAIR, DISORDER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80549"/>
                  </a:ext>
                </a:extLst>
              </a:tr>
              <a:tr h="12001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Addict </a:t>
                      </a:r>
                    </a:p>
                  </a:txBody>
                  <a:tcPr marL="30338" marR="3033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</a:rPr>
                        <a:t>Personally understands opioid addiction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</a:rPr>
                        <a:t>Understands self as always being an addict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Accurate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Accurate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216139"/>
                  </a:ext>
                </a:extLst>
              </a:tr>
              <a:tr h="7143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Recovered Addict</a:t>
                      </a:r>
                    </a:p>
                  </a:txBody>
                  <a:tcPr marL="30338" marR="3033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Personally understands</a:t>
                      </a:r>
                      <a:r>
                        <a:rPr lang="en-US" sz="1800" baseline="0" dirty="0" smtClean="0">
                          <a:effectLst/>
                        </a:rPr>
                        <a:t> opioid addiction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Views self as being  over their addiction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Thinks of methadone</a:t>
                      </a:r>
                      <a:r>
                        <a:rPr lang="en-US" sz="1800" baseline="0" dirty="0" smtClean="0">
                          <a:effectLst/>
                        </a:rPr>
                        <a:t> as a treatment, not an opioid.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Accurate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50138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31137" y="360535"/>
            <a:ext cx="7729728" cy="1188720"/>
          </a:xfrm>
        </p:spPr>
        <p:txBody>
          <a:bodyPr/>
          <a:lstStyle/>
          <a:p>
            <a:r>
              <a:rPr lang="en-US" dirty="0" smtClean="0"/>
              <a:t>Previously, extensively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500763"/>
              </p:ext>
            </p:extLst>
          </p:nvPr>
        </p:nvGraphicFramePr>
        <p:xfrm>
          <a:off x="0" y="1817450"/>
          <a:ext cx="12132131" cy="44250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47159">
                  <a:extLst>
                    <a:ext uri="{9D8B030D-6E8A-4147-A177-3AD203B41FA5}">
                      <a16:colId xmlns:a16="http://schemas.microsoft.com/office/drawing/2014/main" val="2423968851"/>
                    </a:ext>
                  </a:extLst>
                </a:gridCol>
                <a:gridCol w="4049486">
                  <a:extLst>
                    <a:ext uri="{9D8B030D-6E8A-4147-A177-3AD203B41FA5}">
                      <a16:colId xmlns:a16="http://schemas.microsoft.com/office/drawing/2014/main" val="223443752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319812852"/>
                    </a:ext>
                  </a:extLst>
                </a:gridCol>
                <a:gridCol w="3135086">
                  <a:extLst>
                    <a:ext uri="{9D8B030D-6E8A-4147-A177-3AD203B41FA5}">
                      <a16:colId xmlns:a16="http://schemas.microsoft.com/office/drawing/2014/main" val="1410987914"/>
                    </a:ext>
                  </a:extLst>
                </a:gridCol>
              </a:tblGrid>
              <a:tr h="40931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CHARACTERISTICS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QUESTION RESPONSE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66595"/>
                  </a:ext>
                </a:extLst>
              </a:tr>
              <a:tr h="629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USEAGE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MISUSE,  IMPAIR, DISORDER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80549"/>
                  </a:ext>
                </a:extLst>
              </a:tr>
              <a:tr h="1095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Knowledgeable </a:t>
                      </a:r>
                    </a:p>
                  </a:txBody>
                  <a:tcPr marL="30338" marR="30338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Understands self as being informed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Mindset that opioids are </a:t>
                      </a:r>
                      <a:r>
                        <a:rPr lang="en-US" sz="1800" dirty="0" smtClean="0">
                          <a:effectLst/>
                        </a:rPr>
                        <a:t>temporary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</a:rPr>
                        <a:t>Does </a:t>
                      </a:r>
                      <a:r>
                        <a:rPr lang="en-US" sz="1800" dirty="0">
                          <a:effectLst/>
                        </a:rPr>
                        <a:t>not finish or refill prescription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</a:rPr>
                        <a:t>Destroys </a:t>
                      </a:r>
                      <a:r>
                        <a:rPr lang="en-US" sz="1800" dirty="0">
                          <a:effectLst/>
                        </a:rPr>
                        <a:t>medicine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Accurate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False Positives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Rs overly literal; paranoid about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addiction)</a:t>
                      </a:r>
                    </a:p>
                  </a:txBody>
                  <a:tcPr marL="30338" marR="30338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784093"/>
                  </a:ext>
                </a:extLst>
              </a:tr>
              <a:tr h="1195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Avoider</a:t>
                      </a:r>
                    </a:p>
                  </a:txBody>
                  <a:tcPr marL="30338" marR="3033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Not a “pill person”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Have taken, but decided didn’t like it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See addiction in others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False “no</a:t>
                      </a:r>
                      <a:r>
                        <a:rPr lang="en-US" sz="1800" dirty="0">
                          <a:effectLst/>
                        </a:rPr>
                        <a:t>” to </a:t>
                      </a:r>
                      <a:r>
                        <a:rPr lang="en-US" sz="1800" dirty="0" smtClean="0">
                          <a:effectLst/>
                        </a:rPr>
                        <a:t>NHIS;</a:t>
                      </a:r>
                      <a:r>
                        <a:rPr lang="en-US" sz="1800" baseline="0" dirty="0" smtClean="0">
                          <a:effectLst/>
                        </a:rPr>
                        <a:t> did not know medicine was an opioid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False Negatives  (Some Rs “I don’t abuse”; justifications for misuse)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972194"/>
                  </a:ext>
                </a:extLst>
              </a:tr>
              <a:tr h="968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Uninformed</a:t>
                      </a:r>
                    </a:p>
                  </a:txBody>
                  <a:tcPr marL="30338" marR="30338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No understanding of “opioid”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Lack knowledge of their own medicine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False “yes” to NSDUH after seeing Tylenol 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154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1201" y="393192"/>
            <a:ext cx="7729728" cy="1188720"/>
          </a:xfrm>
        </p:spPr>
        <p:txBody>
          <a:bodyPr/>
          <a:lstStyle/>
          <a:p>
            <a:r>
              <a:rPr lang="en-US" dirty="0" smtClean="0"/>
              <a:t>Temporary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41690"/>
              </p:ext>
            </p:extLst>
          </p:nvPr>
        </p:nvGraphicFramePr>
        <p:xfrm>
          <a:off x="291191" y="1765104"/>
          <a:ext cx="11740245" cy="45840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571">
                  <a:extLst>
                    <a:ext uri="{9D8B030D-6E8A-4147-A177-3AD203B41FA5}">
                      <a16:colId xmlns:a16="http://schemas.microsoft.com/office/drawing/2014/main" val="2423968851"/>
                    </a:ext>
                  </a:extLst>
                </a:gridCol>
                <a:gridCol w="3632875">
                  <a:extLst>
                    <a:ext uri="{9D8B030D-6E8A-4147-A177-3AD203B41FA5}">
                      <a16:colId xmlns:a16="http://schemas.microsoft.com/office/drawing/2014/main" val="2234437520"/>
                    </a:ext>
                  </a:extLst>
                </a:gridCol>
                <a:gridCol w="1523150">
                  <a:extLst>
                    <a:ext uri="{9D8B030D-6E8A-4147-A177-3AD203B41FA5}">
                      <a16:colId xmlns:a16="http://schemas.microsoft.com/office/drawing/2014/main" val="2319812852"/>
                    </a:ext>
                  </a:extLst>
                </a:gridCol>
                <a:gridCol w="4877649">
                  <a:extLst>
                    <a:ext uri="{9D8B030D-6E8A-4147-A177-3AD203B41FA5}">
                      <a16:colId xmlns:a16="http://schemas.microsoft.com/office/drawing/2014/main" val="1410987914"/>
                    </a:ext>
                  </a:extLst>
                </a:gridCol>
              </a:tblGrid>
              <a:tr h="5017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SELF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CHARACTERISTICS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QUESTION </a:t>
                      </a:r>
                      <a:r>
                        <a:rPr lang="en-US" sz="1600" b="1" dirty="0">
                          <a:effectLst/>
                        </a:rPr>
                        <a:t>RESPONSE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66595"/>
                  </a:ext>
                </a:extLst>
              </a:tr>
              <a:tr h="628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USEAGE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MISUSE, IMPAIR, DISORDER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80549"/>
                  </a:ext>
                </a:extLst>
              </a:tr>
              <a:tr h="13462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Addicted </a:t>
                      </a:r>
                    </a:p>
                  </a:txBody>
                  <a:tcPr marL="30338" marR="3033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Understands themselves as being addicted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“I’m hooked,” “Oh yeah, I’m addicted”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Accurate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Accurate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452914"/>
                  </a:ext>
                </a:extLst>
              </a:tr>
              <a:tr h="1111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Responsible</a:t>
                      </a:r>
                    </a:p>
                  </a:txBody>
                  <a:tcPr marL="30338" marR="30338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Understands themselves as having chronic, debilitating pain that requires opioids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Understands self as a responsible user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Receives opioids from a medical doctor, follows prescription (or rather, sees themselves as doing so)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Recognizes addiction in others 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Accurate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Misuse:</a:t>
                      </a:r>
                      <a:r>
                        <a:rPr lang="en-US" sz="1600" baseline="0" dirty="0" smtClean="0">
                          <a:effectLst/>
                        </a:rPr>
                        <a:t>  </a:t>
                      </a:r>
                      <a:r>
                        <a:rPr lang="en-US" sz="1600" dirty="0" smtClean="0">
                          <a:effectLst/>
                        </a:rPr>
                        <a:t>Not </a:t>
                      </a:r>
                      <a:r>
                        <a:rPr lang="en-US" sz="1600" dirty="0">
                          <a:effectLst/>
                        </a:rPr>
                        <a:t>always </a:t>
                      </a:r>
                      <a:r>
                        <a:rPr lang="en-US" sz="1600" dirty="0" smtClean="0">
                          <a:effectLst/>
                        </a:rPr>
                        <a:t>accurate= </a:t>
                      </a:r>
                      <a:r>
                        <a:rPr lang="en-US" sz="1600" dirty="0">
                          <a:effectLst/>
                        </a:rPr>
                        <a:t>Strategies for understanding their misuse as “not misuse”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Impairment:  Ability </a:t>
                      </a:r>
                      <a:r>
                        <a:rPr lang="en-US" sz="1600" dirty="0">
                          <a:effectLst/>
                        </a:rPr>
                        <a:t>to distinguish “pain” from “opioid side effects” is difficult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Disorder:  Not </a:t>
                      </a:r>
                      <a:r>
                        <a:rPr lang="en-US" sz="1600" dirty="0">
                          <a:effectLst/>
                        </a:rPr>
                        <a:t>Accurate</a:t>
                      </a:r>
                      <a:r>
                        <a:rPr lang="en-US" sz="1600" dirty="0" smtClean="0">
                          <a:effectLst/>
                        </a:rPr>
                        <a:t>: = Interprets </a:t>
                      </a:r>
                      <a:r>
                        <a:rPr lang="en-US" sz="1600" dirty="0">
                          <a:effectLst/>
                        </a:rPr>
                        <a:t>question as “Are you addicted?” 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8" marR="30338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862664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96450" y="112975"/>
            <a:ext cx="7729728" cy="1188720"/>
          </a:xfrm>
        </p:spPr>
        <p:txBody>
          <a:bodyPr/>
          <a:lstStyle/>
          <a:p>
            <a:r>
              <a:rPr lang="en-US" dirty="0" smtClean="0"/>
              <a:t>Current, Extensive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Conduct Spanish interviews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Continue analysis, complete report, write </a:t>
            </a:r>
            <a:r>
              <a:rPr lang="en-US" dirty="0" smtClean="0"/>
              <a:t>papers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Cognitive interviewing work with revised questions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More work with RANDS; looking at validity, adding misuse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Develop standardized, validated set of opioid-related survey questions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39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91AE-6657-4A6C-AC37-A136B33A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 Comparative </a:t>
            </a:r>
            <a:r>
              <a:rPr lang="en-US" dirty="0"/>
              <a:t>Cognitive Interviewing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6C7E-191F-4300-B5B8-453E028BE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83061"/>
            <a:ext cx="9005135" cy="4219956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constructs </a:t>
            </a:r>
            <a:r>
              <a:rPr lang="en-US" sz="2000" dirty="0" smtClean="0"/>
              <a:t>are captured </a:t>
            </a:r>
            <a:r>
              <a:rPr lang="en-US" sz="2000" dirty="0"/>
              <a:t>by individual </a:t>
            </a:r>
            <a:r>
              <a:rPr lang="en-US" sz="2000" dirty="0" smtClean="0"/>
              <a:t>questions?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Are </a:t>
            </a:r>
            <a:r>
              <a:rPr lang="en-US" sz="2000" dirty="0"/>
              <a:t>they consistently captured across demographic groups in diverse socio-cultural </a:t>
            </a:r>
            <a:r>
              <a:rPr lang="en-US" sz="2000" dirty="0" smtClean="0"/>
              <a:t>contexts?  Or other relevant respondent groups?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Assess </a:t>
            </a:r>
            <a:r>
              <a:rPr lang="en-US" sz="2000" dirty="0"/>
              <a:t>the feasibility of asking opioid questions </a:t>
            </a:r>
            <a:r>
              <a:rPr lang="en-US" sz="2000" dirty="0" smtClean="0"/>
              <a:t>for </a:t>
            </a:r>
            <a:r>
              <a:rPr lang="en-US" sz="2000" dirty="0"/>
              <a:t>face-to-face </a:t>
            </a:r>
            <a:r>
              <a:rPr lang="en-US" sz="2000" dirty="0" smtClean="0"/>
              <a:t>population-based household surveys</a:t>
            </a:r>
          </a:p>
          <a:p>
            <a:pPr marL="685800" lvl="1" indent="-342900"/>
            <a:r>
              <a:rPr lang="en-US" sz="1800" dirty="0" smtClean="0"/>
              <a:t>What </a:t>
            </a:r>
            <a:r>
              <a:rPr lang="en-US" sz="1800" dirty="0"/>
              <a:t>topics are </a:t>
            </a:r>
            <a:r>
              <a:rPr lang="en-US" sz="1800" dirty="0" smtClean="0"/>
              <a:t>possible?</a:t>
            </a:r>
          </a:p>
          <a:p>
            <a:pPr marL="685800" lvl="1" indent="-342900"/>
            <a:r>
              <a:rPr lang="en-US" sz="1800" dirty="0" smtClean="0"/>
              <a:t>What </a:t>
            </a:r>
            <a:r>
              <a:rPr lang="en-US" sz="1800" dirty="0"/>
              <a:t>are the data quality </a:t>
            </a:r>
            <a:r>
              <a:rPr lang="en-US" sz="1800" dirty="0" smtClean="0"/>
              <a:t>concerns?</a:t>
            </a:r>
          </a:p>
          <a:p>
            <a:pPr marL="34290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009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Characteristics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69048609"/>
              </p:ext>
            </p:extLst>
          </p:nvPr>
        </p:nvGraphicFramePr>
        <p:xfrm>
          <a:off x="267122" y="2746498"/>
          <a:ext cx="2100506" cy="267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10683"/>
              </p:ext>
            </p:extLst>
          </p:nvPr>
        </p:nvGraphicFramePr>
        <p:xfrm>
          <a:off x="2426125" y="2746498"/>
          <a:ext cx="3476681" cy="393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517825717"/>
              </p:ext>
            </p:extLst>
          </p:nvPr>
        </p:nvGraphicFramePr>
        <p:xfrm>
          <a:off x="6019800" y="2746498"/>
          <a:ext cx="2759530" cy="305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361801704"/>
              </p:ext>
            </p:extLst>
          </p:nvPr>
        </p:nvGraphicFramePr>
        <p:xfrm>
          <a:off x="8935322" y="2746498"/>
          <a:ext cx="3009030" cy="347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047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Opioid-Use Sample Characteristics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75633046"/>
              </p:ext>
            </p:extLst>
          </p:nvPr>
        </p:nvGraphicFramePr>
        <p:xfrm>
          <a:off x="4267200" y="2682569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79940540"/>
              </p:ext>
            </p:extLst>
          </p:nvPr>
        </p:nvGraphicFramePr>
        <p:xfrm>
          <a:off x="206828" y="2682569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735638927"/>
              </p:ext>
            </p:extLst>
          </p:nvPr>
        </p:nvGraphicFramePr>
        <p:xfrm>
          <a:off x="8327572" y="2682569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12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05387"/>
            <a:ext cx="7729728" cy="31019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Misuse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Disorder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87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7EAF0-8F91-4AC8-AD38-F53EE2F5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Opioid-use Screener Questions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82E2E-4593-47D4-9B80-2AE0CDC41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111" y="2896534"/>
            <a:ext cx="11189777" cy="31019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300" dirty="0" smtClean="0"/>
              <a:t>1.  These </a:t>
            </a:r>
            <a:r>
              <a:rPr lang="en-US" sz="2300" dirty="0"/>
              <a:t>next questions are about the use of prescription pain relievers called opioids.  When answering these questions, please do not include over-the-counter pain relievers such as aspirin, Tylenol, Advil, or Aleve.  During the past 12 months, have you taken any opioid pain relievers prescribed by a doctor or dentist?  Examples include hydrocodone, Vicodin, Norco, Lortab, oxycodone, OxyContin, Percocet and Percodan</a:t>
            </a:r>
            <a:r>
              <a:rPr lang="en-US" sz="2300" dirty="0" smtClean="0"/>
              <a:t>.  (13 errors)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 smtClean="0"/>
              <a:t>2.  Please look at the names and pictures of the pain relievers shown below.  In the past 12 months, which, if any, of these pain relievers have you used?  (8 errors)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NHIS Error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638044"/>
            <a:ext cx="9437914" cy="3746427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Respondents </a:t>
            </a:r>
            <a:r>
              <a:rPr lang="en-US" dirty="0" smtClean="0"/>
              <a:t>believed their medication, </a:t>
            </a:r>
            <a:r>
              <a:rPr lang="en-US" dirty="0"/>
              <a:t>which is not listed as an example, is an </a:t>
            </a:r>
            <a:r>
              <a:rPr lang="en-US" dirty="0" smtClean="0"/>
              <a:t>opioid—and it’s not.  (False positive)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Respondents </a:t>
            </a:r>
            <a:r>
              <a:rPr lang="en-US" dirty="0"/>
              <a:t>did not realize </a:t>
            </a:r>
            <a:r>
              <a:rPr lang="en-US" dirty="0" smtClean="0"/>
              <a:t>their </a:t>
            </a:r>
            <a:r>
              <a:rPr lang="en-US" dirty="0"/>
              <a:t>medication </a:t>
            </a:r>
            <a:r>
              <a:rPr lang="en-US" dirty="0" smtClean="0"/>
              <a:t>is </a:t>
            </a:r>
            <a:r>
              <a:rPr lang="en-US" dirty="0"/>
              <a:t>an opioid.  (False negative)  </a:t>
            </a: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The examples </a:t>
            </a:r>
            <a:r>
              <a:rPr lang="en-US" dirty="0" smtClean="0"/>
              <a:t>limited respondents’ definition </a:t>
            </a:r>
            <a:r>
              <a:rPr lang="en-US" dirty="0"/>
              <a:t>of what </a:t>
            </a:r>
            <a:r>
              <a:rPr lang="en-US" dirty="0" smtClean="0"/>
              <a:t>to include.  </a:t>
            </a:r>
            <a:r>
              <a:rPr lang="en-US" dirty="0"/>
              <a:t>(False negative)  </a:t>
            </a: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Respondents forgot that they had taken an opioid months earlier.  (False negative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NSDUH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866644"/>
            <a:ext cx="7729728" cy="310198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Respondents do not know the </a:t>
            </a:r>
            <a:r>
              <a:rPr lang="en-US" sz="2000" dirty="0"/>
              <a:t>name </a:t>
            </a:r>
            <a:r>
              <a:rPr lang="en-US" sz="2000" dirty="0" smtClean="0"/>
              <a:t>of their opioid.  (False negative) 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Respondents mistook Tylenol 3 for regular </a:t>
            </a:r>
            <a:r>
              <a:rPr lang="en-US" sz="2000" dirty="0"/>
              <a:t>Tylenol</a:t>
            </a:r>
            <a:r>
              <a:rPr lang="en-US" sz="2000" dirty="0" smtClean="0"/>
              <a:t>.  (False positive)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01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12396</TotalTime>
  <Words>1731</Words>
  <Application>Microsoft Office PowerPoint</Application>
  <PresentationFormat>Widescreen</PresentationFormat>
  <Paragraphs>306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Gill Sans MT</vt:lpstr>
      <vt:lpstr>Symbol</vt:lpstr>
      <vt:lpstr>Times New Roman</vt:lpstr>
      <vt:lpstr>Parcel</vt:lpstr>
      <vt:lpstr>NCHS Opioid Question Evaluation Study</vt:lpstr>
      <vt:lpstr>Opioid Comparative Cognitive Interviewing Study</vt:lpstr>
      <vt:lpstr>Opioid Comparative Cognitive Interviewing Study</vt:lpstr>
      <vt:lpstr>Sample Characteristics</vt:lpstr>
      <vt:lpstr>Opioid-Use Sample Characteristics</vt:lpstr>
      <vt:lpstr>Primary findings</vt:lpstr>
      <vt:lpstr>Opioid-use Screener Questions</vt:lpstr>
      <vt:lpstr>NHIS Error patterns</vt:lpstr>
      <vt:lpstr>NSDUH</vt:lpstr>
      <vt:lpstr>Conclusions</vt:lpstr>
      <vt:lpstr>RANDS Opioid Use Prevalence Rate</vt:lpstr>
      <vt:lpstr>Opioid Misuse question</vt:lpstr>
      <vt:lpstr>Findings</vt:lpstr>
      <vt:lpstr>PowerPoint Presentation</vt:lpstr>
      <vt:lpstr>PowerPoint Presentation</vt:lpstr>
      <vt:lpstr>Currently Proposing</vt:lpstr>
      <vt:lpstr>Disorder questions</vt:lpstr>
      <vt:lpstr>Disorder findings</vt:lpstr>
      <vt:lpstr>Currently proposing</vt:lpstr>
      <vt:lpstr>Summary of findings</vt:lpstr>
      <vt:lpstr>Types of Self-Understanding</vt:lpstr>
      <vt:lpstr>Never Used</vt:lpstr>
      <vt:lpstr>Previously, extensively Used</vt:lpstr>
      <vt:lpstr>Temporary User</vt:lpstr>
      <vt:lpstr>Current, Extensive</vt:lpstr>
      <vt:lpstr>Next steps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NCHS Opioid Question Evaluation Study</dc:title>
  <dc:creator>Miller, Kristen S. (CDC/DDPHSS/NCHS/DRM)</dc:creator>
  <cp:lastModifiedBy>Miller, Kristen S. (CDC/DDPHSS/NCHS/DRM)</cp:lastModifiedBy>
  <cp:revision>135</cp:revision>
  <cp:lastPrinted>2019-01-22T18:55:13Z</cp:lastPrinted>
  <dcterms:created xsi:type="dcterms:W3CDTF">2018-11-14T21:53:57Z</dcterms:created>
  <dcterms:modified xsi:type="dcterms:W3CDTF">2019-05-09T12:42:26Z</dcterms:modified>
</cp:coreProperties>
</file>