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2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2E-427C-A8BC-7414AAD7E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135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E-427C-A8BC-7414AAD7E9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2E-427C-A8BC-7414AAD7E9E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1364</c:v>
                </c:pt>
                <c:pt idx="1">
                  <c:v>1078</c:v>
                </c:pt>
                <c:pt idx="2">
                  <c:v>1135</c:v>
                </c:pt>
                <c:pt idx="3">
                  <c:v>990</c:v>
                </c:pt>
                <c:pt idx="4">
                  <c:v>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2E-427C-A8BC-7414AAD7E9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1847</c:v>
                </c:pt>
                <c:pt idx="1">
                  <c:v>2139</c:v>
                </c:pt>
                <c:pt idx="2">
                  <c:v>2081</c:v>
                </c:pt>
                <c:pt idx="3">
                  <c:v>2093</c:v>
                </c:pt>
                <c:pt idx="4">
                  <c:v>2169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E-427C-A8BC-7414AAD7E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81446584"/>
        <c:axId val="281446192"/>
      </c:barChart>
      <c:valAx>
        <c:axId val="281446192"/>
        <c:scaling>
          <c:orientation val="minMax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81446584"/>
        <c:crosses val="autoZero"/>
        <c:crossBetween val="between"/>
        <c:majorUnit val="300"/>
      </c:valAx>
      <c:catAx>
        <c:axId val="28144658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8144619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010000258350482E-2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3.6b presents reported risk exposures/behaviors for acute hepatitis B during the incubation period, 2 weeks to 6 months prior to onset of symptoms. Based on analysis of persons reporting multiple risk exposures:</a:t>
            </a:r>
          </a:p>
          <a:p>
            <a:pPr marL="0" marR="454025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1,371case reports that included information about occupational exposures, 0.5% (n=7) indicated employment in a medical, dental, or other field involving contact with human blood.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1,079 case reports that included information about receipt of dialysis or kidney transplant, 0.1% (n=1) indicated patient receipt of these procedures. 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1,137 case reports that included information about receipt of blood transfusion, 0.2% (n=2) indicated patient receipt of a blood transfusion.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1,125 case reports that included information about surgery, 12.0% (n=135) indicated having surgery.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1,049 case reports that included information about needle stick injury, 5.3% (n=56) indicated having an accidental needle stick/puncture.</a:t>
            </a:r>
            <a:endParaRPr lang="en-US" sz="11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2016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  <a:latin typeface="+mj-lt"/>
              </a:rPr>
              <a:t>3,218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 case reports of hepatitis B were received in 2016.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887254756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91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3.6b. Acute hepatitis B reports*,  by risk exposure/behavior†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123</cp:revision>
  <cp:lastPrinted>2017-05-31T16:05:35Z</cp:lastPrinted>
  <dcterms:created xsi:type="dcterms:W3CDTF">2014-11-24T22:15:53Z</dcterms:created>
  <dcterms:modified xsi:type="dcterms:W3CDTF">2018-06-05T14:51:11Z</dcterms:modified>
</cp:coreProperties>
</file>