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94" d="100"/>
          <a:sy n="94" d="100"/>
        </p:scale>
        <p:origin x="4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0.67</c:v>
                </c:pt>
                <c:pt idx="1">
                  <c:v>0.67</c:v>
                </c:pt>
                <c:pt idx="2">
                  <c:v>0.7</c:v>
                </c:pt>
                <c:pt idx="3">
                  <c:v>0.42</c:v>
                </c:pt>
                <c:pt idx="4">
                  <c:v>0.68</c:v>
                </c:pt>
                <c:pt idx="5">
                  <c:v>0.31</c:v>
                </c:pt>
                <c:pt idx="6">
                  <c:v>0.71</c:v>
                </c:pt>
                <c:pt idx="7">
                  <c:v>0.61</c:v>
                </c:pt>
                <c:pt idx="8">
                  <c:v>0.81</c:v>
                </c:pt>
                <c:pt idx="9">
                  <c:v>0.64</c:v>
                </c:pt>
                <c:pt idx="10">
                  <c:v>1.01</c:v>
                </c:pt>
                <c:pt idx="11">
                  <c:v>1.0900000000000001</c:v>
                </c:pt>
                <c:pt idx="12">
                  <c:v>2.0299999999999998</c:v>
                </c:pt>
                <c:pt idx="13">
                  <c:v>1.74</c:v>
                </c:pt>
                <c:pt idx="14">
                  <c:v>1.32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0.13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0.08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0.05</c:v>
                </c:pt>
                <c:pt idx="12">
                  <c:v>0.1</c:v>
                </c:pt>
                <c:pt idx="13">
                  <c:v>0.08</c:v>
                </c:pt>
                <c:pt idx="14">
                  <c:v>7.0000000000000007E-2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  <c:pt idx="11">
                  <c:v>0.14000000000000001</c:v>
                </c:pt>
                <c:pt idx="12">
                  <c:v>0.15</c:v>
                </c:pt>
                <c:pt idx="13">
                  <c:v>0.2</c:v>
                </c:pt>
                <c:pt idx="14">
                  <c:v>0.19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  <c:pt idx="11">
                  <c:v>0.47</c:v>
                </c:pt>
                <c:pt idx="12">
                  <c:v>0.64</c:v>
                </c:pt>
                <c:pt idx="13">
                  <c:v>0.82</c:v>
                </c:pt>
                <c:pt idx="14">
                  <c:v>0.84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0.36</c:v>
                </c:pt>
                <c:pt idx="1">
                  <c:v>0.36</c:v>
                </c:pt>
                <c:pt idx="2">
                  <c:v>0.28000000000000003</c:v>
                </c:pt>
                <c:pt idx="3">
                  <c:v>0.17</c:v>
                </c:pt>
                <c:pt idx="4">
                  <c:v>0.11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0.17</c:v>
                </c:pt>
                <c:pt idx="12">
                  <c:v>0.21</c:v>
                </c:pt>
                <c:pt idx="13">
                  <c:v>0.22</c:v>
                </c:pt>
                <c:pt idx="14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842472"/>
        <c:axId val="88842864"/>
      </c:lineChart>
      <c:catAx>
        <c:axId val="8884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88842864"/>
        <c:crosses val="autoZero"/>
        <c:auto val="1"/>
        <c:lblAlgn val="ctr"/>
        <c:lblOffset val="100"/>
        <c:tickLblSkip val="2"/>
        <c:noMultiLvlLbl val="0"/>
      </c:catAx>
      <c:valAx>
        <c:axId val="88842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88842472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43010871920826405"/>
          <c:y val="0.1862943382077240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2002–2010, the incidence rate of acute hepatitis C for American Indians/Alaska Natives remained high relative to other racial/ethnic groups. Incidence rates have since increased for all racial/ethnic populations.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2010–2014, acute hepatitis C rates increased among all racial/ethnic groups except among Asian and Pacific Islanders.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2014, rates of acute hepatitis C among American Indians/Alaska Natives; Asians/Pacific Islanders; Black, non-Hispanic; White, non-Hispanic; and Hispanics were 1.32, 0.07, 0.19, 0.84, and 0.25 cases per 100,000 population, 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2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4.4. 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race/ethnicity 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14026022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4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120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4.4. Incidence of acute hepatitis C,  by race/ethnicity — United States, 2000–2014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38</cp:revision>
  <dcterms:created xsi:type="dcterms:W3CDTF">2014-11-25T14:52:55Z</dcterms:created>
  <dcterms:modified xsi:type="dcterms:W3CDTF">2016-05-19T12:37:56Z</dcterms:modified>
</cp:coreProperties>
</file>