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85" d="100"/>
          <a:sy n="85" d="100"/>
        </p:scale>
        <p:origin x="7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1.4</c:v>
                </c:pt>
                <c:pt idx="1">
                  <c:v>0.76</c:v>
                </c:pt>
                <c:pt idx="2">
                  <c:v>0.53</c:v>
                </c:pt>
                <c:pt idx="3">
                  <c:v>0.37</c:v>
                </c:pt>
                <c:pt idx="4">
                  <c:v>0.28000000000000003</c:v>
                </c:pt>
                <c:pt idx="5">
                  <c:v>0.26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0.31</c:v>
                </c:pt>
                <c:pt idx="9">
                  <c:v>0.27</c:v>
                </c:pt>
                <c:pt idx="10">
                  <c:v>0.32</c:v>
                </c:pt>
                <c:pt idx="11">
                  <c:v>0.44</c:v>
                </c:pt>
                <c:pt idx="12">
                  <c:v>0.65</c:v>
                </c:pt>
                <c:pt idx="13">
                  <c:v>0.79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0.83</c:v>
                </c:pt>
                <c:pt idx="1">
                  <c:v>0.44</c:v>
                </c:pt>
                <c:pt idx="2">
                  <c:v>0.33</c:v>
                </c:pt>
                <c:pt idx="3">
                  <c:v>0.26</c:v>
                </c:pt>
                <c:pt idx="4">
                  <c:v>0.21</c:v>
                </c:pt>
                <c:pt idx="5">
                  <c:v>0.21</c:v>
                </c:pt>
                <c:pt idx="6">
                  <c:v>0.24</c:v>
                </c:pt>
                <c:pt idx="7">
                  <c:v>0.26</c:v>
                </c:pt>
                <c:pt idx="8">
                  <c:v>0.28999999999999998</c:v>
                </c:pt>
                <c:pt idx="9">
                  <c:v>0.26</c:v>
                </c:pt>
                <c:pt idx="10">
                  <c:v>0.26</c:v>
                </c:pt>
                <c:pt idx="11">
                  <c:v>0.39</c:v>
                </c:pt>
                <c:pt idx="12">
                  <c:v>0.54</c:v>
                </c:pt>
                <c:pt idx="13">
                  <c:v>0.66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8252488"/>
        <c:axId val="238252880"/>
      </c:lineChart>
      <c:catAx>
        <c:axId val="238252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238252880"/>
        <c:crosses val="autoZero"/>
        <c:auto val="1"/>
        <c:lblAlgn val="ctr"/>
        <c:lblOffset val="100"/>
        <c:tickLblSkip val="2"/>
        <c:noMultiLvlLbl val="0"/>
      </c:catAx>
      <c:valAx>
        <c:axId val="238252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#,##0.0" sourceLinked="0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382524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7323978733427547"/>
          <c:y val="0.11757291162627018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Incidence rates of acute hepatitis C decreased among males and females from 2000-2003 and remained fairly constant from 2004-2010.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2010-2013, rates of acute hepatitis C increased among males and females; in 2013, rates among males and females were 0.8 and 0.7 cases per 100,000 population, respectively.</a:t>
            </a:r>
          </a:p>
        </p:txBody>
      </p:sp>
    </p:spTree>
    <p:extLst>
      <p:ext uri="{BB962C8B-B14F-4D97-AF65-F5344CB8AC3E}">
        <p14:creationId xmlns:p14="http://schemas.microsoft.com/office/powerpoint/2010/main" val="428381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0" y="4572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4.3.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Incidence of acute hepatitis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C,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/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2000–2013</a:t>
            </a:r>
            <a:endParaRPr lang="en-US" sz="2400" b="1" dirty="0" smtClean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44657690"/>
              </p:ext>
            </p:extLst>
          </p:nvPr>
        </p:nvGraphicFramePr>
        <p:xfrm>
          <a:off x="609600" y="1607979"/>
          <a:ext cx="89154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32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76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4.3. Incidence of acute hepatitis C,   by sex — United States, 2000–2013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28</cp:revision>
  <dcterms:created xsi:type="dcterms:W3CDTF">2014-11-25T14:52:55Z</dcterms:created>
  <dcterms:modified xsi:type="dcterms:W3CDTF">2015-04-08T13:30:40Z</dcterms:modified>
</cp:coreProperties>
</file>