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85" d="100"/>
          <a:sy n="85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0.28000000000000003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0.27</c:v>
                </c:pt>
                <c:pt idx="10">
                  <c:v>0.32</c:v>
                </c:pt>
                <c:pt idx="11">
                  <c:v>0.44</c:v>
                </c:pt>
                <c:pt idx="12">
                  <c:v>0.65</c:v>
                </c:pt>
                <c:pt idx="13">
                  <c:v>0.79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  <c:pt idx="12">
                  <c:v>0.54</c:v>
                </c:pt>
                <c:pt idx="13">
                  <c:v>0.66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252488"/>
        <c:axId val="238252880"/>
      </c:lineChart>
      <c:catAx>
        <c:axId val="238252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238252880"/>
        <c:crosses val="autoZero"/>
        <c:auto val="1"/>
        <c:lblAlgn val="ctr"/>
        <c:lblOffset val="100"/>
        <c:tickLblSkip val="2"/>
        <c:noMultiLvlLbl val="0"/>
      </c:catAx>
      <c:valAx>
        <c:axId val="238252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382524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323978733427547"/>
          <c:y val="0.11757291162627018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Incidence rates of acute hepatitis C decreased among males and females from 2000-2003 and remained fairly constant from 2004-2010.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2010-2013, rates of acute hepatitis C increased among males and females; in 2013, rates among males and females were 0.8 and 0.7 cases per 100,000 population,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28381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4.3.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Incidence 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44657690"/>
              </p:ext>
            </p:extLst>
          </p:nvPr>
        </p:nvGraphicFramePr>
        <p:xfrm>
          <a:off x="609600" y="1607979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2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76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4.3. Incidence of acute hepatitis C,   by sex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28</cp:revision>
  <dcterms:created xsi:type="dcterms:W3CDTF">2014-11-25T14:52:55Z</dcterms:created>
  <dcterms:modified xsi:type="dcterms:W3CDTF">2015-04-08T13:30:40Z</dcterms:modified>
</cp:coreProperties>
</file>