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79" autoAdjust="0"/>
  </p:normalViewPr>
  <p:slideViewPr>
    <p:cSldViewPr>
      <p:cViewPr varScale="1">
        <p:scale>
          <a:sx n="84" d="100"/>
          <a:sy n="84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8036</c:v>
                </c:pt>
                <c:pt idx="1">
                  <c:v>7844</c:v>
                </c:pt>
                <c:pt idx="2">
                  <c:v>8064</c:v>
                </c:pt>
                <c:pt idx="3">
                  <c:v>7526</c:v>
                </c:pt>
                <c:pt idx="4">
                  <c:v>6212</c:v>
                </c:pt>
                <c:pt idx="5">
                  <c:v>5494</c:v>
                </c:pt>
                <c:pt idx="6">
                  <c:v>4713</c:v>
                </c:pt>
                <c:pt idx="7">
                  <c:v>4519</c:v>
                </c:pt>
                <c:pt idx="8">
                  <c:v>4029</c:v>
                </c:pt>
                <c:pt idx="9">
                  <c:v>3371</c:v>
                </c:pt>
                <c:pt idx="10">
                  <c:v>3350</c:v>
                </c:pt>
                <c:pt idx="11">
                  <c:v>2903</c:v>
                </c:pt>
                <c:pt idx="12">
                  <c:v>2895</c:v>
                </c:pt>
                <c:pt idx="13">
                  <c:v>3050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421344"/>
        <c:axId val="126684120"/>
      </c:lineChart>
      <c:catAx>
        <c:axId val="127421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r>
                  <a:rPr lang="en-US" sz="1600" b="0" dirty="0" smtClean="0">
                    <a:solidFill>
                      <a:schemeClr val="bg1"/>
                    </a:solidFill>
                  </a:rPr>
                  <a:t>Year</a:t>
                </a:r>
                <a:endParaRPr lang="en-US" sz="1600" b="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en-US"/>
          </a:p>
        </c:txPr>
        <c:crossAx val="126684120"/>
        <c:crosses val="autoZero"/>
        <c:auto val="1"/>
        <c:lblAlgn val="ctr"/>
        <c:lblOffset val="100"/>
        <c:tickLblSkip val="2"/>
        <c:noMultiLvlLbl val="0"/>
      </c:catAx>
      <c:valAx>
        <c:axId val="1266841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2742134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reported cases of acute hepatitis B decreased by 62%, from 8,036 in 2000 to 3,050 in 2013.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Acute hepatitis B cases increased by 5.4% from 2012-2013.</a:t>
            </a:r>
          </a:p>
        </p:txBody>
      </p:sp>
    </p:spTree>
    <p:extLst>
      <p:ext uri="{BB962C8B-B14F-4D97-AF65-F5344CB8AC3E}">
        <p14:creationId xmlns:p14="http://schemas.microsoft.com/office/powerpoint/2010/main" val="208406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3.1. Reported number of acute hepatitis B cases —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2000–2013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316261636"/>
              </p:ext>
            </p:extLst>
          </p:nvPr>
        </p:nvGraphicFramePr>
        <p:xfrm>
          <a:off x="533400" y="1611887"/>
          <a:ext cx="8001000" cy="469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37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62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3.1. Reported number of acute hepatitis B cases — United States, 2000–2013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30</cp:revision>
  <dcterms:created xsi:type="dcterms:W3CDTF">2014-11-24T22:15:53Z</dcterms:created>
  <dcterms:modified xsi:type="dcterms:W3CDTF">2015-04-08T13:18:19Z</dcterms:modified>
</cp:coreProperties>
</file>