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9556617922762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25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0033"/>
            </a:solidFill>
          </c:spPr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723</c:v>
                </c:pt>
                <c:pt idx="1">
                  <c:v>603</c:v>
                </c:pt>
                <c:pt idx="2">
                  <c:v>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1010</c:v>
                </c:pt>
                <c:pt idx="1">
                  <c:v>1153</c:v>
                </c:pt>
                <c:pt idx="2">
                  <c:v>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010168"/>
        <c:axId val="190009776"/>
      </c:barChart>
      <c:valAx>
        <c:axId val="190009776"/>
        <c:scaling>
          <c:orientation val="minMax"/>
          <c:max val="12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90010168"/>
        <c:crosses val="autoZero"/>
        <c:crossBetween val="between"/>
        <c:majorUnit val="200"/>
      </c:valAx>
      <c:catAx>
        <c:axId val="19001016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/>
            </a:pPr>
            <a:endParaRPr lang="en-US"/>
          </a:p>
        </c:txPr>
        <c:crossAx val="19000977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124390701162342"/>
          <c:y val="0.63520137569010771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2.6a presents reported risk exposures/behaviors for hepatitis A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771 case-reports that included information about travel, 6.2% (n= 48) indicated traveling outside of the United States or Canada.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628 case-reports that included information about injection-drug use, 4.0% (n=25)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73 case-reports from males that included information about sexual preference/practices, 5.5% (n=4) indicated having sex with another man.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66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90678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2.6a. 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6388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1,781 case reports of hepatitis A were received in 2013.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A total of 864 hepatitis A cases were reported among males in 2013.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5720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43064274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14761</TotalTime>
  <Words>170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2.6a.  Acute hepatitis A reports*, by risk exposure/behavior† — United States, 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528</cp:revision>
  <cp:lastPrinted>2012-04-16T17:55:55Z</cp:lastPrinted>
  <dcterms:created xsi:type="dcterms:W3CDTF">2010-03-26T18:21:29Z</dcterms:created>
  <dcterms:modified xsi:type="dcterms:W3CDTF">2015-04-08T13:15:05Z</dcterms:modified>
</cp:coreProperties>
</file>