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86" d="100"/>
          <a:sy n="86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>
                  <c:v>0.56999999999999995</c:v>
                </c:pt>
                <c:pt idx="11">
                  <c:v>0.46</c:v>
                </c:pt>
                <c:pt idx="12">
                  <c:v>0.5</c:v>
                </c:pt>
                <c:pt idx="13">
                  <c:v>0.56000000000000005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3.86</c:v>
                </c:pt>
                <c:pt idx="1">
                  <c:v>2.56</c:v>
                </c:pt>
                <c:pt idx="2">
                  <c:v>2.2599999999999998</c:v>
                </c:pt>
                <c:pt idx="3">
                  <c:v>2.4300000000000002</c:v>
                </c:pt>
                <c:pt idx="4">
                  <c:v>1.79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>
                  <c:v>0.51</c:v>
                </c:pt>
                <c:pt idx="11">
                  <c:v>0.44</c:v>
                </c:pt>
                <c:pt idx="12">
                  <c:v>0.49</c:v>
                </c:pt>
                <c:pt idx="13">
                  <c:v>0.56999999999999995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711376"/>
        <c:axId val="195711768"/>
      </c:lineChart>
      <c:catAx>
        <c:axId val="195711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95711768"/>
        <c:crosses val="autoZero"/>
        <c:auto val="1"/>
        <c:lblAlgn val="ctr"/>
        <c:lblOffset val="100"/>
        <c:tickLblSkip val="2"/>
        <c:noMultiLvlLbl val="0"/>
      </c:catAx>
      <c:valAx>
        <c:axId val="1957117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Reported cases/100,000 population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57113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81528590977413"/>
          <c:y val="0.22930475520168916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2000-2011, rates of hepatitis A among males and females both declined, and by 2011, the rates in these two groups were similar.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Rates among males and females have increased proportionally from 2011-2013.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2013, the incidence rate was 0.6 cases per 100,000 population for males and females.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86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cs typeface="Arial" charset="0"/>
              </a:rPr>
              <a:t>Figure 2.3. </a:t>
            </a:r>
            <a:r>
              <a:rPr lang="en-US" sz="2400" b="1" dirty="0" smtClean="0">
                <a:ln w="11430"/>
                <a:cs typeface="Arial" charset="0"/>
              </a:rPr>
              <a:t>Incidence </a:t>
            </a:r>
            <a:r>
              <a:rPr lang="en-US" sz="2400" b="1" dirty="0">
                <a:ln w="11430"/>
                <a:cs typeface="Arial" charset="0"/>
              </a:rPr>
              <a:t>of acute hepatitis A,</a:t>
            </a:r>
            <a:br>
              <a:rPr lang="en-US" sz="2400" b="1" dirty="0">
                <a:ln w="11430"/>
                <a:cs typeface="Arial" charset="0"/>
              </a:rPr>
            </a:br>
            <a:r>
              <a:rPr lang="en-US" sz="2400" b="1" dirty="0">
                <a:ln w="11430"/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cs typeface="Arial" charset="0"/>
              </a:rPr>
              <a:t>2000–2013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41514393"/>
              </p:ext>
            </p:extLst>
          </p:nvPr>
        </p:nvGraphicFramePr>
        <p:xfrm>
          <a:off x="914400" y="1397000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1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14778</TotalTime>
  <Words>78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Myriad Web Pro</vt:lpstr>
      <vt:lpstr>Wingdings</vt:lpstr>
      <vt:lpstr>NCHHSTP_PPT_dark(</vt:lpstr>
      <vt:lpstr>Figure 2.3. Incidence of acute hepatitis A,   by sex — United States, 2000–2013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528</cp:revision>
  <cp:lastPrinted>2012-04-16T17:55:55Z</cp:lastPrinted>
  <dcterms:created xsi:type="dcterms:W3CDTF">2010-03-26T18:21:29Z</dcterms:created>
  <dcterms:modified xsi:type="dcterms:W3CDTF">2015-04-08T13:10:50Z</dcterms:modified>
</cp:coreProperties>
</file>