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62594" autoAdjust="0"/>
  </p:normalViewPr>
  <p:slideViewPr>
    <p:cSldViewPr>
      <p:cViewPr varScale="1">
        <p:scale>
          <a:sx n="68" d="100"/>
          <a:sy n="68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58307555305585"/>
          <c:y val="4.6255506607928945E-2"/>
          <c:w val="0.82536534495688041"/>
          <c:h val="0.787522866459888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 formatCode="General">
                  <c:v>3197</c:v>
                </c:pt>
                <c:pt idx="1">
                  <c:v>1640</c:v>
                </c:pt>
                <c:pt idx="2">
                  <c:v>1223</c:v>
                </c:pt>
                <c:pt idx="3" formatCode="General">
                  <c:v>891</c:v>
                </c:pt>
                <c:pt idx="4" formatCode="General">
                  <c:v>758</c:v>
                </c:pt>
                <c:pt idx="5" formatCode="General">
                  <c:v>694</c:v>
                </c:pt>
                <c:pt idx="6" formatCode="General">
                  <c:v>802</c:v>
                </c:pt>
                <c:pt idx="7" formatCode="General">
                  <c:v>849</c:v>
                </c:pt>
                <c:pt idx="8" formatCode="General">
                  <c:v>878</c:v>
                </c:pt>
                <c:pt idx="9" formatCode="General">
                  <c:v>781</c:v>
                </c:pt>
                <c:pt idx="10">
                  <c:v>850</c:v>
                </c:pt>
                <c:pt idx="11">
                  <c:v>1229</c:v>
                </c:pt>
                <c:pt idx="12" formatCode="General">
                  <c:v>1778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674560"/>
        <c:axId val="96676480"/>
      </c:lineChart>
      <c:catAx>
        <c:axId val="96674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b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332642013498844"/>
              <c:y val="0.93496083497375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 baseline="0">
                <a:solidFill>
                  <a:schemeClr val="bg2"/>
                </a:solidFill>
              </a:defRPr>
            </a:pPr>
            <a:endParaRPr lang="en-US"/>
          </a:p>
        </c:txPr>
        <c:crossAx val="9667648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667648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Number of cases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"/>
              <c:y val="0.2689751615053334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96674560"/>
        <c:crosses val="autoZero"/>
        <c:crossBetween val="midCat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8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number of reported cases of acute hepatitis C declined rapidly until 2003 and remained steady until 2010.  However, from 2010 to 2011 there was a 45% increase in the number of reported hepatitis C (from 850 to 1,229 cases) and another 45% increase from 2011 to 2012 (from 1,229 to 1,778 cases), representing a 75% increase from 2010-2012. 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304800"/>
            <a:ext cx="89154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4.1. Reported </a:t>
            </a:r>
            <a:r>
              <a:rPr lang="en-US" sz="28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number </a:t>
            </a:r>
            <a: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of acute</a:t>
            </a:r>
            <a:b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hepatitis C cases — United States, </a:t>
            </a:r>
            <a:r>
              <a:rPr lang="en-US" sz="28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770753"/>
              </p:ext>
            </p:extLst>
          </p:nvPr>
        </p:nvGraphicFramePr>
        <p:xfrm>
          <a:off x="381000" y="1197429"/>
          <a:ext cx="8382000" cy="5031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29290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(NNDSS)</a:t>
            </a:r>
          </a:p>
          <a:p>
            <a:pPr eaLnBrk="0" hangingPunct="0"/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12475</TotalTime>
  <Words>90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4.1. Reported number of acute hepatitis C cases — United States, 2000–2012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349</cp:revision>
  <cp:lastPrinted>2013-03-26T13:45:08Z</cp:lastPrinted>
  <dcterms:created xsi:type="dcterms:W3CDTF">2010-03-26T18:21:29Z</dcterms:created>
  <dcterms:modified xsi:type="dcterms:W3CDTF">2014-08-25T17:55:15Z</dcterms:modified>
</cp:coreProperties>
</file>