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  <c:pt idx="11">
                  <c:v>1.0900000000000001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674112"/>
        <c:axId val="115676672"/>
      </c:lineChart>
      <c:catAx>
        <c:axId val="11567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216393906644031"/>
              <c:y val="0.942881826354976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56766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56766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5674112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During 2002–2010, the incidence rate of acute hepatitis C remained below 0.5 cases per 100,000 for all racial/ethnic populations except AI/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ANs.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for AI/ANs have been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higher than for other races/ethnicities, especially in 2010 and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 the rate for hepatitis C increased 51.6% among White non-Hispanics to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0.47 case per 100,000 population. 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rate of hepatitis C among Black non-Hispanics and Hispanics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increased 27.3%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(to 0.14 case per 100,000 population in 2011)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21.4%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(to 0.17 case per 100,000 population in 2011)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respectively. </a:t>
            </a:r>
          </a:p>
          <a:p>
            <a:pPr lvl="0"/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 Asian/Pacific Islanders had the lowest rate for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hepatitis C at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0.05 case per 100,000 population.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379249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10362</TotalTime>
  <Words>152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4.4. Incidence of acute hepatitis C,    by race/ethnicity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332</cp:revision>
  <cp:lastPrinted>2013-03-26T13:45:08Z</cp:lastPrinted>
  <dcterms:created xsi:type="dcterms:W3CDTF">2010-03-26T18:21:29Z</dcterms:created>
  <dcterms:modified xsi:type="dcterms:W3CDTF">2013-07-11T14:50:09Z</dcterms:modified>
</cp:coreProperties>
</file>