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84" d="100"/>
          <a:sy n="84" d="100"/>
        </p:scale>
        <p:origin x="-20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69760029996254"/>
          <c:y val="4.6255506607928945E-2"/>
          <c:w val="0.81625082020997464"/>
          <c:h val="0.787522866459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13397</c:v>
                </c:pt>
                <c:pt idx="1">
                  <c:v>10616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  <c:pt idx="11" formatCode="General">
                  <c:v>1398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77856"/>
        <c:axId val="92380160"/>
      </c:lineChart>
      <c:catAx>
        <c:axId val="92377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680617188483813"/>
              <c:y val="0.936693803105120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923801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23801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Number</a:t>
                </a:r>
                <a:r>
                  <a:rPr lang="en-US" sz="1400" b="0" baseline="0" dirty="0" smtClean="0"/>
                  <a:t> of</a:t>
                </a:r>
                <a:r>
                  <a:rPr lang="en-US" sz="1400" b="0" dirty="0" smtClean="0"/>
                  <a:t> cases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"/>
              <c:y val="0.222975676390879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23778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reported cases of acute hepatitis A declined by 90%, from 13,397 in 2000 to 1,398 in 2011.  </a:t>
            </a:r>
          </a:p>
          <a:p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610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2.1. Reported number of acute hepatitis A cases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952800"/>
              </p:ext>
            </p:extLst>
          </p:nvPr>
        </p:nvGraphicFramePr>
        <p:xfrm>
          <a:off x="502024" y="1447800"/>
          <a:ext cx="824279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89821"/>
            <a:ext cx="609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14282</TotalTime>
  <Words>52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2.1. Reported number of acute hepatitis A cases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502</cp:revision>
  <cp:lastPrinted>2012-04-16T17:55:55Z</cp:lastPrinted>
  <dcterms:created xsi:type="dcterms:W3CDTF">2010-03-26T18:21:29Z</dcterms:created>
  <dcterms:modified xsi:type="dcterms:W3CDTF">2013-07-11T14:36:21Z</dcterms:modified>
</cp:coreProperties>
</file>