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70964" autoAdjust="0"/>
  </p:normalViewPr>
  <p:slideViewPr>
    <p:cSldViewPr>
      <p:cViewPr varScale="1">
        <p:scale>
          <a:sx n="83" d="100"/>
          <a:sy n="83" d="100"/>
        </p:scale>
        <p:origin x="-21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513</c:v>
                </c:pt>
                <c:pt idx="1">
                  <c:v>269</c:v>
                </c:pt>
                <c:pt idx="2">
                  <c:v>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1,229 case reports of acute hepatitis C received by CDC during 2011, 447 (36.4%) did not include a response (i.e., a “yes” or “no” response to any of the questions about risk behaviors and exposures) to enable assessment of risk behaviors or exposures.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782 (63.6%) case reports that had risk factor/exposure information, 34.4% (n=269) indicated no risk behaviors/exposures for hepatitis C infection, and 65.6% (n=513) indicated at least one risk behavior/exposure for hepatitis C infection during the 2 weeks to 6 months prior to illness onset.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4.5. Availability of information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on risk </a:t>
            </a: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exposures/behaviors associated with acute hepatitis C — United States,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2011</a:t>
            </a:r>
            <a:endParaRPr lang="en-US" sz="2400" b="1" cap="none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009046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09600" y="5181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dirty="0" smtClean="0">
                <a:solidFill>
                  <a:schemeClr val="bg2"/>
                </a:solidFill>
              </a:rPr>
              <a:t>*Includes case reports indicating the presence of at least one of the following risks 6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10362</TotalTime>
  <Words>258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4.5. Availability of information on risk exposures/behaviors associated with acute hepatitis C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333</cp:revision>
  <cp:lastPrinted>2013-03-26T13:45:08Z</cp:lastPrinted>
  <dcterms:created xsi:type="dcterms:W3CDTF">2010-03-26T18:21:29Z</dcterms:created>
  <dcterms:modified xsi:type="dcterms:W3CDTF">2013-07-11T14:50:27Z</dcterms:modified>
</cp:coreProperties>
</file>