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0964" autoAdjust="0"/>
  </p:normalViewPr>
  <p:slideViewPr>
    <p:cSldViewPr>
      <p:cViewPr varScale="1">
        <p:scale>
          <a:sx n="83" d="100"/>
          <a:sy n="83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 formatCode="General">
                  <c:v>3197</c:v>
                </c:pt>
                <c:pt idx="1">
                  <c:v>1640</c:v>
                </c:pt>
                <c:pt idx="2">
                  <c:v>1223</c:v>
                </c:pt>
                <c:pt idx="3" formatCode="General">
                  <c:v>891</c:v>
                </c:pt>
                <c:pt idx="4" formatCode="General">
                  <c:v>758</c:v>
                </c:pt>
                <c:pt idx="5" formatCode="General">
                  <c:v>694</c:v>
                </c:pt>
                <c:pt idx="6" formatCode="General">
                  <c:v>802</c:v>
                </c:pt>
                <c:pt idx="7" formatCode="General">
                  <c:v>849</c:v>
                </c:pt>
                <c:pt idx="8" formatCode="General">
                  <c:v>878</c:v>
                </c:pt>
                <c:pt idx="9" formatCode="General">
                  <c:v>781</c:v>
                </c:pt>
                <c:pt idx="10">
                  <c:v>850</c:v>
                </c:pt>
                <c:pt idx="11">
                  <c:v>1229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71392"/>
        <c:axId val="92973696"/>
      </c:lineChart>
      <c:catAx>
        <c:axId val="92971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929736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29736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2971392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C declined rapidly until 2003 and remained steady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until 2010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For 2011,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there was a 45% increase in hepatitis C cases.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There were 1,229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cases in 2011.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4.1. Reported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number </a:t>
            </a: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of acute</a:t>
            </a:r>
            <a:b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C cases — United States,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95892"/>
              </p:ext>
            </p:extLst>
          </p:nvPr>
        </p:nvGraphicFramePr>
        <p:xfrm>
          <a:off x="381000" y="1197429"/>
          <a:ext cx="8382000" cy="503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292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  <a:p>
            <a:pPr eaLnBrk="0" hangingPunct="0"/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10361</TotalTime>
  <Words>61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4.1. Reported number of acute hepatitis C cases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329</cp:revision>
  <cp:lastPrinted>2013-03-26T13:45:08Z</cp:lastPrinted>
  <dcterms:created xsi:type="dcterms:W3CDTF">2010-03-26T18:21:29Z</dcterms:created>
  <dcterms:modified xsi:type="dcterms:W3CDTF">2013-07-11T14:49:10Z</dcterms:modified>
</cp:coreProperties>
</file>