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70330" autoAdjust="0"/>
  </p:normalViewPr>
  <p:slideViewPr>
    <p:cSldViewPr>
      <p:cViewPr varScale="1">
        <p:scale>
          <a:sx n="82" d="100"/>
          <a:sy n="82" d="100"/>
        </p:scale>
        <p:origin x="-18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12</c:v>
                </c:pt>
                <c:pt idx="3">
                  <c:v>119</c:v>
                </c:pt>
                <c:pt idx="4">
                  <c:v>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1493</c:v>
                </c:pt>
                <c:pt idx="1">
                  <c:v>1237</c:v>
                </c:pt>
                <c:pt idx="2">
                  <c:v>1344</c:v>
                </c:pt>
                <c:pt idx="3">
                  <c:v>1201</c:v>
                </c:pt>
                <c:pt idx="4">
                  <c:v>1262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1392</c:v>
                </c:pt>
                <c:pt idx="1">
                  <c:v>1649</c:v>
                </c:pt>
                <c:pt idx="2">
                  <c:v>1534</c:v>
                </c:pt>
                <c:pt idx="3">
                  <c:v>1570</c:v>
                </c:pt>
                <c:pt idx="4">
                  <c:v>1569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3334912"/>
        <c:axId val="113333376"/>
      </c:barChart>
      <c:valAx>
        <c:axId val="113333376"/>
        <c:scaling>
          <c:orientation val="minMax"/>
          <c:max val="20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13334912"/>
        <c:crosses val="autoZero"/>
        <c:crossBetween val="between"/>
      </c:valAx>
      <c:catAx>
        <c:axId val="11333491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113333376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42367593632847655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1,498 case reports that contained information about occupational exposures, 0.3% (n=5) indicated employment in a medical, dental, or other field involving contact with human blood.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1,241 case reports that included information about receipt of dialysis or kidney transplant, 0.3% (n=4) reported receipt of dialysis or a kidney transplant.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1,356 case reports that had information about receipt of blood transfusion, 0.9% (n=12) noted receipt of a blood transfusion.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1,320 case reports that had information about surgery, 9.0% (n=119) reported surgery.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1,321 case reports that had information about needle sticks, 4.5% (n=59) reported an accidental needle stick/puncture.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3.6a. 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exposure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</a:t>
            </a:r>
            <a:r>
              <a:rPr lang="en-US" sz="24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, 2011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791200"/>
            <a:ext cx="70104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2,890 case reports of hepatitis B were received in 2011.  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Risk data not reported.</a:t>
            </a:r>
          </a:p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3767324" y="5544979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4023373660"/>
              </p:ext>
            </p:extLst>
          </p:nvPr>
        </p:nvGraphicFramePr>
        <p:xfrm>
          <a:off x="304800" y="1295400"/>
          <a:ext cx="8534400" cy="429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8829</TotalTime>
  <Words>215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3.6a. Acute hepatitis B reports*,  by risk exposure† — United States, 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333</cp:revision>
  <cp:lastPrinted>2012-04-12T21:10:31Z</cp:lastPrinted>
  <dcterms:created xsi:type="dcterms:W3CDTF">2010-03-26T18:21:29Z</dcterms:created>
  <dcterms:modified xsi:type="dcterms:W3CDTF">2013-07-11T14:47:01Z</dcterms:modified>
</cp:coreProperties>
</file>