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86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BB0A3"/>
    <a:srgbClr val="9E5ECE"/>
    <a:srgbClr val="488DB8"/>
    <a:srgbClr val="022C5E"/>
    <a:srgbClr val="FFFF99"/>
    <a:srgbClr val="5AA545"/>
    <a:srgbClr val="06C6A6"/>
    <a:srgbClr val="6BE2EF"/>
    <a:srgbClr val="E4E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71593" autoAdjust="0"/>
  </p:normalViewPr>
  <p:slideViewPr>
    <p:cSldViewPr>
      <p:cViewPr varScale="1">
        <p:scale>
          <a:sx n="84" d="100"/>
          <a:sy n="84" d="100"/>
        </p:scale>
        <p:origin x="-20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/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c:spPr>
          <c:dPt>
            <c:idx val="0"/>
            <c:bubble3D val="0"/>
            <c:spPr>
              <a:solidFill>
                <a:schemeClr val="tx1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</c:dPt>
          <c:dPt>
            <c:idx val="2"/>
            <c:bubble3D val="0"/>
            <c:spPr>
              <a:solidFill>
                <a:schemeClr val="accent2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</c:dPt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Sheet1!$A$2:$A$4</c:f>
              <c:strCache>
                <c:ptCount val="3"/>
                <c:pt idx="0">
                  <c:v>Risk identified*</c:v>
                </c:pt>
                <c:pt idx="1">
                  <c:v>No risk identified</c:v>
                </c:pt>
                <c:pt idx="2">
                  <c:v>Risk data missing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181</c:v>
                </c:pt>
                <c:pt idx="1">
                  <c:v>646</c:v>
                </c:pt>
                <c:pt idx="2">
                  <c:v>571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42"/>
      </c:pieChart>
    </c:plotArea>
    <c:legend>
      <c:legendPos val="r"/>
      <c:layout/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7/11/2013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1,398 case reports of acute hepatitis A received by CDC during 2011, a total of 571(41%) cases did not include a response (i.e., a “yes” or “no” response to any of the questions about risk behaviors and exposures) to enable assessment of risk behaviors or exposures.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827 case reports that had a response: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78% (n=646) indicated no risk behaviors/exposures for acute hepatitis A; and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22% (n=181) indicated at least one risk behavior/exposure for acute hepatitis A during the 2–6 weeks prior to onset of illness.</a:t>
            </a:r>
            <a:r>
              <a:rPr lang="en-US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latin typeface="+mn-lt"/>
                <a:cs typeface="Arial" charset="0"/>
              </a:rPr>
              <a:t>Figure 2.5. </a:t>
            </a:r>
            <a:r>
              <a:rPr lang="en-US" sz="2400" b="1" dirty="0">
                <a:ln w="11430"/>
                <a:latin typeface="+mn-lt"/>
                <a:cs typeface="Arial" charset="0"/>
              </a:rPr>
              <a:t>Availability of information on </a:t>
            </a:r>
            <a:r>
              <a:rPr lang="en-US" sz="2400" b="1" dirty="0" smtClean="0">
                <a:ln w="11430"/>
                <a:latin typeface="+mn-lt"/>
                <a:cs typeface="Arial" charset="0"/>
              </a:rPr>
              <a:t>risk behaviors/exposures associated with acute hepatitis A — United States, 2011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09600" y="6019800"/>
            <a:ext cx="6477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Notifiable Diseases Surveillance System (NNDSS)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52578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57150"/>
            <a:r>
              <a:rPr lang="en-US" sz="900" b="0" dirty="0" smtClean="0">
                <a:solidFill>
                  <a:schemeClr val="bg2"/>
                </a:solidFill>
                <a:latin typeface="+mn-lt"/>
              </a:rPr>
              <a:t>* Includes case reports indicating the presence of at least one of the following risks 2–6 weeks prior to onset of acute, symptomatic hepatitis A: 1)  having traveled to hepatitis A-endemic regions of Mexico, South/Central America,  Africa,  Asia/South Pacific, or the Middle East; 2) having sexual/household or other contact with suspected/confirmed hepatitis A patient; 3) being a child/employee in day care center/nursery/preschool  or having had contact with such persons; 4) being involved in a foodborne/waterborne outbreak; 5) being a man who has sex with men; and 6) using injection drugs.</a:t>
            </a:r>
            <a:endParaRPr lang="en-US" sz="900" b="0" dirty="0">
              <a:solidFill>
                <a:schemeClr val="bg2"/>
              </a:solidFill>
            </a:endParaRPr>
          </a:p>
        </p:txBody>
      </p:sp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117728284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14284</TotalTime>
  <Words>246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2.5. Availability of information on risk behaviors/exposures associated with acute hepatitis A — United States, 2011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CDC User</cp:lastModifiedBy>
  <cp:revision>506</cp:revision>
  <cp:lastPrinted>2012-04-16T17:55:55Z</cp:lastPrinted>
  <dcterms:created xsi:type="dcterms:W3CDTF">2010-03-26T18:21:29Z</dcterms:created>
  <dcterms:modified xsi:type="dcterms:W3CDTF">2013-07-11T14:37:50Z</dcterms:modified>
</cp:coreProperties>
</file>