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3678" autoAdjust="0"/>
  </p:normalViewPr>
  <p:slideViewPr>
    <p:cSldViewPr>
      <p:cViewPr varScale="1">
        <p:scale>
          <a:sx n="73" d="100"/>
          <a:sy n="73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70204747844019499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198</c:v>
                </c:pt>
                <c:pt idx="1">
                  <c:v>74</c:v>
                </c:pt>
                <c:pt idx="2">
                  <c:v>42</c:v>
                </c:pt>
                <c:pt idx="3">
                  <c:v>265</c:v>
                </c:pt>
                <c:pt idx="4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1053</c:v>
                </c:pt>
                <c:pt idx="1">
                  <c:v>848</c:v>
                </c:pt>
                <c:pt idx="2">
                  <c:v>202</c:v>
                </c:pt>
                <c:pt idx="3">
                  <c:v>683</c:v>
                </c:pt>
                <c:pt idx="4">
                  <c:v>904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2099</c:v>
                </c:pt>
                <c:pt idx="1">
                  <c:v>2428</c:v>
                </c:pt>
                <c:pt idx="2">
                  <c:v>1810</c:v>
                </c:pt>
                <c:pt idx="3">
                  <c:v>2402</c:v>
                </c:pt>
                <c:pt idx="4">
                  <c:v>2428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9922560"/>
        <c:axId val="89921024"/>
      </c:barChart>
      <c:valAx>
        <c:axId val="89921024"/>
        <c:scaling>
          <c:orientation val="minMax"/>
          <c:max val="25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89922560"/>
        <c:crosses val="autoZero"/>
        <c:crossBetween val="between"/>
      </c:valAx>
      <c:catAx>
        <c:axId val="89922560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89921024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5695819272590912"/>
          <c:y val="0.38229326331842883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1,251 case reports that had information about injection-drug use, 15.8% (n=198) noted use of these drugs.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922 case reports that had information about sexual contact, 8.0% (n=74) indicated sexual contact with a person with confirmed or suspected hepatitis B infection.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244 case reports from males that included information about sexual preference/practices, 17.2% (n=42) indicated sex with another man.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948 case reports that had information about number of sex partners, 28.0% (n=265) were among persons with ≥2 sex partners.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922 case reports that had information about household contact, 2.0% (n=18) indicated household contact with someone with confirmed or suspected hepatitis B infection.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3.6b. 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behavior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2010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5638800"/>
            <a:ext cx="6934200" cy="75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3,350 case reports of hepatitis B were received in 2010.  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  <a:cs typeface="Arial" charset="0"/>
              </a:rPr>
              <a:t>†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behavior may be indicated on each case report.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 No risk data reported.</a:t>
            </a:r>
            <a:endParaRPr lang="en-US" sz="800" b="0" baseline="30000" dirty="0" smtClean="0">
              <a:solidFill>
                <a:schemeClr val="bg2"/>
              </a:solidFill>
              <a:latin typeface="+mn-lt"/>
            </a:endParaRP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¶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A total of 2,054 hepatitis B cases were reported among males in 2010.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3810000" y="552222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Number of cases</a:t>
            </a:r>
          </a:p>
        </p:txBody>
      </p:sp>
      <p:graphicFrame>
        <p:nvGraphicFramePr>
          <p:cNvPr id="51" name="Chart 50"/>
          <p:cNvGraphicFramePr/>
          <p:nvPr>
            <p:extLst>
              <p:ext uri="{D42A27DB-BD31-4B8C-83A1-F6EECF244321}">
                <p14:modId xmlns:p14="http://schemas.microsoft.com/office/powerpoint/2010/main" val="2197388713"/>
              </p:ext>
            </p:extLst>
          </p:nvPr>
        </p:nvGraphicFramePr>
        <p:xfrm>
          <a:off x="304800" y="1295399"/>
          <a:ext cx="8534400" cy="422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8478</TotalTime>
  <Words>237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3.6b. Acute hepatitis B reports*,  by risk behavior† — United States, 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309</cp:revision>
  <cp:lastPrinted>2012-04-12T21:10:31Z</cp:lastPrinted>
  <dcterms:created xsi:type="dcterms:W3CDTF">2010-03-26T18:21:29Z</dcterms:created>
  <dcterms:modified xsi:type="dcterms:W3CDTF">2012-06-08T14:09:33Z</dcterms:modified>
</cp:coreProperties>
</file>