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043" autoAdjust="0"/>
  </p:normalViewPr>
  <p:slideViewPr>
    <p:cSldViewPr>
      <p:cViewPr varScale="1">
        <p:scale>
          <a:sx n="90" d="100"/>
          <a:sy n="9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094976"/>
        <c:axId val="170097280"/>
      </c:lineChart>
      <c:catAx>
        <c:axId val="170094976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700972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00972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7009497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Declines were observed in all age groups.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highest rates were among persons aged 30–39 years (2.33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(0.06 cases/100,000 population).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1612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8472</TotalTime>
  <Words>65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3.2. Incidence of acute hepatitis B,  by age group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304</cp:revision>
  <cp:lastPrinted>2012-04-12T21:10:31Z</cp:lastPrinted>
  <dcterms:created xsi:type="dcterms:W3CDTF">2010-03-26T18:21:29Z</dcterms:created>
  <dcterms:modified xsi:type="dcterms:W3CDTF">2012-06-08T14:03:33Z</dcterms:modified>
</cp:coreProperties>
</file>