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48" autoAdjust="0"/>
  </p:normalViewPr>
  <p:slideViewPr>
    <p:cSldViewPr>
      <p:cViewPr varScale="1">
        <p:scale>
          <a:sx n="91" d="100"/>
          <a:sy n="91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4758</c:v>
                </c:pt>
                <c:pt idx="7">
                  <c:v>4519</c:v>
                </c:pt>
                <c:pt idx="8">
                  <c:v>4033</c:v>
                </c:pt>
                <c:pt idx="9">
                  <c:v>3371</c:v>
                </c:pt>
                <c:pt idx="10">
                  <c:v>3350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568256"/>
        <c:axId val="137571712"/>
      </c:lineChart>
      <c:catAx>
        <c:axId val="1375682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1375717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375717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37568256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B decreased 58.3%, from 8,036 in 2000 to 3,350 in 2010.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3.1. </a:t>
            </a:r>
            <a:r>
              <a:rPr lang="en-US" sz="2400" b="1" dirty="0" smtClean="0">
                <a:ln w="11430"/>
                <a:cs typeface="Arial" charset="0"/>
              </a:rPr>
              <a:t>Reported number of acute </a:t>
            </a:r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B cases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935721"/>
              </p:ext>
            </p:extLst>
          </p:nvPr>
        </p:nvGraphicFramePr>
        <p:xfrm>
          <a:off x="685800" y="1371600"/>
          <a:ext cx="7924800" cy="452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5943600"/>
            <a:ext cx="7467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8471</TotalTime>
  <Words>50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3.1. Reported number of acute hepatitis B cases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304</cp:revision>
  <cp:lastPrinted>2012-04-12T21:10:31Z</cp:lastPrinted>
  <dcterms:created xsi:type="dcterms:W3CDTF">2010-03-26T18:21:29Z</dcterms:created>
  <dcterms:modified xsi:type="dcterms:W3CDTF">2012-06-14T13:39:23Z</dcterms:modified>
</cp:coreProperties>
</file>