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86650" autoAdjust="0"/>
  </p:normalViewPr>
  <p:slideViewPr>
    <p:cSldViewPr>
      <p:cViewPr varScale="1">
        <p:scale>
          <a:sx n="87" d="100"/>
          <a:sy n="87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1.4</c:v>
                </c:pt>
                <c:pt idx="1">
                  <c:v>0.76</c:v>
                </c:pt>
                <c:pt idx="2">
                  <c:v>0.53</c:v>
                </c:pt>
                <c:pt idx="3">
                  <c:v>0.37</c:v>
                </c:pt>
                <c:pt idx="4">
                  <c:v>0.28999999999999998</c:v>
                </c:pt>
                <c:pt idx="5">
                  <c:v>0.26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0.31</c:v>
                </c:pt>
                <c:pt idx="9">
                  <c:v>0.28000000000000003</c:v>
                </c:pt>
                <c:pt idx="10">
                  <c:v>0.32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0.83</c:v>
                </c:pt>
                <c:pt idx="1">
                  <c:v>0.44</c:v>
                </c:pt>
                <c:pt idx="2">
                  <c:v>0.33</c:v>
                </c:pt>
                <c:pt idx="3">
                  <c:v>0.26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0.26</c:v>
                </c:pt>
                <c:pt idx="8">
                  <c:v>0.28999999999999998</c:v>
                </c:pt>
                <c:pt idx="9">
                  <c:v>0.26</c:v>
                </c:pt>
                <c:pt idx="10">
                  <c:v>0.26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543040"/>
        <c:axId val="177545600"/>
      </c:lineChart>
      <c:catAx>
        <c:axId val="177543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671859633297625"/>
              <c:y val="0.945290996892425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7754560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775456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7754304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Incidence rates of acute hepatitis C decreased dramatically for both males and females through 2003 and remained fairly constant from 2004 through 2010.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for males declined faster than rates for females and by 2004, the rates were nearly equal.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rates for males and females were both estimated at 0.3 cases per 100,000 population.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4.3.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182147"/>
              </p:ext>
            </p:extLst>
          </p:nvPr>
        </p:nvGraphicFramePr>
        <p:xfrm>
          <a:off x="381000" y="1364865"/>
          <a:ext cx="7981950" cy="456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5953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10030</TotalTime>
  <Words>84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4.3. Incidence of acute hepatitis C,  by sex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311</cp:revision>
  <cp:lastPrinted>2012-04-11T21:44:05Z</cp:lastPrinted>
  <dcterms:created xsi:type="dcterms:W3CDTF">2010-03-26T18:21:29Z</dcterms:created>
  <dcterms:modified xsi:type="dcterms:W3CDTF">2012-06-08T15:21:51Z</dcterms:modified>
</cp:coreProperties>
</file>