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66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 for acute hepatitis C decreased for all racial/ethnic populations from 1992 through 2009.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2002–2009, the incidence rate of acute hepatitis C remained below 0.5 cases per 100,000 for all racial/ethnic populations except AI/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 the rate for hepatitis C was lowest among APIs (0.04 case per 100,000 population) and highest among AI/ANs (0.46 case per 100,000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4.4. Incidence of acute hepatitis C*, 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by race/ethnicity — United States, 1992–2009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685801" y="1600200"/>
            <a:ext cx="8010526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00189" y="1809750"/>
            <a:ext cx="9525" cy="3219450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auto">
          <a:xfrm>
            <a:off x="1428751" y="1804988"/>
            <a:ext cx="76200" cy="3228975"/>
          </a:xfrm>
          <a:custGeom>
            <a:avLst/>
            <a:gdLst/>
            <a:ahLst/>
            <a:cxnLst>
              <a:cxn ang="0">
                <a:pos x="12" y="2034"/>
              </a:cxn>
              <a:cxn ang="0">
                <a:pos x="48" y="1980"/>
              </a:cxn>
              <a:cxn ang="0">
                <a:pos x="48" y="1926"/>
              </a:cxn>
              <a:cxn ang="0">
                <a:pos x="12" y="1872"/>
              </a:cxn>
              <a:cxn ang="0">
                <a:pos x="12" y="1872"/>
              </a:cxn>
              <a:cxn ang="0">
                <a:pos x="12" y="1830"/>
              </a:cxn>
              <a:cxn ang="0">
                <a:pos x="48" y="1776"/>
              </a:cxn>
              <a:cxn ang="0">
                <a:pos x="48" y="1722"/>
              </a:cxn>
              <a:cxn ang="0">
                <a:pos x="12" y="1674"/>
              </a:cxn>
              <a:cxn ang="0">
                <a:pos x="12" y="1674"/>
              </a:cxn>
              <a:cxn ang="0">
                <a:pos x="12" y="1626"/>
              </a:cxn>
              <a:cxn ang="0">
                <a:pos x="48" y="1578"/>
              </a:cxn>
              <a:cxn ang="0">
                <a:pos x="48" y="1518"/>
              </a:cxn>
              <a:cxn ang="0">
                <a:pos x="12" y="1470"/>
              </a:cxn>
              <a:cxn ang="0">
                <a:pos x="12" y="1470"/>
              </a:cxn>
              <a:cxn ang="0">
                <a:pos x="12" y="1422"/>
              </a:cxn>
              <a:cxn ang="0">
                <a:pos x="48" y="1374"/>
              </a:cxn>
              <a:cxn ang="0">
                <a:pos x="48" y="1314"/>
              </a:cxn>
              <a:cxn ang="0">
                <a:pos x="12" y="1266"/>
              </a:cxn>
              <a:cxn ang="0">
                <a:pos x="12" y="1266"/>
              </a:cxn>
              <a:cxn ang="0">
                <a:pos x="12" y="1224"/>
              </a:cxn>
              <a:cxn ang="0">
                <a:pos x="48" y="1170"/>
              </a:cxn>
              <a:cxn ang="0">
                <a:pos x="48" y="1116"/>
              </a:cxn>
              <a:cxn ang="0">
                <a:pos x="12" y="1062"/>
              </a:cxn>
              <a:cxn ang="0">
                <a:pos x="12" y="1062"/>
              </a:cxn>
              <a:cxn ang="0">
                <a:pos x="12" y="1020"/>
              </a:cxn>
              <a:cxn ang="0">
                <a:pos x="48" y="966"/>
              </a:cxn>
              <a:cxn ang="0">
                <a:pos x="48" y="912"/>
              </a:cxn>
              <a:cxn ang="0">
                <a:pos x="12" y="858"/>
              </a:cxn>
              <a:cxn ang="0">
                <a:pos x="12" y="858"/>
              </a:cxn>
              <a:cxn ang="0">
                <a:pos x="12" y="816"/>
              </a:cxn>
              <a:cxn ang="0">
                <a:pos x="48" y="768"/>
              </a:cxn>
              <a:cxn ang="0">
                <a:pos x="48" y="708"/>
              </a:cxn>
              <a:cxn ang="0">
                <a:pos x="12" y="660"/>
              </a:cxn>
              <a:cxn ang="0">
                <a:pos x="12" y="660"/>
              </a:cxn>
              <a:cxn ang="0">
                <a:pos x="12" y="612"/>
              </a:cxn>
              <a:cxn ang="0">
                <a:pos x="48" y="564"/>
              </a:cxn>
              <a:cxn ang="0">
                <a:pos x="48" y="504"/>
              </a:cxn>
              <a:cxn ang="0">
                <a:pos x="12" y="456"/>
              </a:cxn>
              <a:cxn ang="0">
                <a:pos x="12" y="456"/>
              </a:cxn>
              <a:cxn ang="0">
                <a:pos x="12" y="408"/>
              </a:cxn>
              <a:cxn ang="0">
                <a:pos x="48" y="360"/>
              </a:cxn>
              <a:cxn ang="0">
                <a:pos x="48" y="306"/>
              </a:cxn>
              <a:cxn ang="0">
                <a:pos x="12" y="252"/>
              </a:cxn>
              <a:cxn ang="0">
                <a:pos x="12" y="252"/>
              </a:cxn>
              <a:cxn ang="0">
                <a:pos x="12" y="210"/>
              </a:cxn>
              <a:cxn ang="0">
                <a:pos x="48" y="156"/>
              </a:cxn>
              <a:cxn ang="0">
                <a:pos x="48" y="102"/>
              </a:cxn>
              <a:cxn ang="0">
                <a:pos x="12" y="48"/>
              </a:cxn>
              <a:cxn ang="0">
                <a:pos x="12" y="48"/>
              </a:cxn>
              <a:cxn ang="0">
                <a:pos x="12" y="6"/>
              </a:cxn>
              <a:cxn ang="0">
                <a:pos x="48" y="2034"/>
              </a:cxn>
              <a:cxn ang="0">
                <a:pos x="48" y="1770"/>
              </a:cxn>
              <a:cxn ang="0">
                <a:pos x="0" y="1518"/>
              </a:cxn>
              <a:cxn ang="0">
                <a:pos x="0" y="1518"/>
              </a:cxn>
              <a:cxn ang="0">
                <a:pos x="0" y="1272"/>
              </a:cxn>
              <a:cxn ang="0">
                <a:pos x="48" y="1020"/>
              </a:cxn>
              <a:cxn ang="0">
                <a:pos x="48" y="762"/>
              </a:cxn>
              <a:cxn ang="0">
                <a:pos x="0" y="504"/>
              </a:cxn>
              <a:cxn ang="0">
                <a:pos x="0" y="504"/>
              </a:cxn>
              <a:cxn ang="0">
                <a:pos x="0" y="258"/>
              </a:cxn>
              <a:cxn ang="0">
                <a:pos x="48" y="6"/>
              </a:cxn>
            </a:cxnLst>
            <a:rect l="0" t="0" r="r" b="b"/>
            <a:pathLst>
              <a:path w="48" h="2034">
                <a:moveTo>
                  <a:pt x="12" y="2028"/>
                </a:moveTo>
                <a:lnTo>
                  <a:pt x="48" y="2028"/>
                </a:lnTo>
                <a:lnTo>
                  <a:pt x="48" y="2034"/>
                </a:lnTo>
                <a:lnTo>
                  <a:pt x="12" y="2034"/>
                </a:lnTo>
                <a:lnTo>
                  <a:pt x="12" y="2028"/>
                </a:lnTo>
                <a:close/>
                <a:moveTo>
                  <a:pt x="12" y="1974"/>
                </a:moveTo>
                <a:lnTo>
                  <a:pt x="48" y="1974"/>
                </a:lnTo>
                <a:lnTo>
                  <a:pt x="48" y="1980"/>
                </a:lnTo>
                <a:lnTo>
                  <a:pt x="12" y="1980"/>
                </a:lnTo>
                <a:lnTo>
                  <a:pt x="12" y="1974"/>
                </a:lnTo>
                <a:close/>
                <a:moveTo>
                  <a:pt x="12" y="1926"/>
                </a:moveTo>
                <a:lnTo>
                  <a:pt x="48" y="1926"/>
                </a:lnTo>
                <a:lnTo>
                  <a:pt x="48" y="1932"/>
                </a:lnTo>
                <a:lnTo>
                  <a:pt x="12" y="1932"/>
                </a:lnTo>
                <a:lnTo>
                  <a:pt x="12" y="1926"/>
                </a:lnTo>
                <a:close/>
                <a:moveTo>
                  <a:pt x="12" y="1872"/>
                </a:moveTo>
                <a:lnTo>
                  <a:pt x="48" y="1872"/>
                </a:lnTo>
                <a:lnTo>
                  <a:pt x="48" y="1878"/>
                </a:lnTo>
                <a:lnTo>
                  <a:pt x="12" y="1878"/>
                </a:lnTo>
                <a:lnTo>
                  <a:pt x="12" y="1872"/>
                </a:lnTo>
                <a:close/>
                <a:moveTo>
                  <a:pt x="12" y="1824"/>
                </a:moveTo>
                <a:lnTo>
                  <a:pt x="48" y="1824"/>
                </a:lnTo>
                <a:lnTo>
                  <a:pt x="48" y="1830"/>
                </a:lnTo>
                <a:lnTo>
                  <a:pt x="12" y="1830"/>
                </a:lnTo>
                <a:lnTo>
                  <a:pt x="12" y="1824"/>
                </a:lnTo>
                <a:close/>
                <a:moveTo>
                  <a:pt x="12" y="1770"/>
                </a:moveTo>
                <a:lnTo>
                  <a:pt x="48" y="1770"/>
                </a:lnTo>
                <a:lnTo>
                  <a:pt x="48" y="1776"/>
                </a:lnTo>
                <a:lnTo>
                  <a:pt x="12" y="1776"/>
                </a:lnTo>
                <a:lnTo>
                  <a:pt x="12" y="1770"/>
                </a:lnTo>
                <a:close/>
                <a:moveTo>
                  <a:pt x="12" y="1722"/>
                </a:moveTo>
                <a:lnTo>
                  <a:pt x="48" y="1722"/>
                </a:lnTo>
                <a:lnTo>
                  <a:pt x="48" y="1728"/>
                </a:lnTo>
                <a:lnTo>
                  <a:pt x="12" y="1728"/>
                </a:lnTo>
                <a:lnTo>
                  <a:pt x="12" y="1722"/>
                </a:lnTo>
                <a:close/>
                <a:moveTo>
                  <a:pt x="12" y="1674"/>
                </a:moveTo>
                <a:lnTo>
                  <a:pt x="48" y="1674"/>
                </a:lnTo>
                <a:lnTo>
                  <a:pt x="48" y="1680"/>
                </a:lnTo>
                <a:lnTo>
                  <a:pt x="12" y="1680"/>
                </a:lnTo>
                <a:lnTo>
                  <a:pt x="12" y="1674"/>
                </a:lnTo>
                <a:close/>
                <a:moveTo>
                  <a:pt x="12" y="1620"/>
                </a:moveTo>
                <a:lnTo>
                  <a:pt x="48" y="1620"/>
                </a:lnTo>
                <a:lnTo>
                  <a:pt x="48" y="1626"/>
                </a:lnTo>
                <a:lnTo>
                  <a:pt x="12" y="1626"/>
                </a:lnTo>
                <a:lnTo>
                  <a:pt x="12" y="1620"/>
                </a:lnTo>
                <a:close/>
                <a:moveTo>
                  <a:pt x="12" y="1572"/>
                </a:moveTo>
                <a:lnTo>
                  <a:pt x="48" y="1572"/>
                </a:lnTo>
                <a:lnTo>
                  <a:pt x="48" y="1578"/>
                </a:lnTo>
                <a:lnTo>
                  <a:pt x="12" y="1578"/>
                </a:lnTo>
                <a:lnTo>
                  <a:pt x="12" y="1572"/>
                </a:lnTo>
                <a:close/>
                <a:moveTo>
                  <a:pt x="12" y="1518"/>
                </a:moveTo>
                <a:lnTo>
                  <a:pt x="48" y="1518"/>
                </a:lnTo>
                <a:lnTo>
                  <a:pt x="48" y="1524"/>
                </a:lnTo>
                <a:lnTo>
                  <a:pt x="12" y="1524"/>
                </a:lnTo>
                <a:lnTo>
                  <a:pt x="12" y="1518"/>
                </a:lnTo>
                <a:close/>
                <a:moveTo>
                  <a:pt x="12" y="1470"/>
                </a:moveTo>
                <a:lnTo>
                  <a:pt x="48" y="1470"/>
                </a:lnTo>
                <a:lnTo>
                  <a:pt x="48" y="1476"/>
                </a:lnTo>
                <a:lnTo>
                  <a:pt x="12" y="1476"/>
                </a:lnTo>
                <a:lnTo>
                  <a:pt x="12" y="1470"/>
                </a:lnTo>
                <a:close/>
                <a:moveTo>
                  <a:pt x="12" y="1416"/>
                </a:moveTo>
                <a:lnTo>
                  <a:pt x="48" y="1416"/>
                </a:lnTo>
                <a:lnTo>
                  <a:pt x="48" y="1422"/>
                </a:lnTo>
                <a:lnTo>
                  <a:pt x="12" y="1422"/>
                </a:lnTo>
                <a:lnTo>
                  <a:pt x="12" y="1416"/>
                </a:lnTo>
                <a:close/>
                <a:moveTo>
                  <a:pt x="12" y="1368"/>
                </a:moveTo>
                <a:lnTo>
                  <a:pt x="48" y="1368"/>
                </a:lnTo>
                <a:lnTo>
                  <a:pt x="48" y="1374"/>
                </a:lnTo>
                <a:lnTo>
                  <a:pt x="12" y="1374"/>
                </a:lnTo>
                <a:lnTo>
                  <a:pt x="12" y="1368"/>
                </a:lnTo>
                <a:close/>
                <a:moveTo>
                  <a:pt x="12" y="1314"/>
                </a:moveTo>
                <a:lnTo>
                  <a:pt x="48" y="1314"/>
                </a:lnTo>
                <a:lnTo>
                  <a:pt x="48" y="1320"/>
                </a:lnTo>
                <a:lnTo>
                  <a:pt x="12" y="1320"/>
                </a:lnTo>
                <a:lnTo>
                  <a:pt x="12" y="1314"/>
                </a:lnTo>
                <a:close/>
                <a:moveTo>
                  <a:pt x="12" y="1266"/>
                </a:moveTo>
                <a:lnTo>
                  <a:pt x="48" y="1266"/>
                </a:lnTo>
                <a:lnTo>
                  <a:pt x="48" y="1272"/>
                </a:lnTo>
                <a:lnTo>
                  <a:pt x="12" y="1272"/>
                </a:lnTo>
                <a:lnTo>
                  <a:pt x="12" y="1266"/>
                </a:lnTo>
                <a:close/>
                <a:moveTo>
                  <a:pt x="12" y="1218"/>
                </a:moveTo>
                <a:lnTo>
                  <a:pt x="48" y="1218"/>
                </a:lnTo>
                <a:lnTo>
                  <a:pt x="48" y="1224"/>
                </a:lnTo>
                <a:lnTo>
                  <a:pt x="12" y="1224"/>
                </a:lnTo>
                <a:lnTo>
                  <a:pt x="12" y="1218"/>
                </a:lnTo>
                <a:close/>
                <a:moveTo>
                  <a:pt x="12" y="1164"/>
                </a:moveTo>
                <a:lnTo>
                  <a:pt x="48" y="1164"/>
                </a:lnTo>
                <a:lnTo>
                  <a:pt x="48" y="1170"/>
                </a:lnTo>
                <a:lnTo>
                  <a:pt x="12" y="1170"/>
                </a:lnTo>
                <a:lnTo>
                  <a:pt x="12" y="1164"/>
                </a:lnTo>
                <a:close/>
                <a:moveTo>
                  <a:pt x="12" y="1116"/>
                </a:moveTo>
                <a:lnTo>
                  <a:pt x="48" y="1116"/>
                </a:lnTo>
                <a:lnTo>
                  <a:pt x="48" y="1122"/>
                </a:lnTo>
                <a:lnTo>
                  <a:pt x="12" y="1122"/>
                </a:lnTo>
                <a:lnTo>
                  <a:pt x="12" y="1116"/>
                </a:lnTo>
                <a:close/>
                <a:moveTo>
                  <a:pt x="12" y="1062"/>
                </a:moveTo>
                <a:lnTo>
                  <a:pt x="48" y="1062"/>
                </a:lnTo>
                <a:lnTo>
                  <a:pt x="48" y="1068"/>
                </a:lnTo>
                <a:lnTo>
                  <a:pt x="12" y="1068"/>
                </a:lnTo>
                <a:lnTo>
                  <a:pt x="12" y="1062"/>
                </a:lnTo>
                <a:close/>
                <a:moveTo>
                  <a:pt x="12" y="1014"/>
                </a:moveTo>
                <a:lnTo>
                  <a:pt x="48" y="1014"/>
                </a:lnTo>
                <a:lnTo>
                  <a:pt x="48" y="1020"/>
                </a:lnTo>
                <a:lnTo>
                  <a:pt x="12" y="1020"/>
                </a:lnTo>
                <a:lnTo>
                  <a:pt x="12" y="1014"/>
                </a:lnTo>
                <a:close/>
                <a:moveTo>
                  <a:pt x="12" y="960"/>
                </a:moveTo>
                <a:lnTo>
                  <a:pt x="48" y="960"/>
                </a:lnTo>
                <a:lnTo>
                  <a:pt x="48" y="966"/>
                </a:lnTo>
                <a:lnTo>
                  <a:pt x="12" y="966"/>
                </a:lnTo>
                <a:lnTo>
                  <a:pt x="12" y="960"/>
                </a:lnTo>
                <a:close/>
                <a:moveTo>
                  <a:pt x="12" y="912"/>
                </a:moveTo>
                <a:lnTo>
                  <a:pt x="48" y="912"/>
                </a:lnTo>
                <a:lnTo>
                  <a:pt x="48" y="918"/>
                </a:lnTo>
                <a:lnTo>
                  <a:pt x="12" y="918"/>
                </a:lnTo>
                <a:lnTo>
                  <a:pt x="12" y="912"/>
                </a:lnTo>
                <a:close/>
                <a:moveTo>
                  <a:pt x="12" y="858"/>
                </a:moveTo>
                <a:lnTo>
                  <a:pt x="48" y="858"/>
                </a:lnTo>
                <a:lnTo>
                  <a:pt x="48" y="864"/>
                </a:lnTo>
                <a:lnTo>
                  <a:pt x="12" y="864"/>
                </a:lnTo>
                <a:lnTo>
                  <a:pt x="12" y="858"/>
                </a:lnTo>
                <a:close/>
                <a:moveTo>
                  <a:pt x="12" y="810"/>
                </a:moveTo>
                <a:lnTo>
                  <a:pt x="48" y="810"/>
                </a:lnTo>
                <a:lnTo>
                  <a:pt x="48" y="816"/>
                </a:lnTo>
                <a:lnTo>
                  <a:pt x="12" y="816"/>
                </a:lnTo>
                <a:lnTo>
                  <a:pt x="12" y="810"/>
                </a:lnTo>
                <a:close/>
                <a:moveTo>
                  <a:pt x="12" y="762"/>
                </a:moveTo>
                <a:lnTo>
                  <a:pt x="48" y="762"/>
                </a:lnTo>
                <a:lnTo>
                  <a:pt x="48" y="768"/>
                </a:lnTo>
                <a:lnTo>
                  <a:pt x="12" y="768"/>
                </a:lnTo>
                <a:lnTo>
                  <a:pt x="12" y="762"/>
                </a:lnTo>
                <a:close/>
                <a:moveTo>
                  <a:pt x="12" y="708"/>
                </a:moveTo>
                <a:lnTo>
                  <a:pt x="48" y="708"/>
                </a:lnTo>
                <a:lnTo>
                  <a:pt x="48" y="714"/>
                </a:lnTo>
                <a:lnTo>
                  <a:pt x="12" y="714"/>
                </a:lnTo>
                <a:lnTo>
                  <a:pt x="12" y="708"/>
                </a:lnTo>
                <a:close/>
                <a:moveTo>
                  <a:pt x="12" y="660"/>
                </a:moveTo>
                <a:lnTo>
                  <a:pt x="48" y="660"/>
                </a:lnTo>
                <a:lnTo>
                  <a:pt x="48" y="666"/>
                </a:lnTo>
                <a:lnTo>
                  <a:pt x="12" y="666"/>
                </a:lnTo>
                <a:lnTo>
                  <a:pt x="12" y="660"/>
                </a:lnTo>
                <a:close/>
                <a:moveTo>
                  <a:pt x="12" y="606"/>
                </a:moveTo>
                <a:lnTo>
                  <a:pt x="48" y="606"/>
                </a:lnTo>
                <a:lnTo>
                  <a:pt x="48" y="612"/>
                </a:lnTo>
                <a:lnTo>
                  <a:pt x="12" y="612"/>
                </a:lnTo>
                <a:lnTo>
                  <a:pt x="12" y="606"/>
                </a:lnTo>
                <a:close/>
                <a:moveTo>
                  <a:pt x="12" y="558"/>
                </a:moveTo>
                <a:lnTo>
                  <a:pt x="48" y="558"/>
                </a:lnTo>
                <a:lnTo>
                  <a:pt x="48" y="564"/>
                </a:lnTo>
                <a:lnTo>
                  <a:pt x="12" y="564"/>
                </a:lnTo>
                <a:lnTo>
                  <a:pt x="12" y="558"/>
                </a:lnTo>
                <a:close/>
                <a:moveTo>
                  <a:pt x="12" y="504"/>
                </a:moveTo>
                <a:lnTo>
                  <a:pt x="48" y="504"/>
                </a:lnTo>
                <a:lnTo>
                  <a:pt x="48" y="510"/>
                </a:lnTo>
                <a:lnTo>
                  <a:pt x="12" y="510"/>
                </a:lnTo>
                <a:lnTo>
                  <a:pt x="12" y="504"/>
                </a:lnTo>
                <a:close/>
                <a:moveTo>
                  <a:pt x="12" y="456"/>
                </a:moveTo>
                <a:lnTo>
                  <a:pt x="48" y="456"/>
                </a:lnTo>
                <a:lnTo>
                  <a:pt x="48" y="462"/>
                </a:lnTo>
                <a:lnTo>
                  <a:pt x="12" y="462"/>
                </a:lnTo>
                <a:lnTo>
                  <a:pt x="12" y="456"/>
                </a:lnTo>
                <a:close/>
                <a:moveTo>
                  <a:pt x="12" y="402"/>
                </a:moveTo>
                <a:lnTo>
                  <a:pt x="48" y="402"/>
                </a:lnTo>
                <a:lnTo>
                  <a:pt x="48" y="408"/>
                </a:lnTo>
                <a:lnTo>
                  <a:pt x="12" y="408"/>
                </a:lnTo>
                <a:lnTo>
                  <a:pt x="12" y="402"/>
                </a:lnTo>
                <a:close/>
                <a:moveTo>
                  <a:pt x="12" y="354"/>
                </a:moveTo>
                <a:lnTo>
                  <a:pt x="48" y="354"/>
                </a:lnTo>
                <a:lnTo>
                  <a:pt x="48" y="360"/>
                </a:lnTo>
                <a:lnTo>
                  <a:pt x="12" y="360"/>
                </a:lnTo>
                <a:lnTo>
                  <a:pt x="12" y="354"/>
                </a:lnTo>
                <a:close/>
                <a:moveTo>
                  <a:pt x="12" y="306"/>
                </a:moveTo>
                <a:lnTo>
                  <a:pt x="48" y="306"/>
                </a:lnTo>
                <a:lnTo>
                  <a:pt x="48" y="312"/>
                </a:lnTo>
                <a:lnTo>
                  <a:pt x="12" y="312"/>
                </a:lnTo>
                <a:lnTo>
                  <a:pt x="12" y="306"/>
                </a:lnTo>
                <a:close/>
                <a:moveTo>
                  <a:pt x="12" y="252"/>
                </a:moveTo>
                <a:lnTo>
                  <a:pt x="48" y="252"/>
                </a:lnTo>
                <a:lnTo>
                  <a:pt x="48" y="258"/>
                </a:lnTo>
                <a:lnTo>
                  <a:pt x="12" y="258"/>
                </a:lnTo>
                <a:lnTo>
                  <a:pt x="12" y="252"/>
                </a:lnTo>
                <a:close/>
                <a:moveTo>
                  <a:pt x="12" y="204"/>
                </a:moveTo>
                <a:lnTo>
                  <a:pt x="48" y="204"/>
                </a:lnTo>
                <a:lnTo>
                  <a:pt x="48" y="210"/>
                </a:lnTo>
                <a:lnTo>
                  <a:pt x="12" y="210"/>
                </a:lnTo>
                <a:lnTo>
                  <a:pt x="12" y="204"/>
                </a:lnTo>
                <a:close/>
                <a:moveTo>
                  <a:pt x="12" y="150"/>
                </a:moveTo>
                <a:lnTo>
                  <a:pt x="48" y="150"/>
                </a:lnTo>
                <a:lnTo>
                  <a:pt x="48" y="156"/>
                </a:lnTo>
                <a:lnTo>
                  <a:pt x="12" y="156"/>
                </a:lnTo>
                <a:lnTo>
                  <a:pt x="12" y="150"/>
                </a:lnTo>
                <a:close/>
                <a:moveTo>
                  <a:pt x="12" y="102"/>
                </a:moveTo>
                <a:lnTo>
                  <a:pt x="48" y="102"/>
                </a:lnTo>
                <a:lnTo>
                  <a:pt x="48" y="108"/>
                </a:lnTo>
                <a:lnTo>
                  <a:pt x="12" y="108"/>
                </a:lnTo>
                <a:lnTo>
                  <a:pt x="12" y="102"/>
                </a:lnTo>
                <a:close/>
                <a:moveTo>
                  <a:pt x="12" y="48"/>
                </a:moveTo>
                <a:lnTo>
                  <a:pt x="48" y="48"/>
                </a:lnTo>
                <a:lnTo>
                  <a:pt x="48" y="54"/>
                </a:lnTo>
                <a:lnTo>
                  <a:pt x="12" y="54"/>
                </a:lnTo>
                <a:lnTo>
                  <a:pt x="12" y="48"/>
                </a:lnTo>
                <a:close/>
                <a:moveTo>
                  <a:pt x="12" y="0"/>
                </a:moveTo>
                <a:lnTo>
                  <a:pt x="48" y="0"/>
                </a:lnTo>
                <a:lnTo>
                  <a:pt x="48" y="6"/>
                </a:lnTo>
                <a:lnTo>
                  <a:pt x="12" y="6"/>
                </a:lnTo>
                <a:lnTo>
                  <a:pt x="12" y="0"/>
                </a:lnTo>
                <a:close/>
                <a:moveTo>
                  <a:pt x="0" y="2028"/>
                </a:moveTo>
                <a:lnTo>
                  <a:pt x="48" y="2028"/>
                </a:lnTo>
                <a:lnTo>
                  <a:pt x="48" y="2034"/>
                </a:lnTo>
                <a:lnTo>
                  <a:pt x="0" y="2034"/>
                </a:lnTo>
                <a:lnTo>
                  <a:pt x="0" y="2028"/>
                </a:lnTo>
                <a:close/>
                <a:moveTo>
                  <a:pt x="0" y="1770"/>
                </a:moveTo>
                <a:lnTo>
                  <a:pt x="48" y="1770"/>
                </a:lnTo>
                <a:lnTo>
                  <a:pt x="48" y="1776"/>
                </a:lnTo>
                <a:lnTo>
                  <a:pt x="0" y="1776"/>
                </a:lnTo>
                <a:lnTo>
                  <a:pt x="0" y="1770"/>
                </a:lnTo>
                <a:close/>
                <a:moveTo>
                  <a:pt x="0" y="1518"/>
                </a:moveTo>
                <a:lnTo>
                  <a:pt x="48" y="1518"/>
                </a:lnTo>
                <a:lnTo>
                  <a:pt x="48" y="1524"/>
                </a:lnTo>
                <a:lnTo>
                  <a:pt x="0" y="1524"/>
                </a:lnTo>
                <a:lnTo>
                  <a:pt x="0" y="1518"/>
                </a:lnTo>
                <a:close/>
                <a:moveTo>
                  <a:pt x="0" y="1266"/>
                </a:moveTo>
                <a:lnTo>
                  <a:pt x="48" y="1266"/>
                </a:lnTo>
                <a:lnTo>
                  <a:pt x="48" y="1272"/>
                </a:lnTo>
                <a:lnTo>
                  <a:pt x="0" y="1272"/>
                </a:lnTo>
                <a:lnTo>
                  <a:pt x="0" y="1266"/>
                </a:lnTo>
                <a:close/>
                <a:moveTo>
                  <a:pt x="0" y="1014"/>
                </a:moveTo>
                <a:lnTo>
                  <a:pt x="48" y="1014"/>
                </a:lnTo>
                <a:lnTo>
                  <a:pt x="48" y="1020"/>
                </a:lnTo>
                <a:lnTo>
                  <a:pt x="0" y="1020"/>
                </a:lnTo>
                <a:lnTo>
                  <a:pt x="0" y="1014"/>
                </a:lnTo>
                <a:close/>
                <a:moveTo>
                  <a:pt x="0" y="762"/>
                </a:moveTo>
                <a:lnTo>
                  <a:pt x="48" y="762"/>
                </a:lnTo>
                <a:lnTo>
                  <a:pt x="48" y="768"/>
                </a:lnTo>
                <a:lnTo>
                  <a:pt x="0" y="768"/>
                </a:lnTo>
                <a:lnTo>
                  <a:pt x="0" y="762"/>
                </a:lnTo>
                <a:close/>
                <a:moveTo>
                  <a:pt x="0" y="504"/>
                </a:moveTo>
                <a:lnTo>
                  <a:pt x="48" y="504"/>
                </a:lnTo>
                <a:lnTo>
                  <a:pt x="48" y="510"/>
                </a:lnTo>
                <a:lnTo>
                  <a:pt x="0" y="510"/>
                </a:lnTo>
                <a:lnTo>
                  <a:pt x="0" y="504"/>
                </a:lnTo>
                <a:close/>
                <a:moveTo>
                  <a:pt x="0" y="252"/>
                </a:moveTo>
                <a:lnTo>
                  <a:pt x="48" y="252"/>
                </a:lnTo>
                <a:lnTo>
                  <a:pt x="48" y="258"/>
                </a:lnTo>
                <a:lnTo>
                  <a:pt x="0" y="258"/>
                </a:lnTo>
                <a:lnTo>
                  <a:pt x="0" y="252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04951" y="5024438"/>
            <a:ext cx="6915151" cy="95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1500189" y="5029200"/>
            <a:ext cx="6924676" cy="66675"/>
          </a:xfrm>
          <a:custGeom>
            <a:avLst/>
            <a:gdLst/>
            <a:ahLst/>
            <a:cxnLst>
              <a:cxn ang="0">
                <a:pos x="6" y="42"/>
              </a:cxn>
              <a:cxn ang="0">
                <a:pos x="0" y="0"/>
              </a:cxn>
              <a:cxn ang="0">
                <a:pos x="264" y="0"/>
              </a:cxn>
              <a:cxn ang="0">
                <a:pos x="258" y="42"/>
              </a:cxn>
              <a:cxn ang="0">
                <a:pos x="264" y="0"/>
              </a:cxn>
              <a:cxn ang="0">
                <a:pos x="516" y="42"/>
              </a:cxn>
              <a:cxn ang="0">
                <a:pos x="510" y="0"/>
              </a:cxn>
              <a:cxn ang="0">
                <a:pos x="774" y="0"/>
              </a:cxn>
              <a:cxn ang="0">
                <a:pos x="768" y="42"/>
              </a:cxn>
              <a:cxn ang="0">
                <a:pos x="774" y="0"/>
              </a:cxn>
              <a:cxn ang="0">
                <a:pos x="1032" y="42"/>
              </a:cxn>
              <a:cxn ang="0">
                <a:pos x="1026" y="0"/>
              </a:cxn>
              <a:cxn ang="0">
                <a:pos x="1290" y="0"/>
              </a:cxn>
              <a:cxn ang="0">
                <a:pos x="1284" y="42"/>
              </a:cxn>
              <a:cxn ang="0">
                <a:pos x="1290" y="0"/>
              </a:cxn>
              <a:cxn ang="0">
                <a:pos x="1542" y="42"/>
              </a:cxn>
              <a:cxn ang="0">
                <a:pos x="1536" y="0"/>
              </a:cxn>
              <a:cxn ang="0">
                <a:pos x="1800" y="0"/>
              </a:cxn>
              <a:cxn ang="0">
                <a:pos x="1794" y="42"/>
              </a:cxn>
              <a:cxn ang="0">
                <a:pos x="1800" y="0"/>
              </a:cxn>
              <a:cxn ang="0">
                <a:pos x="2058" y="42"/>
              </a:cxn>
              <a:cxn ang="0">
                <a:pos x="2052" y="0"/>
              </a:cxn>
              <a:cxn ang="0">
                <a:pos x="2310" y="0"/>
              </a:cxn>
              <a:cxn ang="0">
                <a:pos x="2304" y="42"/>
              </a:cxn>
              <a:cxn ang="0">
                <a:pos x="2310" y="0"/>
              </a:cxn>
              <a:cxn ang="0">
                <a:pos x="2568" y="42"/>
              </a:cxn>
              <a:cxn ang="0">
                <a:pos x="2562" y="0"/>
              </a:cxn>
              <a:cxn ang="0">
                <a:pos x="2826" y="0"/>
              </a:cxn>
              <a:cxn ang="0">
                <a:pos x="2820" y="42"/>
              </a:cxn>
              <a:cxn ang="0">
                <a:pos x="2826" y="0"/>
              </a:cxn>
              <a:cxn ang="0">
                <a:pos x="3078" y="42"/>
              </a:cxn>
              <a:cxn ang="0">
                <a:pos x="3072" y="0"/>
              </a:cxn>
              <a:cxn ang="0">
                <a:pos x="3336" y="0"/>
              </a:cxn>
              <a:cxn ang="0">
                <a:pos x="3330" y="42"/>
              </a:cxn>
              <a:cxn ang="0">
                <a:pos x="3336" y="0"/>
              </a:cxn>
              <a:cxn ang="0">
                <a:pos x="3594" y="42"/>
              </a:cxn>
              <a:cxn ang="0">
                <a:pos x="3588" y="0"/>
              </a:cxn>
              <a:cxn ang="0">
                <a:pos x="3846" y="0"/>
              </a:cxn>
              <a:cxn ang="0">
                <a:pos x="3840" y="42"/>
              </a:cxn>
              <a:cxn ang="0">
                <a:pos x="3846" y="0"/>
              </a:cxn>
              <a:cxn ang="0">
                <a:pos x="4104" y="42"/>
              </a:cxn>
              <a:cxn ang="0">
                <a:pos x="4098" y="0"/>
              </a:cxn>
              <a:cxn ang="0">
                <a:pos x="4362" y="0"/>
              </a:cxn>
              <a:cxn ang="0">
                <a:pos x="4356" y="42"/>
              </a:cxn>
              <a:cxn ang="0">
                <a:pos x="4362" y="0"/>
              </a:cxn>
            </a:cxnLst>
            <a:rect l="0" t="0" r="r" b="b"/>
            <a:pathLst>
              <a:path w="4362" h="42">
                <a:moveTo>
                  <a:pt x="6" y="0"/>
                </a:moveTo>
                <a:lnTo>
                  <a:pt x="6" y="42"/>
                </a:lnTo>
                <a:lnTo>
                  <a:pt x="0" y="4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64" y="0"/>
                </a:moveTo>
                <a:lnTo>
                  <a:pt x="264" y="42"/>
                </a:lnTo>
                <a:lnTo>
                  <a:pt x="258" y="42"/>
                </a:lnTo>
                <a:lnTo>
                  <a:pt x="258" y="0"/>
                </a:lnTo>
                <a:lnTo>
                  <a:pt x="264" y="0"/>
                </a:lnTo>
                <a:close/>
                <a:moveTo>
                  <a:pt x="516" y="0"/>
                </a:moveTo>
                <a:lnTo>
                  <a:pt x="516" y="42"/>
                </a:lnTo>
                <a:lnTo>
                  <a:pt x="510" y="42"/>
                </a:lnTo>
                <a:lnTo>
                  <a:pt x="510" y="0"/>
                </a:lnTo>
                <a:lnTo>
                  <a:pt x="516" y="0"/>
                </a:lnTo>
                <a:close/>
                <a:moveTo>
                  <a:pt x="774" y="0"/>
                </a:moveTo>
                <a:lnTo>
                  <a:pt x="774" y="42"/>
                </a:lnTo>
                <a:lnTo>
                  <a:pt x="768" y="42"/>
                </a:lnTo>
                <a:lnTo>
                  <a:pt x="768" y="0"/>
                </a:lnTo>
                <a:lnTo>
                  <a:pt x="774" y="0"/>
                </a:lnTo>
                <a:close/>
                <a:moveTo>
                  <a:pt x="1032" y="0"/>
                </a:moveTo>
                <a:lnTo>
                  <a:pt x="1032" y="42"/>
                </a:lnTo>
                <a:lnTo>
                  <a:pt x="1026" y="42"/>
                </a:lnTo>
                <a:lnTo>
                  <a:pt x="1026" y="0"/>
                </a:lnTo>
                <a:lnTo>
                  <a:pt x="1032" y="0"/>
                </a:lnTo>
                <a:close/>
                <a:moveTo>
                  <a:pt x="1290" y="0"/>
                </a:moveTo>
                <a:lnTo>
                  <a:pt x="1290" y="42"/>
                </a:lnTo>
                <a:lnTo>
                  <a:pt x="1284" y="42"/>
                </a:lnTo>
                <a:lnTo>
                  <a:pt x="1284" y="0"/>
                </a:lnTo>
                <a:lnTo>
                  <a:pt x="1290" y="0"/>
                </a:lnTo>
                <a:close/>
                <a:moveTo>
                  <a:pt x="1542" y="0"/>
                </a:moveTo>
                <a:lnTo>
                  <a:pt x="1542" y="42"/>
                </a:lnTo>
                <a:lnTo>
                  <a:pt x="1536" y="42"/>
                </a:lnTo>
                <a:lnTo>
                  <a:pt x="1536" y="0"/>
                </a:lnTo>
                <a:lnTo>
                  <a:pt x="1542" y="0"/>
                </a:lnTo>
                <a:close/>
                <a:moveTo>
                  <a:pt x="1800" y="0"/>
                </a:moveTo>
                <a:lnTo>
                  <a:pt x="1800" y="42"/>
                </a:lnTo>
                <a:lnTo>
                  <a:pt x="1794" y="42"/>
                </a:lnTo>
                <a:lnTo>
                  <a:pt x="1794" y="0"/>
                </a:lnTo>
                <a:lnTo>
                  <a:pt x="1800" y="0"/>
                </a:lnTo>
                <a:close/>
                <a:moveTo>
                  <a:pt x="2058" y="0"/>
                </a:moveTo>
                <a:lnTo>
                  <a:pt x="2058" y="42"/>
                </a:lnTo>
                <a:lnTo>
                  <a:pt x="2052" y="42"/>
                </a:lnTo>
                <a:lnTo>
                  <a:pt x="2052" y="0"/>
                </a:lnTo>
                <a:lnTo>
                  <a:pt x="2058" y="0"/>
                </a:lnTo>
                <a:close/>
                <a:moveTo>
                  <a:pt x="2310" y="0"/>
                </a:moveTo>
                <a:lnTo>
                  <a:pt x="2310" y="42"/>
                </a:lnTo>
                <a:lnTo>
                  <a:pt x="2304" y="42"/>
                </a:lnTo>
                <a:lnTo>
                  <a:pt x="2304" y="0"/>
                </a:lnTo>
                <a:lnTo>
                  <a:pt x="2310" y="0"/>
                </a:lnTo>
                <a:close/>
                <a:moveTo>
                  <a:pt x="2568" y="0"/>
                </a:moveTo>
                <a:lnTo>
                  <a:pt x="2568" y="42"/>
                </a:lnTo>
                <a:lnTo>
                  <a:pt x="2562" y="42"/>
                </a:lnTo>
                <a:lnTo>
                  <a:pt x="2562" y="0"/>
                </a:lnTo>
                <a:lnTo>
                  <a:pt x="2568" y="0"/>
                </a:lnTo>
                <a:close/>
                <a:moveTo>
                  <a:pt x="2826" y="0"/>
                </a:moveTo>
                <a:lnTo>
                  <a:pt x="2826" y="42"/>
                </a:lnTo>
                <a:lnTo>
                  <a:pt x="2820" y="42"/>
                </a:lnTo>
                <a:lnTo>
                  <a:pt x="2820" y="0"/>
                </a:lnTo>
                <a:lnTo>
                  <a:pt x="2826" y="0"/>
                </a:lnTo>
                <a:close/>
                <a:moveTo>
                  <a:pt x="3078" y="0"/>
                </a:moveTo>
                <a:lnTo>
                  <a:pt x="3078" y="42"/>
                </a:lnTo>
                <a:lnTo>
                  <a:pt x="3072" y="42"/>
                </a:lnTo>
                <a:lnTo>
                  <a:pt x="3072" y="0"/>
                </a:lnTo>
                <a:lnTo>
                  <a:pt x="3078" y="0"/>
                </a:lnTo>
                <a:close/>
                <a:moveTo>
                  <a:pt x="3336" y="0"/>
                </a:moveTo>
                <a:lnTo>
                  <a:pt x="3336" y="42"/>
                </a:lnTo>
                <a:lnTo>
                  <a:pt x="3330" y="42"/>
                </a:lnTo>
                <a:lnTo>
                  <a:pt x="3330" y="0"/>
                </a:lnTo>
                <a:lnTo>
                  <a:pt x="3336" y="0"/>
                </a:lnTo>
                <a:close/>
                <a:moveTo>
                  <a:pt x="3594" y="0"/>
                </a:moveTo>
                <a:lnTo>
                  <a:pt x="3594" y="42"/>
                </a:lnTo>
                <a:lnTo>
                  <a:pt x="3588" y="42"/>
                </a:lnTo>
                <a:lnTo>
                  <a:pt x="3588" y="0"/>
                </a:lnTo>
                <a:lnTo>
                  <a:pt x="3594" y="0"/>
                </a:lnTo>
                <a:close/>
                <a:moveTo>
                  <a:pt x="3846" y="0"/>
                </a:moveTo>
                <a:lnTo>
                  <a:pt x="3846" y="42"/>
                </a:lnTo>
                <a:lnTo>
                  <a:pt x="3840" y="42"/>
                </a:lnTo>
                <a:lnTo>
                  <a:pt x="3840" y="0"/>
                </a:lnTo>
                <a:lnTo>
                  <a:pt x="3846" y="0"/>
                </a:lnTo>
                <a:close/>
                <a:moveTo>
                  <a:pt x="4104" y="0"/>
                </a:moveTo>
                <a:lnTo>
                  <a:pt x="4104" y="42"/>
                </a:lnTo>
                <a:lnTo>
                  <a:pt x="4098" y="42"/>
                </a:lnTo>
                <a:lnTo>
                  <a:pt x="4098" y="0"/>
                </a:lnTo>
                <a:lnTo>
                  <a:pt x="4104" y="0"/>
                </a:lnTo>
                <a:close/>
                <a:moveTo>
                  <a:pt x="4362" y="0"/>
                </a:moveTo>
                <a:lnTo>
                  <a:pt x="4362" y="42"/>
                </a:lnTo>
                <a:lnTo>
                  <a:pt x="4356" y="42"/>
                </a:lnTo>
                <a:lnTo>
                  <a:pt x="4356" y="0"/>
                </a:lnTo>
                <a:lnTo>
                  <a:pt x="4362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1497014" y="2024063"/>
            <a:ext cx="6926263" cy="2762250"/>
          </a:xfrm>
          <a:custGeom>
            <a:avLst/>
            <a:gdLst/>
            <a:ahLst/>
            <a:cxnLst>
              <a:cxn ang="0">
                <a:pos x="688" y="2180"/>
              </a:cxn>
              <a:cxn ang="0">
                <a:pos x="1351" y="1808"/>
              </a:cxn>
              <a:cxn ang="0">
                <a:pos x="2064" y="1"/>
              </a:cxn>
              <a:cxn ang="0">
                <a:pos x="2771" y="78"/>
              </a:cxn>
              <a:cxn ang="0">
                <a:pos x="3456" y="1546"/>
              </a:cxn>
              <a:cxn ang="0">
                <a:pos x="4130" y="2397"/>
              </a:cxn>
              <a:cxn ang="0">
                <a:pos x="4815" y="3624"/>
              </a:cxn>
              <a:cxn ang="0">
                <a:pos x="5483" y="4321"/>
              </a:cxn>
              <a:cxn ang="0">
                <a:pos x="6845" y="4240"/>
              </a:cxn>
              <a:cxn ang="0">
                <a:pos x="7544" y="4595"/>
              </a:cxn>
              <a:cxn ang="0">
                <a:pos x="8196" y="4322"/>
              </a:cxn>
              <a:cxn ang="0">
                <a:pos x="8902" y="4594"/>
              </a:cxn>
              <a:cxn ang="0">
                <a:pos x="9570" y="4212"/>
              </a:cxn>
              <a:cxn ang="0">
                <a:pos x="10260" y="4401"/>
              </a:cxn>
              <a:cxn ang="0">
                <a:pos x="10936" y="4241"/>
              </a:cxn>
              <a:cxn ang="0">
                <a:pos x="11635" y="4401"/>
              </a:cxn>
              <a:cxn ang="0">
                <a:pos x="10936" y="4288"/>
              </a:cxn>
              <a:cxn ang="0">
                <a:pos x="10259" y="4448"/>
              </a:cxn>
              <a:cxn ang="0">
                <a:pos x="9575" y="4256"/>
              </a:cxn>
              <a:cxn ang="0">
                <a:pos x="8905" y="4637"/>
              </a:cxn>
              <a:cxn ang="0">
                <a:pos x="8197" y="4367"/>
              </a:cxn>
              <a:cxn ang="0">
                <a:pos x="7542" y="4639"/>
              </a:cxn>
              <a:cxn ang="0">
                <a:pos x="6835" y="4286"/>
              </a:cxn>
              <a:cxn ang="0">
                <a:pos x="6160" y="4304"/>
              </a:cxn>
              <a:cxn ang="0">
                <a:pos x="5468" y="4361"/>
              </a:cxn>
              <a:cxn ang="0">
                <a:pos x="4777" y="3652"/>
              </a:cxn>
              <a:cxn ang="0">
                <a:pos x="4091" y="2423"/>
              </a:cxn>
              <a:cxn ang="0">
                <a:pos x="3416" y="1571"/>
              </a:cxn>
              <a:cxn ang="0">
                <a:pos x="2747" y="112"/>
              </a:cxn>
              <a:cxn ang="0">
                <a:pos x="2084" y="33"/>
              </a:cxn>
              <a:cxn ang="0">
                <a:pos x="1385" y="1837"/>
              </a:cxn>
              <a:cxn ang="0">
                <a:pos x="27" y="2669"/>
              </a:cxn>
            </a:cxnLst>
            <a:rect l="0" t="0" r="r" b="b"/>
            <a:pathLst>
              <a:path w="11635" h="4641">
                <a:moveTo>
                  <a:pt x="0" y="2628"/>
                </a:moveTo>
                <a:lnTo>
                  <a:pt x="688" y="2180"/>
                </a:lnTo>
                <a:lnTo>
                  <a:pt x="1362" y="1796"/>
                </a:lnTo>
                <a:lnTo>
                  <a:pt x="1351" y="1808"/>
                </a:lnTo>
                <a:lnTo>
                  <a:pt x="2039" y="16"/>
                </a:lnTo>
                <a:cubicBezTo>
                  <a:pt x="2043" y="6"/>
                  <a:pt x="2053" y="0"/>
                  <a:pt x="2064" y="1"/>
                </a:cubicBezTo>
                <a:lnTo>
                  <a:pt x="2752" y="65"/>
                </a:lnTo>
                <a:cubicBezTo>
                  <a:pt x="2760" y="65"/>
                  <a:pt x="2768" y="71"/>
                  <a:pt x="2771" y="78"/>
                </a:cubicBezTo>
                <a:lnTo>
                  <a:pt x="3459" y="1550"/>
                </a:lnTo>
                <a:lnTo>
                  <a:pt x="3456" y="1546"/>
                </a:lnTo>
                <a:lnTo>
                  <a:pt x="4128" y="2394"/>
                </a:lnTo>
                <a:cubicBezTo>
                  <a:pt x="4129" y="2395"/>
                  <a:pt x="4130" y="2396"/>
                  <a:pt x="4130" y="2397"/>
                </a:cubicBezTo>
                <a:lnTo>
                  <a:pt x="4818" y="3629"/>
                </a:lnTo>
                <a:lnTo>
                  <a:pt x="4815" y="3624"/>
                </a:lnTo>
                <a:lnTo>
                  <a:pt x="5503" y="4328"/>
                </a:lnTo>
                <a:lnTo>
                  <a:pt x="5483" y="4321"/>
                </a:lnTo>
                <a:lnTo>
                  <a:pt x="6155" y="4257"/>
                </a:lnTo>
                <a:lnTo>
                  <a:pt x="6845" y="4240"/>
                </a:lnTo>
                <a:cubicBezTo>
                  <a:pt x="6849" y="4240"/>
                  <a:pt x="6853" y="4241"/>
                  <a:pt x="6856" y="4243"/>
                </a:cubicBezTo>
                <a:lnTo>
                  <a:pt x="7544" y="4595"/>
                </a:lnTo>
                <a:lnTo>
                  <a:pt x="7524" y="4594"/>
                </a:lnTo>
                <a:lnTo>
                  <a:pt x="8196" y="4322"/>
                </a:lnTo>
                <a:cubicBezTo>
                  <a:pt x="8202" y="4320"/>
                  <a:pt x="8209" y="4320"/>
                  <a:pt x="8214" y="4322"/>
                </a:cubicBezTo>
                <a:lnTo>
                  <a:pt x="8902" y="4594"/>
                </a:lnTo>
                <a:lnTo>
                  <a:pt x="8882" y="4596"/>
                </a:lnTo>
                <a:lnTo>
                  <a:pt x="9570" y="4212"/>
                </a:lnTo>
                <a:cubicBezTo>
                  <a:pt x="9575" y="4208"/>
                  <a:pt x="9582" y="4208"/>
                  <a:pt x="9588" y="4209"/>
                </a:cubicBezTo>
                <a:lnTo>
                  <a:pt x="10260" y="4401"/>
                </a:lnTo>
                <a:lnTo>
                  <a:pt x="10248" y="4401"/>
                </a:lnTo>
                <a:lnTo>
                  <a:pt x="10936" y="4241"/>
                </a:lnTo>
                <a:cubicBezTo>
                  <a:pt x="10940" y="4240"/>
                  <a:pt x="10943" y="4240"/>
                  <a:pt x="10947" y="4241"/>
                </a:cubicBezTo>
                <a:lnTo>
                  <a:pt x="11635" y="4401"/>
                </a:lnTo>
                <a:lnTo>
                  <a:pt x="11624" y="4448"/>
                </a:lnTo>
                <a:lnTo>
                  <a:pt x="10936" y="4288"/>
                </a:lnTo>
                <a:lnTo>
                  <a:pt x="10947" y="4288"/>
                </a:lnTo>
                <a:lnTo>
                  <a:pt x="10259" y="4448"/>
                </a:lnTo>
                <a:cubicBezTo>
                  <a:pt x="10255" y="4449"/>
                  <a:pt x="10251" y="4449"/>
                  <a:pt x="10247" y="4448"/>
                </a:cubicBezTo>
                <a:lnTo>
                  <a:pt x="9575" y="4256"/>
                </a:lnTo>
                <a:lnTo>
                  <a:pt x="9593" y="4253"/>
                </a:lnTo>
                <a:lnTo>
                  <a:pt x="8905" y="4637"/>
                </a:lnTo>
                <a:cubicBezTo>
                  <a:pt x="8899" y="4641"/>
                  <a:pt x="8891" y="4641"/>
                  <a:pt x="8885" y="4639"/>
                </a:cubicBezTo>
                <a:lnTo>
                  <a:pt x="8197" y="4367"/>
                </a:lnTo>
                <a:lnTo>
                  <a:pt x="8214" y="4367"/>
                </a:lnTo>
                <a:lnTo>
                  <a:pt x="7542" y="4639"/>
                </a:lnTo>
                <a:cubicBezTo>
                  <a:pt x="7536" y="4641"/>
                  <a:pt x="7529" y="4641"/>
                  <a:pt x="7523" y="4638"/>
                </a:cubicBezTo>
                <a:lnTo>
                  <a:pt x="6835" y="4286"/>
                </a:lnTo>
                <a:lnTo>
                  <a:pt x="6846" y="4288"/>
                </a:lnTo>
                <a:lnTo>
                  <a:pt x="6160" y="4304"/>
                </a:lnTo>
                <a:lnTo>
                  <a:pt x="5488" y="4368"/>
                </a:lnTo>
                <a:cubicBezTo>
                  <a:pt x="5481" y="4369"/>
                  <a:pt x="5473" y="4366"/>
                  <a:pt x="5468" y="4361"/>
                </a:cubicBezTo>
                <a:lnTo>
                  <a:pt x="4780" y="3657"/>
                </a:lnTo>
                <a:cubicBezTo>
                  <a:pt x="4779" y="3656"/>
                  <a:pt x="4778" y="3654"/>
                  <a:pt x="4777" y="3652"/>
                </a:cubicBezTo>
                <a:lnTo>
                  <a:pt x="4089" y="2420"/>
                </a:lnTo>
                <a:lnTo>
                  <a:pt x="4091" y="2423"/>
                </a:lnTo>
                <a:lnTo>
                  <a:pt x="3419" y="1575"/>
                </a:lnTo>
                <a:cubicBezTo>
                  <a:pt x="3418" y="1574"/>
                  <a:pt x="3417" y="1572"/>
                  <a:pt x="3416" y="1571"/>
                </a:cubicBezTo>
                <a:lnTo>
                  <a:pt x="2728" y="99"/>
                </a:lnTo>
                <a:lnTo>
                  <a:pt x="2747" y="112"/>
                </a:lnTo>
                <a:lnTo>
                  <a:pt x="2059" y="48"/>
                </a:lnTo>
                <a:lnTo>
                  <a:pt x="2084" y="33"/>
                </a:lnTo>
                <a:lnTo>
                  <a:pt x="1396" y="1825"/>
                </a:lnTo>
                <a:cubicBezTo>
                  <a:pt x="1394" y="1830"/>
                  <a:pt x="1390" y="1835"/>
                  <a:pt x="1385" y="1837"/>
                </a:cubicBezTo>
                <a:lnTo>
                  <a:pt x="715" y="2221"/>
                </a:lnTo>
                <a:lnTo>
                  <a:pt x="27" y="2669"/>
                </a:lnTo>
                <a:lnTo>
                  <a:pt x="0" y="2628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1433514" y="3538538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1843089" y="327183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2252664" y="303371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2652714" y="1966913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1" name="Freeform 15"/>
          <p:cNvSpPr>
            <a:spLocks noEditPoints="1"/>
          </p:cNvSpPr>
          <p:nvPr/>
        </p:nvSpPr>
        <p:spPr bwMode="auto">
          <a:xfrm>
            <a:off x="3062289" y="200501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3471864" y="288131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3" name="Freeform 17"/>
          <p:cNvSpPr>
            <a:spLocks noEditPoints="1"/>
          </p:cNvSpPr>
          <p:nvPr/>
        </p:nvSpPr>
        <p:spPr bwMode="auto">
          <a:xfrm>
            <a:off x="3881439" y="3386138"/>
            <a:ext cx="133350" cy="142875"/>
          </a:xfrm>
          <a:custGeom>
            <a:avLst/>
            <a:gdLst/>
            <a:ahLst/>
            <a:cxnLst>
              <a:cxn ang="0">
                <a:pos x="224" y="122"/>
              </a:cxn>
              <a:cxn ang="0">
                <a:pos x="215" y="169"/>
              </a:cxn>
              <a:cxn ang="0">
                <a:pos x="191" y="206"/>
              </a:cxn>
              <a:cxn ang="0">
                <a:pos x="155" y="231"/>
              </a:cxn>
              <a:cxn ang="0">
                <a:pos x="111" y="240"/>
              </a:cxn>
              <a:cxn ang="0">
                <a:pos x="68" y="230"/>
              </a:cxn>
              <a:cxn ang="0">
                <a:pos x="33" y="204"/>
              </a:cxn>
              <a:cxn ang="0">
                <a:pos x="9" y="166"/>
              </a:cxn>
              <a:cxn ang="0">
                <a:pos x="1" y="119"/>
              </a:cxn>
              <a:cxn ang="0">
                <a:pos x="10" y="73"/>
              </a:cxn>
              <a:cxn ang="0">
                <a:pos x="35" y="35"/>
              </a:cxn>
              <a:cxn ang="0">
                <a:pos x="71" y="10"/>
              </a:cxn>
              <a:cxn ang="0">
                <a:pos x="114" y="1"/>
              </a:cxn>
              <a:cxn ang="0">
                <a:pos x="158" y="11"/>
              </a:cxn>
              <a:cxn ang="0">
                <a:pos x="193" y="37"/>
              </a:cxn>
              <a:cxn ang="0">
                <a:pos x="216" y="76"/>
              </a:cxn>
              <a:cxn ang="0">
                <a:pos x="201" y="79"/>
              </a:cxn>
              <a:cxn ang="0">
                <a:pos x="180" y="46"/>
              </a:cxn>
              <a:cxn ang="0">
                <a:pos x="149" y="24"/>
              </a:cxn>
              <a:cxn ang="0">
                <a:pos x="111" y="16"/>
              </a:cxn>
              <a:cxn ang="0">
                <a:pos x="74" y="25"/>
              </a:cxn>
              <a:cxn ang="0">
                <a:pos x="44" y="48"/>
              </a:cxn>
              <a:cxn ang="0">
                <a:pos x="23" y="82"/>
              </a:cxn>
              <a:cxn ang="0">
                <a:pos x="16" y="122"/>
              </a:cxn>
              <a:cxn ang="0">
                <a:pos x="24" y="163"/>
              </a:cxn>
              <a:cxn ang="0">
                <a:pos x="46" y="195"/>
              </a:cxn>
              <a:cxn ang="0">
                <a:pos x="77" y="217"/>
              </a:cxn>
              <a:cxn ang="0">
                <a:pos x="114" y="225"/>
              </a:cxn>
              <a:cxn ang="0">
                <a:pos x="152" y="216"/>
              </a:cxn>
              <a:cxn ang="0">
                <a:pos x="182" y="193"/>
              </a:cxn>
              <a:cxn ang="0">
                <a:pos x="202" y="160"/>
              </a:cxn>
              <a:cxn ang="0">
                <a:pos x="209" y="119"/>
              </a:cxn>
              <a:cxn ang="0">
                <a:pos x="201" y="79"/>
              </a:cxn>
            </a:cxnLst>
            <a:rect l="0" t="0" r="r" b="b"/>
            <a:pathLst>
              <a:path w="225" h="241">
                <a:moveTo>
                  <a:pt x="224" y="119"/>
                </a:moveTo>
                <a:cubicBezTo>
                  <a:pt x="225" y="120"/>
                  <a:pt x="225" y="121"/>
                  <a:pt x="224" y="122"/>
                </a:cubicBezTo>
                <a:lnTo>
                  <a:pt x="216" y="166"/>
                </a:lnTo>
                <a:cubicBezTo>
                  <a:pt x="216" y="167"/>
                  <a:pt x="216" y="168"/>
                  <a:pt x="215" y="169"/>
                </a:cubicBezTo>
                <a:lnTo>
                  <a:pt x="193" y="204"/>
                </a:lnTo>
                <a:cubicBezTo>
                  <a:pt x="193" y="205"/>
                  <a:pt x="192" y="205"/>
                  <a:pt x="191" y="206"/>
                </a:cubicBezTo>
                <a:lnTo>
                  <a:pt x="158" y="230"/>
                </a:lnTo>
                <a:cubicBezTo>
                  <a:pt x="157" y="231"/>
                  <a:pt x="156" y="231"/>
                  <a:pt x="155" y="231"/>
                </a:cubicBezTo>
                <a:lnTo>
                  <a:pt x="114" y="240"/>
                </a:lnTo>
                <a:cubicBezTo>
                  <a:pt x="113" y="241"/>
                  <a:pt x="112" y="241"/>
                  <a:pt x="111" y="240"/>
                </a:cubicBezTo>
                <a:lnTo>
                  <a:pt x="71" y="231"/>
                </a:lnTo>
                <a:cubicBezTo>
                  <a:pt x="70" y="231"/>
                  <a:pt x="69" y="231"/>
                  <a:pt x="68" y="230"/>
                </a:cubicBezTo>
                <a:lnTo>
                  <a:pt x="35" y="206"/>
                </a:lnTo>
                <a:cubicBezTo>
                  <a:pt x="34" y="205"/>
                  <a:pt x="33" y="205"/>
                  <a:pt x="33" y="204"/>
                </a:cubicBezTo>
                <a:lnTo>
                  <a:pt x="10" y="169"/>
                </a:lnTo>
                <a:cubicBezTo>
                  <a:pt x="9" y="168"/>
                  <a:pt x="9" y="167"/>
                  <a:pt x="9" y="166"/>
                </a:cubicBezTo>
                <a:lnTo>
                  <a:pt x="1" y="122"/>
                </a:lnTo>
                <a:cubicBezTo>
                  <a:pt x="0" y="121"/>
                  <a:pt x="0" y="120"/>
                  <a:pt x="1" y="119"/>
                </a:cubicBezTo>
                <a:lnTo>
                  <a:pt x="9" y="76"/>
                </a:lnTo>
                <a:cubicBezTo>
                  <a:pt x="9" y="75"/>
                  <a:pt x="9" y="74"/>
                  <a:pt x="10" y="73"/>
                </a:cubicBezTo>
                <a:lnTo>
                  <a:pt x="33" y="37"/>
                </a:lnTo>
                <a:cubicBezTo>
                  <a:pt x="33" y="36"/>
                  <a:pt x="34" y="36"/>
                  <a:pt x="35" y="35"/>
                </a:cubicBezTo>
                <a:lnTo>
                  <a:pt x="68" y="11"/>
                </a:lnTo>
                <a:cubicBezTo>
                  <a:pt x="69" y="10"/>
                  <a:pt x="70" y="10"/>
                  <a:pt x="71" y="10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10"/>
                </a:lnTo>
                <a:cubicBezTo>
                  <a:pt x="156" y="10"/>
                  <a:pt x="157" y="10"/>
                  <a:pt x="158" y="11"/>
                </a:cubicBezTo>
                <a:lnTo>
                  <a:pt x="191" y="35"/>
                </a:lnTo>
                <a:cubicBezTo>
                  <a:pt x="192" y="36"/>
                  <a:pt x="193" y="36"/>
                  <a:pt x="193" y="37"/>
                </a:cubicBezTo>
                <a:lnTo>
                  <a:pt x="215" y="73"/>
                </a:lnTo>
                <a:cubicBezTo>
                  <a:pt x="216" y="74"/>
                  <a:pt x="216" y="75"/>
                  <a:pt x="216" y="76"/>
                </a:cubicBezTo>
                <a:lnTo>
                  <a:pt x="224" y="119"/>
                </a:lnTo>
                <a:close/>
                <a:moveTo>
                  <a:pt x="201" y="79"/>
                </a:moveTo>
                <a:lnTo>
                  <a:pt x="202" y="82"/>
                </a:lnTo>
                <a:lnTo>
                  <a:pt x="180" y="46"/>
                </a:lnTo>
                <a:lnTo>
                  <a:pt x="182" y="48"/>
                </a:lnTo>
                <a:lnTo>
                  <a:pt x="149" y="24"/>
                </a:lnTo>
                <a:lnTo>
                  <a:pt x="152" y="25"/>
                </a:lnTo>
                <a:lnTo>
                  <a:pt x="111" y="16"/>
                </a:lnTo>
                <a:lnTo>
                  <a:pt x="114" y="16"/>
                </a:lnTo>
                <a:lnTo>
                  <a:pt x="74" y="25"/>
                </a:lnTo>
                <a:lnTo>
                  <a:pt x="77" y="24"/>
                </a:lnTo>
                <a:lnTo>
                  <a:pt x="44" y="48"/>
                </a:lnTo>
                <a:lnTo>
                  <a:pt x="46" y="46"/>
                </a:lnTo>
                <a:lnTo>
                  <a:pt x="23" y="82"/>
                </a:lnTo>
                <a:lnTo>
                  <a:pt x="24" y="79"/>
                </a:lnTo>
                <a:lnTo>
                  <a:pt x="16" y="122"/>
                </a:lnTo>
                <a:lnTo>
                  <a:pt x="16" y="119"/>
                </a:lnTo>
                <a:lnTo>
                  <a:pt x="24" y="163"/>
                </a:lnTo>
                <a:lnTo>
                  <a:pt x="23" y="160"/>
                </a:lnTo>
                <a:lnTo>
                  <a:pt x="46" y="195"/>
                </a:lnTo>
                <a:lnTo>
                  <a:pt x="44" y="193"/>
                </a:lnTo>
                <a:lnTo>
                  <a:pt x="77" y="217"/>
                </a:lnTo>
                <a:lnTo>
                  <a:pt x="74" y="216"/>
                </a:lnTo>
                <a:lnTo>
                  <a:pt x="114" y="225"/>
                </a:lnTo>
                <a:lnTo>
                  <a:pt x="111" y="225"/>
                </a:lnTo>
                <a:lnTo>
                  <a:pt x="152" y="216"/>
                </a:lnTo>
                <a:lnTo>
                  <a:pt x="149" y="217"/>
                </a:lnTo>
                <a:lnTo>
                  <a:pt x="182" y="193"/>
                </a:lnTo>
                <a:lnTo>
                  <a:pt x="180" y="195"/>
                </a:lnTo>
                <a:lnTo>
                  <a:pt x="202" y="160"/>
                </a:lnTo>
                <a:lnTo>
                  <a:pt x="201" y="163"/>
                </a:lnTo>
                <a:lnTo>
                  <a:pt x="209" y="119"/>
                </a:lnTo>
                <a:lnTo>
                  <a:pt x="209" y="122"/>
                </a:lnTo>
                <a:lnTo>
                  <a:pt x="201" y="7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4281489" y="4119563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5" name="Freeform 19"/>
          <p:cNvSpPr>
            <a:spLocks noEditPoints="1"/>
          </p:cNvSpPr>
          <p:nvPr/>
        </p:nvSpPr>
        <p:spPr bwMode="auto">
          <a:xfrm>
            <a:off x="4691064" y="453866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6" name="Freeform 20"/>
          <p:cNvSpPr>
            <a:spLocks noEditPoints="1"/>
          </p:cNvSpPr>
          <p:nvPr/>
        </p:nvSpPr>
        <p:spPr bwMode="auto">
          <a:xfrm>
            <a:off x="5100639" y="45100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7" name="Freeform 21"/>
          <p:cNvSpPr>
            <a:spLocks noEditPoints="1"/>
          </p:cNvSpPr>
          <p:nvPr/>
        </p:nvSpPr>
        <p:spPr bwMode="auto">
          <a:xfrm>
            <a:off x="5500689" y="4491038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8" name="Freeform 22"/>
          <p:cNvSpPr>
            <a:spLocks noEditPoints="1"/>
          </p:cNvSpPr>
          <p:nvPr/>
        </p:nvSpPr>
        <p:spPr bwMode="auto">
          <a:xfrm>
            <a:off x="5910264" y="47005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9" name="Freeform 23"/>
          <p:cNvSpPr>
            <a:spLocks noEditPoints="1"/>
          </p:cNvSpPr>
          <p:nvPr/>
        </p:nvSpPr>
        <p:spPr bwMode="auto">
          <a:xfrm>
            <a:off x="6319839" y="4538663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0" name="Freeform 24"/>
          <p:cNvSpPr>
            <a:spLocks noEditPoints="1"/>
          </p:cNvSpPr>
          <p:nvPr/>
        </p:nvSpPr>
        <p:spPr bwMode="auto">
          <a:xfrm>
            <a:off x="6719889" y="4710113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1" name="Freeform 25"/>
          <p:cNvSpPr>
            <a:spLocks noEditPoints="1"/>
          </p:cNvSpPr>
          <p:nvPr/>
        </p:nvSpPr>
        <p:spPr bwMode="auto">
          <a:xfrm>
            <a:off x="7129464" y="4471988"/>
            <a:ext cx="133350" cy="142875"/>
          </a:xfrm>
          <a:custGeom>
            <a:avLst/>
            <a:gdLst/>
            <a:ahLst/>
            <a:cxnLst>
              <a:cxn ang="0">
                <a:pos x="224" y="122"/>
              </a:cxn>
              <a:cxn ang="0">
                <a:pos x="215" y="169"/>
              </a:cxn>
              <a:cxn ang="0">
                <a:pos x="191" y="206"/>
              </a:cxn>
              <a:cxn ang="0">
                <a:pos x="155" y="231"/>
              </a:cxn>
              <a:cxn ang="0">
                <a:pos x="111" y="240"/>
              </a:cxn>
              <a:cxn ang="0">
                <a:pos x="68" y="230"/>
              </a:cxn>
              <a:cxn ang="0">
                <a:pos x="33" y="204"/>
              </a:cxn>
              <a:cxn ang="0">
                <a:pos x="9" y="166"/>
              </a:cxn>
              <a:cxn ang="0">
                <a:pos x="1" y="119"/>
              </a:cxn>
              <a:cxn ang="0">
                <a:pos x="10" y="73"/>
              </a:cxn>
              <a:cxn ang="0">
                <a:pos x="35" y="35"/>
              </a:cxn>
              <a:cxn ang="0">
                <a:pos x="71" y="10"/>
              </a:cxn>
              <a:cxn ang="0">
                <a:pos x="114" y="1"/>
              </a:cxn>
              <a:cxn ang="0">
                <a:pos x="158" y="11"/>
              </a:cxn>
              <a:cxn ang="0">
                <a:pos x="193" y="37"/>
              </a:cxn>
              <a:cxn ang="0">
                <a:pos x="216" y="76"/>
              </a:cxn>
              <a:cxn ang="0">
                <a:pos x="201" y="79"/>
              </a:cxn>
              <a:cxn ang="0">
                <a:pos x="180" y="46"/>
              </a:cxn>
              <a:cxn ang="0">
                <a:pos x="149" y="24"/>
              </a:cxn>
              <a:cxn ang="0">
                <a:pos x="111" y="16"/>
              </a:cxn>
              <a:cxn ang="0">
                <a:pos x="74" y="25"/>
              </a:cxn>
              <a:cxn ang="0">
                <a:pos x="44" y="48"/>
              </a:cxn>
              <a:cxn ang="0">
                <a:pos x="23" y="82"/>
              </a:cxn>
              <a:cxn ang="0">
                <a:pos x="16" y="122"/>
              </a:cxn>
              <a:cxn ang="0">
                <a:pos x="24" y="163"/>
              </a:cxn>
              <a:cxn ang="0">
                <a:pos x="46" y="195"/>
              </a:cxn>
              <a:cxn ang="0">
                <a:pos x="77" y="217"/>
              </a:cxn>
              <a:cxn ang="0">
                <a:pos x="114" y="225"/>
              </a:cxn>
              <a:cxn ang="0">
                <a:pos x="152" y="216"/>
              </a:cxn>
              <a:cxn ang="0">
                <a:pos x="182" y="193"/>
              </a:cxn>
              <a:cxn ang="0">
                <a:pos x="202" y="160"/>
              </a:cxn>
              <a:cxn ang="0">
                <a:pos x="209" y="119"/>
              </a:cxn>
              <a:cxn ang="0">
                <a:pos x="201" y="79"/>
              </a:cxn>
            </a:cxnLst>
            <a:rect l="0" t="0" r="r" b="b"/>
            <a:pathLst>
              <a:path w="225" h="241">
                <a:moveTo>
                  <a:pt x="224" y="119"/>
                </a:moveTo>
                <a:cubicBezTo>
                  <a:pt x="225" y="120"/>
                  <a:pt x="225" y="121"/>
                  <a:pt x="224" y="122"/>
                </a:cubicBezTo>
                <a:lnTo>
                  <a:pt x="216" y="166"/>
                </a:lnTo>
                <a:cubicBezTo>
                  <a:pt x="216" y="167"/>
                  <a:pt x="216" y="168"/>
                  <a:pt x="215" y="169"/>
                </a:cubicBezTo>
                <a:lnTo>
                  <a:pt x="193" y="204"/>
                </a:lnTo>
                <a:cubicBezTo>
                  <a:pt x="193" y="205"/>
                  <a:pt x="192" y="205"/>
                  <a:pt x="191" y="206"/>
                </a:cubicBezTo>
                <a:lnTo>
                  <a:pt x="158" y="230"/>
                </a:lnTo>
                <a:cubicBezTo>
                  <a:pt x="157" y="231"/>
                  <a:pt x="156" y="231"/>
                  <a:pt x="155" y="231"/>
                </a:cubicBezTo>
                <a:lnTo>
                  <a:pt x="114" y="240"/>
                </a:lnTo>
                <a:cubicBezTo>
                  <a:pt x="113" y="241"/>
                  <a:pt x="112" y="241"/>
                  <a:pt x="111" y="240"/>
                </a:cubicBezTo>
                <a:lnTo>
                  <a:pt x="71" y="231"/>
                </a:lnTo>
                <a:cubicBezTo>
                  <a:pt x="70" y="231"/>
                  <a:pt x="69" y="231"/>
                  <a:pt x="68" y="230"/>
                </a:cubicBezTo>
                <a:lnTo>
                  <a:pt x="35" y="206"/>
                </a:lnTo>
                <a:cubicBezTo>
                  <a:pt x="34" y="205"/>
                  <a:pt x="33" y="205"/>
                  <a:pt x="33" y="204"/>
                </a:cubicBezTo>
                <a:lnTo>
                  <a:pt x="10" y="169"/>
                </a:lnTo>
                <a:cubicBezTo>
                  <a:pt x="9" y="168"/>
                  <a:pt x="9" y="167"/>
                  <a:pt x="9" y="166"/>
                </a:cubicBezTo>
                <a:lnTo>
                  <a:pt x="1" y="122"/>
                </a:lnTo>
                <a:cubicBezTo>
                  <a:pt x="0" y="121"/>
                  <a:pt x="0" y="120"/>
                  <a:pt x="1" y="119"/>
                </a:cubicBezTo>
                <a:lnTo>
                  <a:pt x="9" y="76"/>
                </a:lnTo>
                <a:cubicBezTo>
                  <a:pt x="9" y="75"/>
                  <a:pt x="9" y="74"/>
                  <a:pt x="10" y="73"/>
                </a:cubicBezTo>
                <a:lnTo>
                  <a:pt x="33" y="37"/>
                </a:lnTo>
                <a:cubicBezTo>
                  <a:pt x="33" y="36"/>
                  <a:pt x="34" y="36"/>
                  <a:pt x="35" y="35"/>
                </a:cubicBezTo>
                <a:lnTo>
                  <a:pt x="68" y="11"/>
                </a:lnTo>
                <a:cubicBezTo>
                  <a:pt x="69" y="10"/>
                  <a:pt x="70" y="10"/>
                  <a:pt x="71" y="10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10"/>
                </a:lnTo>
                <a:cubicBezTo>
                  <a:pt x="156" y="10"/>
                  <a:pt x="157" y="10"/>
                  <a:pt x="158" y="11"/>
                </a:cubicBezTo>
                <a:lnTo>
                  <a:pt x="191" y="35"/>
                </a:lnTo>
                <a:cubicBezTo>
                  <a:pt x="192" y="36"/>
                  <a:pt x="193" y="36"/>
                  <a:pt x="193" y="37"/>
                </a:cubicBezTo>
                <a:lnTo>
                  <a:pt x="215" y="73"/>
                </a:lnTo>
                <a:cubicBezTo>
                  <a:pt x="216" y="74"/>
                  <a:pt x="216" y="75"/>
                  <a:pt x="216" y="76"/>
                </a:cubicBezTo>
                <a:lnTo>
                  <a:pt x="224" y="119"/>
                </a:lnTo>
                <a:close/>
                <a:moveTo>
                  <a:pt x="201" y="79"/>
                </a:moveTo>
                <a:lnTo>
                  <a:pt x="202" y="82"/>
                </a:lnTo>
                <a:lnTo>
                  <a:pt x="180" y="46"/>
                </a:lnTo>
                <a:lnTo>
                  <a:pt x="182" y="48"/>
                </a:lnTo>
                <a:lnTo>
                  <a:pt x="149" y="24"/>
                </a:lnTo>
                <a:lnTo>
                  <a:pt x="152" y="25"/>
                </a:lnTo>
                <a:lnTo>
                  <a:pt x="111" y="16"/>
                </a:lnTo>
                <a:lnTo>
                  <a:pt x="114" y="16"/>
                </a:lnTo>
                <a:lnTo>
                  <a:pt x="74" y="25"/>
                </a:lnTo>
                <a:lnTo>
                  <a:pt x="77" y="24"/>
                </a:lnTo>
                <a:lnTo>
                  <a:pt x="44" y="48"/>
                </a:lnTo>
                <a:lnTo>
                  <a:pt x="46" y="46"/>
                </a:lnTo>
                <a:lnTo>
                  <a:pt x="23" y="82"/>
                </a:lnTo>
                <a:lnTo>
                  <a:pt x="24" y="79"/>
                </a:lnTo>
                <a:lnTo>
                  <a:pt x="16" y="122"/>
                </a:lnTo>
                <a:lnTo>
                  <a:pt x="16" y="119"/>
                </a:lnTo>
                <a:lnTo>
                  <a:pt x="24" y="163"/>
                </a:lnTo>
                <a:lnTo>
                  <a:pt x="23" y="160"/>
                </a:lnTo>
                <a:lnTo>
                  <a:pt x="46" y="195"/>
                </a:lnTo>
                <a:lnTo>
                  <a:pt x="44" y="193"/>
                </a:lnTo>
                <a:lnTo>
                  <a:pt x="77" y="217"/>
                </a:lnTo>
                <a:lnTo>
                  <a:pt x="74" y="216"/>
                </a:lnTo>
                <a:lnTo>
                  <a:pt x="114" y="225"/>
                </a:lnTo>
                <a:lnTo>
                  <a:pt x="111" y="225"/>
                </a:lnTo>
                <a:lnTo>
                  <a:pt x="152" y="216"/>
                </a:lnTo>
                <a:lnTo>
                  <a:pt x="149" y="217"/>
                </a:lnTo>
                <a:lnTo>
                  <a:pt x="182" y="193"/>
                </a:lnTo>
                <a:lnTo>
                  <a:pt x="180" y="195"/>
                </a:lnTo>
                <a:lnTo>
                  <a:pt x="202" y="160"/>
                </a:lnTo>
                <a:lnTo>
                  <a:pt x="201" y="163"/>
                </a:lnTo>
                <a:lnTo>
                  <a:pt x="209" y="119"/>
                </a:lnTo>
                <a:lnTo>
                  <a:pt x="209" y="122"/>
                </a:lnTo>
                <a:lnTo>
                  <a:pt x="201" y="7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2" name="Freeform 26"/>
          <p:cNvSpPr>
            <a:spLocks noEditPoints="1"/>
          </p:cNvSpPr>
          <p:nvPr/>
        </p:nvSpPr>
        <p:spPr bwMode="auto">
          <a:xfrm>
            <a:off x="7539039" y="45862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3" name="Freeform 27"/>
          <p:cNvSpPr>
            <a:spLocks noEditPoints="1"/>
          </p:cNvSpPr>
          <p:nvPr/>
        </p:nvSpPr>
        <p:spPr bwMode="auto">
          <a:xfrm>
            <a:off x="7939089" y="4491038"/>
            <a:ext cx="142875" cy="133350"/>
          </a:xfrm>
          <a:custGeom>
            <a:avLst/>
            <a:gdLst/>
            <a:ahLst/>
            <a:cxnLst>
              <a:cxn ang="0">
                <a:pos x="240" y="114"/>
              </a:cxn>
              <a:cxn ang="0">
                <a:pos x="230" y="158"/>
              </a:cxn>
              <a:cxn ang="0">
                <a:pos x="204" y="193"/>
              </a:cxn>
              <a:cxn ang="0">
                <a:pos x="166" y="216"/>
              </a:cxn>
              <a:cxn ang="0">
                <a:pos x="119" y="224"/>
              </a:cxn>
              <a:cxn ang="0">
                <a:pos x="73" y="215"/>
              </a:cxn>
              <a:cxn ang="0">
                <a:pos x="35" y="191"/>
              </a:cxn>
              <a:cxn ang="0">
                <a:pos x="10" y="155"/>
              </a:cxn>
              <a:cxn ang="0">
                <a:pos x="1" y="111"/>
              </a:cxn>
              <a:cxn ang="0">
                <a:pos x="11" y="68"/>
              </a:cxn>
              <a:cxn ang="0">
                <a:pos x="37" y="33"/>
              </a:cxn>
              <a:cxn ang="0">
                <a:pos x="76" y="9"/>
              </a:cxn>
              <a:cxn ang="0">
                <a:pos x="122" y="1"/>
              </a:cxn>
              <a:cxn ang="0">
                <a:pos x="169" y="10"/>
              </a:cxn>
              <a:cxn ang="0">
                <a:pos x="206" y="35"/>
              </a:cxn>
              <a:cxn ang="0">
                <a:pos x="231" y="71"/>
              </a:cxn>
              <a:cxn ang="0">
                <a:pos x="216" y="74"/>
              </a:cxn>
              <a:cxn ang="0">
                <a:pos x="193" y="44"/>
              </a:cxn>
              <a:cxn ang="0">
                <a:pos x="160" y="23"/>
              </a:cxn>
              <a:cxn ang="0">
                <a:pos x="119" y="16"/>
              </a:cxn>
              <a:cxn ang="0">
                <a:pos x="79" y="24"/>
              </a:cxn>
              <a:cxn ang="0">
                <a:pos x="46" y="46"/>
              </a:cxn>
              <a:cxn ang="0">
                <a:pos x="24" y="77"/>
              </a:cxn>
              <a:cxn ang="0">
                <a:pos x="16" y="114"/>
              </a:cxn>
              <a:cxn ang="0">
                <a:pos x="25" y="152"/>
              </a:cxn>
              <a:cxn ang="0">
                <a:pos x="48" y="182"/>
              </a:cxn>
              <a:cxn ang="0">
                <a:pos x="82" y="202"/>
              </a:cxn>
              <a:cxn ang="0">
                <a:pos x="122" y="209"/>
              </a:cxn>
              <a:cxn ang="0">
                <a:pos x="163" y="201"/>
              </a:cxn>
              <a:cxn ang="0">
                <a:pos x="195" y="180"/>
              </a:cxn>
              <a:cxn ang="0">
                <a:pos x="217" y="149"/>
              </a:cxn>
              <a:cxn ang="0">
                <a:pos x="225" y="111"/>
              </a:cxn>
              <a:cxn ang="0">
                <a:pos x="216" y="74"/>
              </a:cxn>
            </a:cxnLst>
            <a:rect l="0" t="0" r="r" b="b"/>
            <a:pathLst>
              <a:path w="241" h="225">
                <a:moveTo>
                  <a:pt x="240" y="111"/>
                </a:moveTo>
                <a:cubicBezTo>
                  <a:pt x="241" y="112"/>
                  <a:pt x="241" y="113"/>
                  <a:pt x="240" y="114"/>
                </a:cubicBezTo>
                <a:lnTo>
                  <a:pt x="231" y="155"/>
                </a:lnTo>
                <a:cubicBezTo>
                  <a:pt x="231" y="156"/>
                  <a:pt x="231" y="157"/>
                  <a:pt x="230" y="158"/>
                </a:cubicBezTo>
                <a:lnTo>
                  <a:pt x="206" y="191"/>
                </a:lnTo>
                <a:cubicBezTo>
                  <a:pt x="205" y="192"/>
                  <a:pt x="205" y="193"/>
                  <a:pt x="204" y="193"/>
                </a:cubicBezTo>
                <a:lnTo>
                  <a:pt x="169" y="215"/>
                </a:lnTo>
                <a:cubicBezTo>
                  <a:pt x="168" y="216"/>
                  <a:pt x="167" y="216"/>
                  <a:pt x="166" y="216"/>
                </a:cubicBezTo>
                <a:lnTo>
                  <a:pt x="122" y="224"/>
                </a:lnTo>
                <a:cubicBezTo>
                  <a:pt x="121" y="225"/>
                  <a:pt x="120" y="225"/>
                  <a:pt x="119" y="224"/>
                </a:cubicBezTo>
                <a:lnTo>
                  <a:pt x="76" y="216"/>
                </a:lnTo>
                <a:cubicBezTo>
                  <a:pt x="75" y="216"/>
                  <a:pt x="74" y="216"/>
                  <a:pt x="73" y="215"/>
                </a:cubicBezTo>
                <a:lnTo>
                  <a:pt x="37" y="193"/>
                </a:lnTo>
                <a:cubicBezTo>
                  <a:pt x="36" y="193"/>
                  <a:pt x="36" y="192"/>
                  <a:pt x="35" y="191"/>
                </a:cubicBezTo>
                <a:lnTo>
                  <a:pt x="11" y="158"/>
                </a:lnTo>
                <a:cubicBezTo>
                  <a:pt x="10" y="157"/>
                  <a:pt x="10" y="156"/>
                  <a:pt x="10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10" y="71"/>
                </a:lnTo>
                <a:cubicBezTo>
                  <a:pt x="10" y="70"/>
                  <a:pt x="10" y="69"/>
                  <a:pt x="11" y="68"/>
                </a:cubicBezTo>
                <a:lnTo>
                  <a:pt x="35" y="35"/>
                </a:lnTo>
                <a:cubicBezTo>
                  <a:pt x="36" y="34"/>
                  <a:pt x="36" y="33"/>
                  <a:pt x="37" y="33"/>
                </a:cubicBezTo>
                <a:lnTo>
                  <a:pt x="73" y="10"/>
                </a:lnTo>
                <a:cubicBezTo>
                  <a:pt x="74" y="9"/>
                  <a:pt x="75" y="9"/>
                  <a:pt x="76" y="9"/>
                </a:cubicBezTo>
                <a:lnTo>
                  <a:pt x="119" y="1"/>
                </a:lnTo>
                <a:cubicBezTo>
                  <a:pt x="120" y="0"/>
                  <a:pt x="121" y="0"/>
                  <a:pt x="122" y="1"/>
                </a:cubicBezTo>
                <a:lnTo>
                  <a:pt x="166" y="9"/>
                </a:lnTo>
                <a:cubicBezTo>
                  <a:pt x="167" y="9"/>
                  <a:pt x="168" y="9"/>
                  <a:pt x="169" y="10"/>
                </a:cubicBezTo>
                <a:lnTo>
                  <a:pt x="204" y="33"/>
                </a:lnTo>
                <a:cubicBezTo>
                  <a:pt x="205" y="33"/>
                  <a:pt x="205" y="34"/>
                  <a:pt x="206" y="35"/>
                </a:cubicBezTo>
                <a:lnTo>
                  <a:pt x="230" y="68"/>
                </a:lnTo>
                <a:cubicBezTo>
                  <a:pt x="231" y="69"/>
                  <a:pt x="231" y="70"/>
                  <a:pt x="231" y="71"/>
                </a:cubicBezTo>
                <a:lnTo>
                  <a:pt x="240" y="111"/>
                </a:lnTo>
                <a:close/>
                <a:moveTo>
                  <a:pt x="216" y="74"/>
                </a:moveTo>
                <a:lnTo>
                  <a:pt x="217" y="77"/>
                </a:lnTo>
                <a:lnTo>
                  <a:pt x="193" y="44"/>
                </a:lnTo>
                <a:lnTo>
                  <a:pt x="195" y="46"/>
                </a:lnTo>
                <a:lnTo>
                  <a:pt x="160" y="23"/>
                </a:lnTo>
                <a:lnTo>
                  <a:pt x="163" y="24"/>
                </a:lnTo>
                <a:lnTo>
                  <a:pt x="119" y="16"/>
                </a:lnTo>
                <a:lnTo>
                  <a:pt x="122" y="16"/>
                </a:lnTo>
                <a:lnTo>
                  <a:pt x="79" y="24"/>
                </a:lnTo>
                <a:lnTo>
                  <a:pt x="82" y="23"/>
                </a:lnTo>
                <a:lnTo>
                  <a:pt x="46" y="46"/>
                </a:lnTo>
                <a:lnTo>
                  <a:pt x="48" y="44"/>
                </a:lnTo>
                <a:lnTo>
                  <a:pt x="24" y="77"/>
                </a:lnTo>
                <a:lnTo>
                  <a:pt x="25" y="74"/>
                </a:lnTo>
                <a:lnTo>
                  <a:pt x="16" y="114"/>
                </a:lnTo>
                <a:lnTo>
                  <a:pt x="16" y="111"/>
                </a:lnTo>
                <a:lnTo>
                  <a:pt x="25" y="152"/>
                </a:lnTo>
                <a:lnTo>
                  <a:pt x="24" y="149"/>
                </a:lnTo>
                <a:lnTo>
                  <a:pt x="48" y="182"/>
                </a:lnTo>
                <a:lnTo>
                  <a:pt x="46" y="180"/>
                </a:lnTo>
                <a:lnTo>
                  <a:pt x="82" y="202"/>
                </a:lnTo>
                <a:lnTo>
                  <a:pt x="79" y="201"/>
                </a:lnTo>
                <a:lnTo>
                  <a:pt x="122" y="209"/>
                </a:lnTo>
                <a:lnTo>
                  <a:pt x="119" y="209"/>
                </a:lnTo>
                <a:lnTo>
                  <a:pt x="163" y="201"/>
                </a:lnTo>
                <a:lnTo>
                  <a:pt x="160" y="202"/>
                </a:lnTo>
                <a:lnTo>
                  <a:pt x="195" y="180"/>
                </a:lnTo>
                <a:lnTo>
                  <a:pt x="193" y="182"/>
                </a:lnTo>
                <a:lnTo>
                  <a:pt x="217" y="149"/>
                </a:lnTo>
                <a:lnTo>
                  <a:pt x="216" y="152"/>
                </a:lnTo>
                <a:lnTo>
                  <a:pt x="225" y="111"/>
                </a:lnTo>
                <a:lnTo>
                  <a:pt x="225" y="114"/>
                </a:lnTo>
                <a:lnTo>
                  <a:pt x="216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4" name="Freeform 28"/>
          <p:cNvSpPr>
            <a:spLocks noEditPoints="1"/>
          </p:cNvSpPr>
          <p:nvPr/>
        </p:nvSpPr>
        <p:spPr bwMode="auto">
          <a:xfrm>
            <a:off x="8348664" y="4586288"/>
            <a:ext cx="133350" cy="133350"/>
          </a:xfrm>
          <a:custGeom>
            <a:avLst/>
            <a:gdLst/>
            <a:ahLst/>
            <a:cxnLst>
              <a:cxn ang="0">
                <a:pos x="224" y="114"/>
              </a:cxn>
              <a:cxn ang="0">
                <a:pos x="215" y="158"/>
              </a:cxn>
              <a:cxn ang="0">
                <a:pos x="191" y="193"/>
              </a:cxn>
              <a:cxn ang="0">
                <a:pos x="155" y="216"/>
              </a:cxn>
              <a:cxn ang="0">
                <a:pos x="111" y="224"/>
              </a:cxn>
              <a:cxn ang="0">
                <a:pos x="68" y="215"/>
              </a:cxn>
              <a:cxn ang="0">
                <a:pos x="33" y="191"/>
              </a:cxn>
              <a:cxn ang="0">
                <a:pos x="9" y="155"/>
              </a:cxn>
              <a:cxn ang="0">
                <a:pos x="1" y="111"/>
              </a:cxn>
              <a:cxn ang="0">
                <a:pos x="10" y="68"/>
              </a:cxn>
              <a:cxn ang="0">
                <a:pos x="35" y="33"/>
              </a:cxn>
              <a:cxn ang="0">
                <a:pos x="71" y="9"/>
              </a:cxn>
              <a:cxn ang="0">
                <a:pos x="114" y="1"/>
              </a:cxn>
              <a:cxn ang="0">
                <a:pos x="158" y="10"/>
              </a:cxn>
              <a:cxn ang="0">
                <a:pos x="193" y="35"/>
              </a:cxn>
              <a:cxn ang="0">
                <a:pos x="216" y="71"/>
              </a:cxn>
              <a:cxn ang="0">
                <a:pos x="201" y="74"/>
              </a:cxn>
              <a:cxn ang="0">
                <a:pos x="180" y="44"/>
              </a:cxn>
              <a:cxn ang="0">
                <a:pos x="149" y="23"/>
              </a:cxn>
              <a:cxn ang="0">
                <a:pos x="111" y="16"/>
              </a:cxn>
              <a:cxn ang="0">
                <a:pos x="74" y="24"/>
              </a:cxn>
              <a:cxn ang="0">
                <a:pos x="44" y="46"/>
              </a:cxn>
              <a:cxn ang="0">
                <a:pos x="23" y="77"/>
              </a:cxn>
              <a:cxn ang="0">
                <a:pos x="16" y="114"/>
              </a:cxn>
              <a:cxn ang="0">
                <a:pos x="24" y="152"/>
              </a:cxn>
              <a:cxn ang="0">
                <a:pos x="46" y="182"/>
              </a:cxn>
              <a:cxn ang="0">
                <a:pos x="77" y="202"/>
              </a:cxn>
              <a:cxn ang="0">
                <a:pos x="114" y="209"/>
              </a:cxn>
              <a:cxn ang="0">
                <a:pos x="152" y="201"/>
              </a:cxn>
              <a:cxn ang="0">
                <a:pos x="182" y="180"/>
              </a:cxn>
              <a:cxn ang="0">
                <a:pos x="202" y="149"/>
              </a:cxn>
              <a:cxn ang="0">
                <a:pos x="209" y="111"/>
              </a:cxn>
              <a:cxn ang="0">
                <a:pos x="201" y="74"/>
              </a:cxn>
            </a:cxnLst>
            <a:rect l="0" t="0" r="r" b="b"/>
            <a:pathLst>
              <a:path w="225" h="225">
                <a:moveTo>
                  <a:pt x="224" y="111"/>
                </a:moveTo>
                <a:cubicBezTo>
                  <a:pt x="225" y="112"/>
                  <a:pt x="225" y="113"/>
                  <a:pt x="224" y="114"/>
                </a:cubicBezTo>
                <a:lnTo>
                  <a:pt x="216" y="155"/>
                </a:lnTo>
                <a:cubicBezTo>
                  <a:pt x="216" y="156"/>
                  <a:pt x="216" y="157"/>
                  <a:pt x="215" y="158"/>
                </a:cubicBezTo>
                <a:lnTo>
                  <a:pt x="193" y="191"/>
                </a:lnTo>
                <a:cubicBezTo>
                  <a:pt x="193" y="192"/>
                  <a:pt x="192" y="193"/>
                  <a:pt x="191" y="193"/>
                </a:cubicBezTo>
                <a:lnTo>
                  <a:pt x="158" y="215"/>
                </a:lnTo>
                <a:cubicBezTo>
                  <a:pt x="157" y="216"/>
                  <a:pt x="156" y="216"/>
                  <a:pt x="155" y="216"/>
                </a:cubicBezTo>
                <a:lnTo>
                  <a:pt x="114" y="224"/>
                </a:lnTo>
                <a:cubicBezTo>
                  <a:pt x="113" y="225"/>
                  <a:pt x="112" y="225"/>
                  <a:pt x="111" y="224"/>
                </a:cubicBezTo>
                <a:lnTo>
                  <a:pt x="71" y="216"/>
                </a:lnTo>
                <a:cubicBezTo>
                  <a:pt x="70" y="216"/>
                  <a:pt x="69" y="216"/>
                  <a:pt x="68" y="215"/>
                </a:cubicBezTo>
                <a:lnTo>
                  <a:pt x="35" y="193"/>
                </a:lnTo>
                <a:cubicBezTo>
                  <a:pt x="34" y="193"/>
                  <a:pt x="33" y="192"/>
                  <a:pt x="33" y="191"/>
                </a:cubicBezTo>
                <a:lnTo>
                  <a:pt x="10" y="158"/>
                </a:lnTo>
                <a:cubicBezTo>
                  <a:pt x="9" y="157"/>
                  <a:pt x="9" y="156"/>
                  <a:pt x="9" y="155"/>
                </a:cubicBezTo>
                <a:lnTo>
                  <a:pt x="1" y="114"/>
                </a:lnTo>
                <a:cubicBezTo>
                  <a:pt x="0" y="113"/>
                  <a:pt x="0" y="112"/>
                  <a:pt x="1" y="111"/>
                </a:cubicBezTo>
                <a:lnTo>
                  <a:pt x="9" y="71"/>
                </a:lnTo>
                <a:cubicBezTo>
                  <a:pt x="9" y="70"/>
                  <a:pt x="9" y="69"/>
                  <a:pt x="10" y="68"/>
                </a:cubicBezTo>
                <a:lnTo>
                  <a:pt x="33" y="35"/>
                </a:lnTo>
                <a:cubicBezTo>
                  <a:pt x="33" y="34"/>
                  <a:pt x="34" y="33"/>
                  <a:pt x="35" y="33"/>
                </a:cubicBezTo>
                <a:lnTo>
                  <a:pt x="68" y="10"/>
                </a:lnTo>
                <a:cubicBezTo>
                  <a:pt x="69" y="9"/>
                  <a:pt x="70" y="9"/>
                  <a:pt x="71" y="9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9"/>
                </a:lnTo>
                <a:cubicBezTo>
                  <a:pt x="156" y="9"/>
                  <a:pt x="157" y="9"/>
                  <a:pt x="158" y="10"/>
                </a:cubicBezTo>
                <a:lnTo>
                  <a:pt x="191" y="33"/>
                </a:lnTo>
                <a:cubicBezTo>
                  <a:pt x="192" y="33"/>
                  <a:pt x="193" y="34"/>
                  <a:pt x="193" y="35"/>
                </a:cubicBezTo>
                <a:lnTo>
                  <a:pt x="215" y="68"/>
                </a:lnTo>
                <a:cubicBezTo>
                  <a:pt x="216" y="69"/>
                  <a:pt x="216" y="70"/>
                  <a:pt x="216" y="71"/>
                </a:cubicBezTo>
                <a:lnTo>
                  <a:pt x="224" y="111"/>
                </a:lnTo>
                <a:close/>
                <a:moveTo>
                  <a:pt x="201" y="74"/>
                </a:moveTo>
                <a:lnTo>
                  <a:pt x="202" y="77"/>
                </a:lnTo>
                <a:lnTo>
                  <a:pt x="180" y="44"/>
                </a:lnTo>
                <a:lnTo>
                  <a:pt x="182" y="46"/>
                </a:lnTo>
                <a:lnTo>
                  <a:pt x="149" y="23"/>
                </a:lnTo>
                <a:lnTo>
                  <a:pt x="152" y="24"/>
                </a:lnTo>
                <a:lnTo>
                  <a:pt x="111" y="16"/>
                </a:lnTo>
                <a:lnTo>
                  <a:pt x="114" y="16"/>
                </a:lnTo>
                <a:lnTo>
                  <a:pt x="74" y="24"/>
                </a:lnTo>
                <a:lnTo>
                  <a:pt x="77" y="23"/>
                </a:lnTo>
                <a:lnTo>
                  <a:pt x="44" y="46"/>
                </a:lnTo>
                <a:lnTo>
                  <a:pt x="46" y="44"/>
                </a:lnTo>
                <a:lnTo>
                  <a:pt x="23" y="77"/>
                </a:lnTo>
                <a:lnTo>
                  <a:pt x="24" y="74"/>
                </a:lnTo>
                <a:lnTo>
                  <a:pt x="16" y="114"/>
                </a:lnTo>
                <a:lnTo>
                  <a:pt x="16" y="111"/>
                </a:lnTo>
                <a:lnTo>
                  <a:pt x="24" y="152"/>
                </a:lnTo>
                <a:lnTo>
                  <a:pt x="23" y="149"/>
                </a:lnTo>
                <a:lnTo>
                  <a:pt x="46" y="182"/>
                </a:lnTo>
                <a:lnTo>
                  <a:pt x="44" y="180"/>
                </a:lnTo>
                <a:lnTo>
                  <a:pt x="77" y="202"/>
                </a:lnTo>
                <a:lnTo>
                  <a:pt x="74" y="201"/>
                </a:lnTo>
                <a:lnTo>
                  <a:pt x="114" y="209"/>
                </a:lnTo>
                <a:lnTo>
                  <a:pt x="111" y="209"/>
                </a:lnTo>
                <a:lnTo>
                  <a:pt x="152" y="201"/>
                </a:lnTo>
                <a:lnTo>
                  <a:pt x="149" y="202"/>
                </a:lnTo>
                <a:lnTo>
                  <a:pt x="182" y="180"/>
                </a:lnTo>
                <a:lnTo>
                  <a:pt x="180" y="182"/>
                </a:lnTo>
                <a:lnTo>
                  <a:pt x="202" y="149"/>
                </a:lnTo>
                <a:lnTo>
                  <a:pt x="201" y="152"/>
                </a:lnTo>
                <a:lnTo>
                  <a:pt x="209" y="111"/>
                </a:lnTo>
                <a:lnTo>
                  <a:pt x="209" y="114"/>
                </a:lnTo>
                <a:lnTo>
                  <a:pt x="201" y="74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1489076" y="4432300"/>
            <a:ext cx="6945313" cy="592138"/>
          </a:xfrm>
          <a:custGeom>
            <a:avLst/>
            <a:gdLst/>
            <a:ahLst/>
            <a:cxnLst>
              <a:cxn ang="0">
                <a:pos x="38" y="6"/>
              </a:cxn>
              <a:cxn ang="0">
                <a:pos x="726" y="358"/>
              </a:cxn>
              <a:cxn ang="0">
                <a:pos x="719" y="356"/>
              </a:cxn>
              <a:cxn ang="0">
                <a:pos x="1391" y="452"/>
              </a:cxn>
              <a:cxn ang="0">
                <a:pos x="1375" y="455"/>
              </a:cxn>
              <a:cxn ang="0">
                <a:pos x="2063" y="55"/>
              </a:cxn>
              <a:cxn ang="0">
                <a:pos x="2080" y="52"/>
              </a:cxn>
              <a:cxn ang="0">
                <a:pos x="2768" y="196"/>
              </a:cxn>
              <a:cxn ang="0">
                <a:pos x="3457" y="372"/>
              </a:cxn>
              <a:cxn ang="0">
                <a:pos x="4130" y="548"/>
              </a:cxn>
              <a:cxn ang="0">
                <a:pos x="4820" y="821"/>
              </a:cxn>
              <a:cxn ang="0">
                <a:pos x="4810" y="819"/>
              </a:cxn>
              <a:cxn ang="0">
                <a:pos x="5498" y="787"/>
              </a:cxn>
              <a:cxn ang="0">
                <a:pos x="5502" y="788"/>
              </a:cxn>
              <a:cxn ang="0">
                <a:pos x="6174" y="868"/>
              </a:cxn>
              <a:cxn ang="0">
                <a:pos x="6859" y="867"/>
              </a:cxn>
              <a:cxn ang="0">
                <a:pos x="7547" y="867"/>
              </a:cxn>
              <a:cxn ang="0">
                <a:pos x="8221" y="899"/>
              </a:cxn>
              <a:cxn ang="0">
                <a:pos x="8909" y="948"/>
              </a:cxn>
              <a:cxn ang="0">
                <a:pos x="8905" y="948"/>
              </a:cxn>
              <a:cxn ang="0">
                <a:pos x="9593" y="884"/>
              </a:cxn>
              <a:cxn ang="0">
                <a:pos x="9598" y="884"/>
              </a:cxn>
              <a:cxn ang="0">
                <a:pos x="10270" y="948"/>
              </a:cxn>
              <a:cxn ang="0">
                <a:pos x="10954" y="915"/>
              </a:cxn>
              <a:cxn ang="0">
                <a:pos x="11643" y="915"/>
              </a:cxn>
              <a:cxn ang="0">
                <a:pos x="11667" y="939"/>
              </a:cxn>
              <a:cxn ang="0">
                <a:pos x="11643" y="963"/>
              </a:cxn>
              <a:cxn ang="0">
                <a:pos x="10957" y="963"/>
              </a:cxn>
              <a:cxn ang="0">
                <a:pos x="10265" y="995"/>
              </a:cxn>
              <a:cxn ang="0">
                <a:pos x="9593" y="931"/>
              </a:cxn>
              <a:cxn ang="0">
                <a:pos x="9598" y="931"/>
              </a:cxn>
              <a:cxn ang="0">
                <a:pos x="8910" y="995"/>
              </a:cxn>
              <a:cxn ang="0">
                <a:pos x="8906" y="995"/>
              </a:cxn>
              <a:cxn ang="0">
                <a:pos x="8218" y="947"/>
              </a:cxn>
              <a:cxn ang="0">
                <a:pos x="7547" y="915"/>
              </a:cxn>
              <a:cxn ang="0">
                <a:pos x="6859" y="915"/>
              </a:cxn>
              <a:cxn ang="0">
                <a:pos x="6169" y="915"/>
              </a:cxn>
              <a:cxn ang="0">
                <a:pos x="5497" y="835"/>
              </a:cxn>
              <a:cxn ang="0">
                <a:pos x="5501" y="835"/>
              </a:cxn>
              <a:cxn ang="0">
                <a:pos x="4813" y="867"/>
              </a:cxn>
              <a:cxn ang="0">
                <a:pos x="4803" y="866"/>
              </a:cxn>
              <a:cxn ang="0">
                <a:pos x="4117" y="595"/>
              </a:cxn>
              <a:cxn ang="0">
                <a:pos x="3446" y="419"/>
              </a:cxn>
              <a:cxn ang="0">
                <a:pos x="2759" y="243"/>
              </a:cxn>
              <a:cxn ang="0">
                <a:pos x="2071" y="99"/>
              </a:cxn>
              <a:cxn ang="0">
                <a:pos x="2088" y="96"/>
              </a:cxn>
              <a:cxn ang="0">
                <a:pos x="1400" y="496"/>
              </a:cxn>
              <a:cxn ang="0">
                <a:pos x="1384" y="499"/>
              </a:cxn>
              <a:cxn ang="0">
                <a:pos x="712" y="403"/>
              </a:cxn>
              <a:cxn ang="0">
                <a:pos x="705" y="401"/>
              </a:cxn>
              <a:cxn ang="0">
                <a:pos x="17" y="49"/>
              </a:cxn>
              <a:cxn ang="0">
                <a:pos x="6" y="17"/>
              </a:cxn>
              <a:cxn ang="0">
                <a:pos x="38" y="6"/>
              </a:cxn>
            </a:cxnLst>
            <a:rect l="0" t="0" r="r" b="b"/>
            <a:pathLst>
              <a:path w="11667" h="996">
                <a:moveTo>
                  <a:pt x="38" y="6"/>
                </a:moveTo>
                <a:lnTo>
                  <a:pt x="726" y="358"/>
                </a:lnTo>
                <a:lnTo>
                  <a:pt x="719" y="356"/>
                </a:lnTo>
                <a:lnTo>
                  <a:pt x="1391" y="452"/>
                </a:lnTo>
                <a:lnTo>
                  <a:pt x="1375" y="455"/>
                </a:lnTo>
                <a:lnTo>
                  <a:pt x="2063" y="55"/>
                </a:lnTo>
                <a:cubicBezTo>
                  <a:pt x="2069" y="52"/>
                  <a:pt x="2075" y="51"/>
                  <a:pt x="2080" y="52"/>
                </a:cubicBezTo>
                <a:lnTo>
                  <a:pt x="2768" y="196"/>
                </a:lnTo>
                <a:lnTo>
                  <a:pt x="3457" y="372"/>
                </a:lnTo>
                <a:lnTo>
                  <a:pt x="4130" y="548"/>
                </a:lnTo>
                <a:lnTo>
                  <a:pt x="4820" y="821"/>
                </a:lnTo>
                <a:lnTo>
                  <a:pt x="4810" y="819"/>
                </a:lnTo>
                <a:lnTo>
                  <a:pt x="5498" y="787"/>
                </a:lnTo>
                <a:cubicBezTo>
                  <a:pt x="5500" y="787"/>
                  <a:pt x="5501" y="787"/>
                  <a:pt x="5502" y="788"/>
                </a:cubicBezTo>
                <a:lnTo>
                  <a:pt x="6174" y="868"/>
                </a:lnTo>
                <a:lnTo>
                  <a:pt x="6859" y="867"/>
                </a:lnTo>
                <a:lnTo>
                  <a:pt x="7547" y="867"/>
                </a:lnTo>
                <a:lnTo>
                  <a:pt x="8221" y="899"/>
                </a:lnTo>
                <a:lnTo>
                  <a:pt x="8909" y="948"/>
                </a:lnTo>
                <a:lnTo>
                  <a:pt x="8905" y="948"/>
                </a:lnTo>
                <a:lnTo>
                  <a:pt x="9593" y="884"/>
                </a:lnTo>
                <a:cubicBezTo>
                  <a:pt x="9595" y="883"/>
                  <a:pt x="9596" y="883"/>
                  <a:pt x="9598" y="884"/>
                </a:cubicBezTo>
                <a:lnTo>
                  <a:pt x="10270" y="948"/>
                </a:lnTo>
                <a:lnTo>
                  <a:pt x="10954" y="915"/>
                </a:lnTo>
                <a:lnTo>
                  <a:pt x="11643" y="915"/>
                </a:lnTo>
                <a:cubicBezTo>
                  <a:pt x="11657" y="915"/>
                  <a:pt x="11667" y="926"/>
                  <a:pt x="11667" y="939"/>
                </a:cubicBezTo>
                <a:cubicBezTo>
                  <a:pt x="11667" y="953"/>
                  <a:pt x="11657" y="963"/>
                  <a:pt x="11643" y="963"/>
                </a:cubicBezTo>
                <a:lnTo>
                  <a:pt x="10957" y="963"/>
                </a:lnTo>
                <a:lnTo>
                  <a:pt x="10265" y="995"/>
                </a:lnTo>
                <a:lnTo>
                  <a:pt x="9593" y="931"/>
                </a:lnTo>
                <a:lnTo>
                  <a:pt x="9598" y="931"/>
                </a:lnTo>
                <a:lnTo>
                  <a:pt x="8910" y="995"/>
                </a:lnTo>
                <a:cubicBezTo>
                  <a:pt x="8908" y="995"/>
                  <a:pt x="8907" y="996"/>
                  <a:pt x="8906" y="995"/>
                </a:cubicBezTo>
                <a:lnTo>
                  <a:pt x="8218" y="947"/>
                </a:lnTo>
                <a:lnTo>
                  <a:pt x="7547" y="915"/>
                </a:lnTo>
                <a:lnTo>
                  <a:pt x="6859" y="915"/>
                </a:lnTo>
                <a:lnTo>
                  <a:pt x="6169" y="915"/>
                </a:lnTo>
                <a:lnTo>
                  <a:pt x="5497" y="835"/>
                </a:lnTo>
                <a:lnTo>
                  <a:pt x="5501" y="835"/>
                </a:lnTo>
                <a:lnTo>
                  <a:pt x="4813" y="867"/>
                </a:lnTo>
                <a:cubicBezTo>
                  <a:pt x="4809" y="868"/>
                  <a:pt x="4806" y="867"/>
                  <a:pt x="4803" y="866"/>
                </a:cubicBezTo>
                <a:lnTo>
                  <a:pt x="4117" y="595"/>
                </a:lnTo>
                <a:lnTo>
                  <a:pt x="3446" y="419"/>
                </a:lnTo>
                <a:lnTo>
                  <a:pt x="2759" y="243"/>
                </a:lnTo>
                <a:lnTo>
                  <a:pt x="2071" y="99"/>
                </a:lnTo>
                <a:lnTo>
                  <a:pt x="2088" y="96"/>
                </a:lnTo>
                <a:lnTo>
                  <a:pt x="1400" y="496"/>
                </a:lnTo>
                <a:cubicBezTo>
                  <a:pt x="1395" y="499"/>
                  <a:pt x="1389" y="500"/>
                  <a:pt x="1384" y="499"/>
                </a:cubicBezTo>
                <a:lnTo>
                  <a:pt x="712" y="403"/>
                </a:lnTo>
                <a:cubicBezTo>
                  <a:pt x="709" y="403"/>
                  <a:pt x="707" y="402"/>
                  <a:pt x="705" y="401"/>
                </a:cubicBezTo>
                <a:lnTo>
                  <a:pt x="17" y="49"/>
                </a:lnTo>
                <a:cubicBezTo>
                  <a:pt x="5" y="43"/>
                  <a:pt x="0" y="28"/>
                  <a:pt x="6" y="17"/>
                </a:cubicBezTo>
                <a:cubicBezTo>
                  <a:pt x="12" y="5"/>
                  <a:pt x="27" y="0"/>
                  <a:pt x="38" y="6"/>
                </a:cubicBez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>
            <a:off x="1447801" y="43910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7" name="Freeform 31"/>
          <p:cNvSpPr>
            <a:spLocks noEditPoints="1"/>
          </p:cNvSpPr>
          <p:nvPr/>
        </p:nvSpPr>
        <p:spPr bwMode="auto">
          <a:xfrm>
            <a:off x="1443039" y="438626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9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4"/>
              </a:cxn>
              <a:cxn ang="0">
                <a:pos x="99" y="194"/>
              </a:cxn>
              <a:cxn ang="0">
                <a:pos x="195" y="99"/>
              </a:cxn>
            </a:cxnLst>
            <a:rect l="0" t="0" r="r" b="b"/>
            <a:pathLst>
              <a:path w="209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8"/>
                  <a:pt x="0" y="106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9" y="102"/>
                  <a:pt x="209" y="104"/>
                </a:cubicBezTo>
                <a:cubicBezTo>
                  <a:pt x="209" y="106"/>
                  <a:pt x="208" y="108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4"/>
                </a:lnTo>
                <a:lnTo>
                  <a:pt x="99" y="194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1854201" y="46005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9" name="Freeform 33"/>
          <p:cNvSpPr>
            <a:spLocks noEditPoints="1"/>
          </p:cNvSpPr>
          <p:nvPr/>
        </p:nvSpPr>
        <p:spPr bwMode="auto">
          <a:xfrm>
            <a:off x="1849439" y="4594225"/>
            <a:ext cx="123825" cy="125413"/>
          </a:xfrm>
          <a:custGeom>
            <a:avLst/>
            <a:gdLst/>
            <a:ahLst/>
            <a:cxnLst>
              <a:cxn ang="0">
                <a:pos x="109" y="207"/>
              </a:cxn>
              <a:cxn ang="0">
                <a:pos x="98" y="207"/>
              </a:cxn>
              <a:cxn ang="0">
                <a:pos x="2" y="111"/>
              </a:cxn>
              <a:cxn ang="0">
                <a:pos x="0" y="105"/>
              </a:cxn>
              <a:cxn ang="0">
                <a:pos x="2" y="99"/>
              </a:cxn>
              <a:cxn ang="0">
                <a:pos x="98" y="4"/>
              </a:cxn>
              <a:cxn ang="0">
                <a:pos x="109" y="4"/>
              </a:cxn>
              <a:cxn ang="0">
                <a:pos x="205" y="99"/>
              </a:cxn>
              <a:cxn ang="0">
                <a:pos x="208" y="105"/>
              </a:cxn>
              <a:cxn ang="0">
                <a:pos x="205" y="111"/>
              </a:cxn>
              <a:cxn ang="0">
                <a:pos x="109" y="207"/>
              </a:cxn>
              <a:cxn ang="0">
                <a:pos x="194" y="99"/>
              </a:cxn>
              <a:cxn ang="0">
                <a:pos x="194" y="111"/>
              </a:cxn>
              <a:cxn ang="0">
                <a:pos x="98" y="15"/>
              </a:cxn>
              <a:cxn ang="0">
                <a:pos x="109" y="15"/>
              </a:cxn>
              <a:cxn ang="0">
                <a:pos x="13" y="111"/>
              </a:cxn>
              <a:cxn ang="0">
                <a:pos x="13" y="99"/>
              </a:cxn>
              <a:cxn ang="0">
                <a:pos x="109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10">
                <a:moveTo>
                  <a:pt x="109" y="207"/>
                </a:moveTo>
                <a:cubicBezTo>
                  <a:pt x="106" y="210"/>
                  <a:pt x="101" y="210"/>
                  <a:pt x="98" y="207"/>
                </a:cubicBezTo>
                <a:lnTo>
                  <a:pt x="2" y="111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4"/>
                </a:lnTo>
                <a:cubicBezTo>
                  <a:pt x="101" y="0"/>
                  <a:pt x="106" y="0"/>
                  <a:pt x="109" y="4"/>
                </a:cubicBezTo>
                <a:lnTo>
                  <a:pt x="205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5" y="111"/>
                </a:cubicBezTo>
                <a:lnTo>
                  <a:pt x="109" y="207"/>
                </a:lnTo>
                <a:close/>
                <a:moveTo>
                  <a:pt x="194" y="99"/>
                </a:moveTo>
                <a:lnTo>
                  <a:pt x="194" y="111"/>
                </a:lnTo>
                <a:lnTo>
                  <a:pt x="98" y="15"/>
                </a:lnTo>
                <a:lnTo>
                  <a:pt x="109" y="15"/>
                </a:lnTo>
                <a:lnTo>
                  <a:pt x="13" y="111"/>
                </a:lnTo>
                <a:lnTo>
                  <a:pt x="13" y="99"/>
                </a:lnTo>
                <a:lnTo>
                  <a:pt x="109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0" name="Freeform 34"/>
          <p:cNvSpPr>
            <a:spLocks/>
          </p:cNvSpPr>
          <p:nvPr/>
        </p:nvSpPr>
        <p:spPr bwMode="auto">
          <a:xfrm>
            <a:off x="2262189" y="465613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1" name="Freeform 35"/>
          <p:cNvSpPr>
            <a:spLocks noEditPoints="1"/>
          </p:cNvSpPr>
          <p:nvPr/>
        </p:nvSpPr>
        <p:spPr bwMode="auto">
          <a:xfrm>
            <a:off x="2257426" y="4651375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4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4"/>
                </a:cubicBezTo>
                <a:cubicBezTo>
                  <a:pt x="0" y="102"/>
                  <a:pt x="1" y="100"/>
                  <a:pt x="2" y="99"/>
                </a:cubicBezTo>
                <a:lnTo>
                  <a:pt x="98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2668589" y="44227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3" name="Freeform 37"/>
          <p:cNvSpPr>
            <a:spLocks noEditPoints="1"/>
          </p:cNvSpPr>
          <p:nvPr/>
        </p:nvSpPr>
        <p:spPr bwMode="auto">
          <a:xfrm>
            <a:off x="2663826" y="4418013"/>
            <a:ext cx="123825" cy="125413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4"/>
              </a:cxn>
              <a:cxn ang="0">
                <a:pos x="99" y="194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8"/>
                  <a:pt x="0" y="106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8" y="102"/>
                  <a:pt x="208" y="104"/>
                </a:cubicBezTo>
                <a:cubicBezTo>
                  <a:pt x="208" y="106"/>
                  <a:pt x="208" y="108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4"/>
                </a:lnTo>
                <a:lnTo>
                  <a:pt x="99" y="194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3074989" y="450373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5" name="Freeform 39"/>
          <p:cNvSpPr>
            <a:spLocks noEditPoints="1"/>
          </p:cNvSpPr>
          <p:nvPr/>
        </p:nvSpPr>
        <p:spPr bwMode="auto">
          <a:xfrm>
            <a:off x="3070226" y="4498975"/>
            <a:ext cx="123825" cy="123825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4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5" y="99"/>
              </a:cxn>
              <a:cxn ang="0">
                <a:pos x="208" y="104"/>
              </a:cxn>
              <a:cxn ang="0">
                <a:pos x="205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09" y="14"/>
              </a:cxn>
              <a:cxn ang="0">
                <a:pos x="13" y="110"/>
              </a:cxn>
              <a:cxn ang="0">
                <a:pos x="13" y="99"/>
              </a:cxn>
              <a:cxn ang="0">
                <a:pos x="109" y="194"/>
              </a:cxn>
              <a:cxn ang="0">
                <a:pos x="98" y="194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0" y="108"/>
                  <a:pt x="0" y="106"/>
                  <a:pt x="0" y="104"/>
                </a:cubicBezTo>
                <a:cubicBezTo>
                  <a:pt x="0" y="102"/>
                  <a:pt x="0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5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6"/>
                  <a:pt x="207" y="108"/>
                  <a:pt x="205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09" y="14"/>
                </a:lnTo>
                <a:lnTo>
                  <a:pt x="13" y="110"/>
                </a:lnTo>
                <a:lnTo>
                  <a:pt x="13" y="99"/>
                </a:lnTo>
                <a:lnTo>
                  <a:pt x="109" y="194"/>
                </a:lnTo>
                <a:lnTo>
                  <a:pt x="98" y="194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3481389" y="4608513"/>
            <a:ext cx="114300" cy="112713"/>
          </a:xfrm>
          <a:custGeom>
            <a:avLst/>
            <a:gdLst/>
            <a:ahLst/>
            <a:cxnLst>
              <a:cxn ang="0">
                <a:pos x="36" y="71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1"/>
              </a:cxn>
            </a:cxnLst>
            <a:rect l="0" t="0" r="r" b="b"/>
            <a:pathLst>
              <a:path w="72" h="71">
                <a:moveTo>
                  <a:pt x="36" y="71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1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7" name="Freeform 41"/>
          <p:cNvSpPr>
            <a:spLocks noEditPoints="1"/>
          </p:cNvSpPr>
          <p:nvPr/>
        </p:nvSpPr>
        <p:spPr bwMode="auto">
          <a:xfrm>
            <a:off x="3476626" y="4602163"/>
            <a:ext cx="123825" cy="125413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2"/>
                  <a:pt x="1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3887789" y="4721225"/>
            <a:ext cx="114300" cy="112713"/>
          </a:xfrm>
          <a:custGeom>
            <a:avLst/>
            <a:gdLst/>
            <a:ahLst/>
            <a:cxnLst>
              <a:cxn ang="0">
                <a:pos x="36" y="71"/>
              </a:cxn>
              <a:cxn ang="0">
                <a:pos x="0" y="35"/>
              </a:cxn>
              <a:cxn ang="0">
                <a:pos x="36" y="0"/>
              </a:cxn>
              <a:cxn ang="0">
                <a:pos x="72" y="35"/>
              </a:cxn>
              <a:cxn ang="0">
                <a:pos x="36" y="71"/>
              </a:cxn>
            </a:cxnLst>
            <a:rect l="0" t="0" r="r" b="b"/>
            <a:pathLst>
              <a:path w="72" h="71">
                <a:moveTo>
                  <a:pt x="36" y="71"/>
                </a:moveTo>
                <a:lnTo>
                  <a:pt x="0" y="35"/>
                </a:lnTo>
                <a:lnTo>
                  <a:pt x="36" y="0"/>
                </a:lnTo>
                <a:lnTo>
                  <a:pt x="72" y="35"/>
                </a:lnTo>
                <a:lnTo>
                  <a:pt x="36" y="71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9" name="Freeform 43"/>
          <p:cNvSpPr>
            <a:spLocks noEditPoints="1"/>
          </p:cNvSpPr>
          <p:nvPr/>
        </p:nvSpPr>
        <p:spPr bwMode="auto">
          <a:xfrm>
            <a:off x="3883026" y="4714875"/>
            <a:ext cx="123825" cy="125413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4295776" y="488156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1" name="Freeform 45"/>
          <p:cNvSpPr>
            <a:spLocks noEditPoints="1"/>
          </p:cNvSpPr>
          <p:nvPr/>
        </p:nvSpPr>
        <p:spPr bwMode="auto">
          <a:xfrm>
            <a:off x="4291014" y="4876800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4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9" y="104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4"/>
              </a:cxn>
              <a:cxn ang="0">
                <a:pos x="99" y="194"/>
              </a:cxn>
              <a:cxn ang="0">
                <a:pos x="195" y="99"/>
              </a:cxn>
            </a:cxnLst>
            <a:rect l="0" t="0" r="r" b="b"/>
            <a:pathLst>
              <a:path w="209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8"/>
                  <a:pt x="0" y="106"/>
                  <a:pt x="0" y="104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9" y="102"/>
                  <a:pt x="209" y="104"/>
                </a:cubicBezTo>
                <a:cubicBezTo>
                  <a:pt x="209" y="106"/>
                  <a:pt x="208" y="108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4"/>
                </a:lnTo>
                <a:lnTo>
                  <a:pt x="99" y="194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2" name="Freeform 46"/>
          <p:cNvSpPr>
            <a:spLocks/>
          </p:cNvSpPr>
          <p:nvPr/>
        </p:nvSpPr>
        <p:spPr bwMode="auto">
          <a:xfrm>
            <a:off x="4702177" y="48577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3" name="Freeform 47"/>
          <p:cNvSpPr>
            <a:spLocks noEditPoints="1"/>
          </p:cNvSpPr>
          <p:nvPr/>
        </p:nvSpPr>
        <p:spPr bwMode="auto">
          <a:xfrm>
            <a:off x="4697414" y="4851400"/>
            <a:ext cx="123825" cy="125413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5"/>
              </a:cxn>
              <a:cxn ang="0">
                <a:pos x="109" y="15"/>
              </a:cxn>
              <a:cxn ang="0">
                <a:pos x="13" y="110"/>
              </a:cxn>
              <a:cxn ang="0">
                <a:pos x="13" y="99"/>
              </a:cxn>
              <a:cxn ang="0">
                <a:pos x="109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6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5"/>
                </a:lnTo>
                <a:lnTo>
                  <a:pt x="109" y="15"/>
                </a:lnTo>
                <a:lnTo>
                  <a:pt x="13" y="110"/>
                </a:lnTo>
                <a:lnTo>
                  <a:pt x="13" y="99"/>
                </a:lnTo>
                <a:lnTo>
                  <a:pt x="109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5108577" y="49053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5" name="Freeform 49"/>
          <p:cNvSpPr>
            <a:spLocks noEditPoints="1"/>
          </p:cNvSpPr>
          <p:nvPr/>
        </p:nvSpPr>
        <p:spPr bwMode="auto">
          <a:xfrm>
            <a:off x="5103814" y="490061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5"/>
              </a:cxn>
              <a:cxn ang="0">
                <a:pos x="110" y="15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5"/>
                </a:lnTo>
                <a:lnTo>
                  <a:pt x="110" y="15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>
            <a:off x="5514977" y="49053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7" name="Freeform 51"/>
          <p:cNvSpPr>
            <a:spLocks noEditPoints="1"/>
          </p:cNvSpPr>
          <p:nvPr/>
        </p:nvSpPr>
        <p:spPr bwMode="auto">
          <a:xfrm>
            <a:off x="5510214" y="490061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5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5"/>
              </a:cxn>
              <a:cxn ang="0">
                <a:pos x="110" y="15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1"/>
                  <a:pt x="208" y="103"/>
                  <a:pt x="208" y="105"/>
                </a:cubicBezTo>
                <a:cubicBezTo>
                  <a:pt x="208" y="107"/>
                  <a:pt x="208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5"/>
                </a:lnTo>
                <a:lnTo>
                  <a:pt x="110" y="15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>
            <a:off x="5922964" y="49053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9" name="Freeform 53"/>
          <p:cNvSpPr>
            <a:spLocks noEditPoints="1"/>
          </p:cNvSpPr>
          <p:nvPr/>
        </p:nvSpPr>
        <p:spPr bwMode="auto">
          <a:xfrm>
            <a:off x="5918202" y="4900613"/>
            <a:ext cx="123825" cy="123825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5" y="99"/>
              </a:cxn>
              <a:cxn ang="0">
                <a:pos x="208" y="105"/>
              </a:cxn>
              <a:cxn ang="0">
                <a:pos x="205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5"/>
              </a:cxn>
              <a:cxn ang="0">
                <a:pos x="109" y="15"/>
              </a:cxn>
              <a:cxn ang="0">
                <a:pos x="13" y="110"/>
              </a:cxn>
              <a:cxn ang="0">
                <a:pos x="13" y="99"/>
              </a:cxn>
              <a:cxn ang="0">
                <a:pos x="109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5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5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5"/>
                </a:lnTo>
                <a:lnTo>
                  <a:pt x="109" y="15"/>
                </a:lnTo>
                <a:lnTo>
                  <a:pt x="13" y="110"/>
                </a:lnTo>
                <a:lnTo>
                  <a:pt x="13" y="99"/>
                </a:lnTo>
                <a:lnTo>
                  <a:pt x="109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0" name="Freeform 54"/>
          <p:cNvSpPr>
            <a:spLocks/>
          </p:cNvSpPr>
          <p:nvPr/>
        </p:nvSpPr>
        <p:spPr bwMode="auto">
          <a:xfrm>
            <a:off x="6329364" y="49212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1" name="Freeform 55"/>
          <p:cNvSpPr>
            <a:spLocks noEditPoints="1"/>
          </p:cNvSpPr>
          <p:nvPr/>
        </p:nvSpPr>
        <p:spPr bwMode="auto">
          <a:xfrm>
            <a:off x="6324602" y="4916488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1"/>
                  <a:pt x="2" y="99"/>
                </a:cubicBezTo>
                <a:lnTo>
                  <a:pt x="98" y="3"/>
                </a:lnTo>
                <a:cubicBezTo>
                  <a:pt x="101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1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2" name="Freeform 56"/>
          <p:cNvSpPr>
            <a:spLocks/>
          </p:cNvSpPr>
          <p:nvPr/>
        </p:nvSpPr>
        <p:spPr bwMode="auto">
          <a:xfrm>
            <a:off x="6735764" y="49530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3" name="Freeform 57"/>
          <p:cNvSpPr>
            <a:spLocks noEditPoints="1"/>
          </p:cNvSpPr>
          <p:nvPr/>
        </p:nvSpPr>
        <p:spPr bwMode="auto">
          <a:xfrm>
            <a:off x="6731002" y="4948238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5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2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4" name="Freeform 58"/>
          <p:cNvSpPr>
            <a:spLocks/>
          </p:cNvSpPr>
          <p:nvPr/>
        </p:nvSpPr>
        <p:spPr bwMode="auto">
          <a:xfrm>
            <a:off x="7143752" y="49133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5" name="Freeform 59"/>
          <p:cNvSpPr>
            <a:spLocks noEditPoints="1"/>
          </p:cNvSpPr>
          <p:nvPr/>
        </p:nvSpPr>
        <p:spPr bwMode="auto">
          <a:xfrm>
            <a:off x="7138989" y="4908550"/>
            <a:ext cx="123825" cy="123825"/>
          </a:xfrm>
          <a:custGeom>
            <a:avLst/>
            <a:gdLst/>
            <a:ahLst/>
            <a:cxnLst>
              <a:cxn ang="0">
                <a:pos x="109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4"/>
              </a:cxn>
              <a:cxn ang="0">
                <a:pos x="2" y="99"/>
              </a:cxn>
              <a:cxn ang="0">
                <a:pos x="98" y="3"/>
              </a:cxn>
              <a:cxn ang="0">
                <a:pos x="109" y="3"/>
              </a:cxn>
              <a:cxn ang="0">
                <a:pos x="205" y="99"/>
              </a:cxn>
              <a:cxn ang="0">
                <a:pos x="208" y="104"/>
              </a:cxn>
              <a:cxn ang="0">
                <a:pos x="205" y="110"/>
              </a:cxn>
              <a:cxn ang="0">
                <a:pos x="109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09" y="14"/>
              </a:cxn>
              <a:cxn ang="0">
                <a:pos x="13" y="110"/>
              </a:cxn>
              <a:cxn ang="0">
                <a:pos x="13" y="99"/>
              </a:cxn>
              <a:cxn ang="0">
                <a:pos x="109" y="194"/>
              </a:cxn>
              <a:cxn ang="0">
                <a:pos x="98" y="194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09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0" y="108"/>
                  <a:pt x="0" y="106"/>
                  <a:pt x="0" y="104"/>
                </a:cubicBezTo>
                <a:cubicBezTo>
                  <a:pt x="0" y="102"/>
                  <a:pt x="0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09" y="3"/>
                </a:cubicBezTo>
                <a:lnTo>
                  <a:pt x="205" y="99"/>
                </a:lnTo>
                <a:cubicBezTo>
                  <a:pt x="207" y="100"/>
                  <a:pt x="208" y="102"/>
                  <a:pt x="208" y="104"/>
                </a:cubicBezTo>
                <a:cubicBezTo>
                  <a:pt x="208" y="106"/>
                  <a:pt x="207" y="108"/>
                  <a:pt x="205" y="110"/>
                </a:cubicBezTo>
                <a:lnTo>
                  <a:pt x="109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09" y="14"/>
                </a:lnTo>
                <a:lnTo>
                  <a:pt x="13" y="110"/>
                </a:lnTo>
                <a:lnTo>
                  <a:pt x="13" y="99"/>
                </a:lnTo>
                <a:lnTo>
                  <a:pt x="109" y="194"/>
                </a:lnTo>
                <a:lnTo>
                  <a:pt x="98" y="194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6" name="Freeform 60"/>
          <p:cNvSpPr>
            <a:spLocks/>
          </p:cNvSpPr>
          <p:nvPr/>
        </p:nvSpPr>
        <p:spPr bwMode="auto">
          <a:xfrm>
            <a:off x="7550152" y="49530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7" name="Freeform 61"/>
          <p:cNvSpPr>
            <a:spLocks noEditPoints="1"/>
          </p:cNvSpPr>
          <p:nvPr/>
        </p:nvSpPr>
        <p:spPr bwMode="auto">
          <a:xfrm>
            <a:off x="7545389" y="4948238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4" y="99"/>
              </a:cxn>
              <a:cxn ang="0">
                <a:pos x="194" y="110"/>
              </a:cxn>
              <a:cxn ang="0">
                <a:pos x="98" y="14"/>
              </a:cxn>
              <a:cxn ang="0">
                <a:pos x="110" y="14"/>
              </a:cxn>
              <a:cxn ang="0">
                <a:pos x="13" y="110"/>
              </a:cxn>
              <a:cxn ang="0">
                <a:pos x="13" y="99"/>
              </a:cxn>
              <a:cxn ang="0">
                <a:pos x="110" y="195"/>
              </a:cxn>
              <a:cxn ang="0">
                <a:pos x="98" y="195"/>
              </a:cxn>
              <a:cxn ang="0">
                <a:pos x="194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6" y="209"/>
                  <a:pt x="101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2"/>
                  <a:pt x="1" y="100"/>
                  <a:pt x="2" y="99"/>
                </a:cubicBezTo>
                <a:lnTo>
                  <a:pt x="98" y="3"/>
                </a:lnTo>
                <a:cubicBezTo>
                  <a:pt x="101" y="0"/>
                  <a:pt x="106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2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4" y="99"/>
                </a:moveTo>
                <a:lnTo>
                  <a:pt x="194" y="110"/>
                </a:lnTo>
                <a:lnTo>
                  <a:pt x="98" y="14"/>
                </a:lnTo>
                <a:lnTo>
                  <a:pt x="110" y="14"/>
                </a:lnTo>
                <a:lnTo>
                  <a:pt x="13" y="110"/>
                </a:lnTo>
                <a:lnTo>
                  <a:pt x="13" y="99"/>
                </a:lnTo>
                <a:lnTo>
                  <a:pt x="110" y="195"/>
                </a:lnTo>
                <a:lnTo>
                  <a:pt x="98" y="195"/>
                </a:lnTo>
                <a:lnTo>
                  <a:pt x="194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8" name="Freeform 62"/>
          <p:cNvSpPr>
            <a:spLocks/>
          </p:cNvSpPr>
          <p:nvPr/>
        </p:nvSpPr>
        <p:spPr bwMode="auto">
          <a:xfrm>
            <a:off x="7956552" y="49371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9" name="Freeform 63"/>
          <p:cNvSpPr>
            <a:spLocks noEditPoints="1"/>
          </p:cNvSpPr>
          <p:nvPr/>
        </p:nvSpPr>
        <p:spPr bwMode="auto">
          <a:xfrm>
            <a:off x="7951789" y="493236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8" y="206"/>
              </a:cxn>
              <a:cxn ang="0">
                <a:pos x="2" y="110"/>
              </a:cxn>
              <a:cxn ang="0">
                <a:pos x="0" y="105"/>
              </a:cxn>
              <a:cxn ang="0">
                <a:pos x="2" y="99"/>
              </a:cxn>
              <a:cxn ang="0">
                <a:pos x="98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8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8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8" y="206"/>
                </a:cubicBezTo>
                <a:lnTo>
                  <a:pt x="2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0"/>
                  <a:pt x="2" y="99"/>
                </a:cubicBezTo>
                <a:lnTo>
                  <a:pt x="98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7" y="100"/>
                  <a:pt x="208" y="103"/>
                  <a:pt x="208" y="105"/>
                </a:cubicBezTo>
                <a:cubicBezTo>
                  <a:pt x="208" y="107"/>
                  <a:pt x="207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8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8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>
            <a:off x="8362952" y="49371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1" name="Freeform 65"/>
          <p:cNvSpPr>
            <a:spLocks noEditPoints="1"/>
          </p:cNvSpPr>
          <p:nvPr/>
        </p:nvSpPr>
        <p:spPr bwMode="auto">
          <a:xfrm>
            <a:off x="8358189" y="4932363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0" y="105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8" y="105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8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1" y="109"/>
                  <a:pt x="0" y="107"/>
                  <a:pt x="0" y="105"/>
                </a:cubicBezTo>
                <a:cubicBezTo>
                  <a:pt x="0" y="103"/>
                  <a:pt x="1" y="100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8" y="100"/>
                  <a:pt x="208" y="103"/>
                  <a:pt x="208" y="105"/>
                </a:cubicBezTo>
                <a:cubicBezTo>
                  <a:pt x="208" y="107"/>
                  <a:pt x="208" y="109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1489076" y="2108200"/>
            <a:ext cx="6946901" cy="2841625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738" y="2068"/>
              </a:cxn>
              <a:cxn ang="0">
                <a:pos x="706" y="2053"/>
              </a:cxn>
              <a:cxn ang="0">
                <a:pos x="1378" y="1765"/>
              </a:cxn>
              <a:cxn ang="0">
                <a:pos x="1385" y="1764"/>
              </a:cxn>
              <a:cxn ang="0">
                <a:pos x="2073" y="1684"/>
              </a:cxn>
              <a:cxn ang="0">
                <a:pos x="2095" y="1693"/>
              </a:cxn>
              <a:cxn ang="0">
                <a:pos x="2783" y="2589"/>
              </a:cxn>
              <a:cxn ang="0">
                <a:pos x="2776" y="2583"/>
              </a:cxn>
              <a:cxn ang="0">
                <a:pos x="3464" y="2983"/>
              </a:cxn>
              <a:cxn ang="0">
                <a:pos x="3451" y="2979"/>
              </a:cxn>
              <a:cxn ang="0">
                <a:pos x="4123" y="2963"/>
              </a:cxn>
              <a:cxn ang="0">
                <a:pos x="4808" y="2852"/>
              </a:cxn>
              <a:cxn ang="0">
                <a:pos x="4821" y="2853"/>
              </a:cxn>
              <a:cxn ang="0">
                <a:pos x="5509" y="3141"/>
              </a:cxn>
              <a:cxn ang="0">
                <a:pos x="5518" y="3149"/>
              </a:cxn>
              <a:cxn ang="0">
                <a:pos x="6190" y="3997"/>
              </a:cxn>
              <a:cxn ang="0">
                <a:pos x="6183" y="3991"/>
              </a:cxn>
              <a:cxn ang="0">
                <a:pos x="6871" y="4375"/>
              </a:cxn>
              <a:cxn ang="0">
                <a:pos x="6864" y="4372"/>
              </a:cxn>
              <a:cxn ang="0">
                <a:pos x="7552" y="4516"/>
              </a:cxn>
              <a:cxn ang="0">
                <a:pos x="8224" y="4644"/>
              </a:cxn>
              <a:cxn ang="0">
                <a:pos x="8910" y="4724"/>
              </a:cxn>
              <a:cxn ang="0">
                <a:pos x="8905" y="4724"/>
              </a:cxn>
              <a:cxn ang="0">
                <a:pos x="9593" y="4660"/>
              </a:cxn>
              <a:cxn ang="0">
                <a:pos x="10266" y="4627"/>
              </a:cxn>
              <a:cxn ang="0">
                <a:pos x="10957" y="4659"/>
              </a:cxn>
              <a:cxn ang="0">
                <a:pos x="11646" y="4724"/>
              </a:cxn>
              <a:cxn ang="0">
                <a:pos x="11667" y="4750"/>
              </a:cxn>
              <a:cxn ang="0">
                <a:pos x="11641" y="4771"/>
              </a:cxn>
              <a:cxn ang="0">
                <a:pos x="10954" y="4707"/>
              </a:cxn>
              <a:cxn ang="0">
                <a:pos x="10269" y="4675"/>
              </a:cxn>
              <a:cxn ang="0">
                <a:pos x="9598" y="4707"/>
              </a:cxn>
              <a:cxn ang="0">
                <a:pos x="8910" y="4771"/>
              </a:cxn>
              <a:cxn ang="0">
                <a:pos x="8905" y="4771"/>
              </a:cxn>
              <a:cxn ang="0">
                <a:pos x="8215" y="4691"/>
              </a:cxn>
              <a:cxn ang="0">
                <a:pos x="7543" y="4563"/>
              </a:cxn>
              <a:cxn ang="0">
                <a:pos x="6855" y="4419"/>
              </a:cxn>
              <a:cxn ang="0">
                <a:pos x="6848" y="4416"/>
              </a:cxn>
              <a:cxn ang="0">
                <a:pos x="6160" y="4032"/>
              </a:cxn>
              <a:cxn ang="0">
                <a:pos x="6153" y="4026"/>
              </a:cxn>
              <a:cxn ang="0">
                <a:pos x="5481" y="3178"/>
              </a:cxn>
              <a:cxn ang="0">
                <a:pos x="5490" y="3186"/>
              </a:cxn>
              <a:cxn ang="0">
                <a:pos x="4802" y="2898"/>
              </a:cxn>
              <a:cxn ang="0">
                <a:pos x="4815" y="2899"/>
              </a:cxn>
              <a:cxn ang="0">
                <a:pos x="4124" y="3011"/>
              </a:cxn>
              <a:cxn ang="0">
                <a:pos x="3452" y="3027"/>
              </a:cxn>
              <a:cxn ang="0">
                <a:pos x="3439" y="3024"/>
              </a:cxn>
              <a:cxn ang="0">
                <a:pos x="2751" y="2624"/>
              </a:cxn>
              <a:cxn ang="0">
                <a:pos x="2744" y="2618"/>
              </a:cxn>
              <a:cxn ang="0">
                <a:pos x="2056" y="1722"/>
              </a:cxn>
              <a:cxn ang="0">
                <a:pos x="2078" y="1731"/>
              </a:cxn>
              <a:cxn ang="0">
                <a:pos x="1390" y="1811"/>
              </a:cxn>
              <a:cxn ang="0">
                <a:pos x="1397" y="1810"/>
              </a:cxn>
              <a:cxn ang="0">
                <a:pos x="725" y="2098"/>
              </a:cxn>
              <a:cxn ang="0">
                <a:pos x="706" y="2097"/>
              </a:cxn>
              <a:cxn ang="0">
                <a:pos x="693" y="2083"/>
              </a:cxn>
              <a:cxn ang="0">
                <a:pos x="5" y="35"/>
              </a:cxn>
              <a:cxn ang="0">
                <a:pos x="20" y="5"/>
              </a:cxn>
              <a:cxn ang="0">
                <a:pos x="50" y="20"/>
              </a:cxn>
            </a:cxnLst>
            <a:rect l="0" t="0" r="r" b="b"/>
            <a:pathLst>
              <a:path w="11669" h="4773">
                <a:moveTo>
                  <a:pt x="50" y="20"/>
                </a:moveTo>
                <a:lnTo>
                  <a:pt x="738" y="2068"/>
                </a:lnTo>
                <a:lnTo>
                  <a:pt x="706" y="2053"/>
                </a:lnTo>
                <a:lnTo>
                  <a:pt x="1378" y="1765"/>
                </a:lnTo>
                <a:cubicBezTo>
                  <a:pt x="1380" y="1764"/>
                  <a:pt x="1382" y="1764"/>
                  <a:pt x="1385" y="1764"/>
                </a:cubicBezTo>
                <a:lnTo>
                  <a:pt x="2073" y="1684"/>
                </a:lnTo>
                <a:cubicBezTo>
                  <a:pt x="2081" y="1683"/>
                  <a:pt x="2089" y="1686"/>
                  <a:pt x="2095" y="1693"/>
                </a:cubicBezTo>
                <a:lnTo>
                  <a:pt x="2783" y="2589"/>
                </a:lnTo>
                <a:lnTo>
                  <a:pt x="2776" y="2583"/>
                </a:lnTo>
                <a:lnTo>
                  <a:pt x="3464" y="2983"/>
                </a:lnTo>
                <a:lnTo>
                  <a:pt x="3451" y="2979"/>
                </a:lnTo>
                <a:lnTo>
                  <a:pt x="4123" y="2963"/>
                </a:lnTo>
                <a:lnTo>
                  <a:pt x="4808" y="2852"/>
                </a:lnTo>
                <a:cubicBezTo>
                  <a:pt x="4812" y="2851"/>
                  <a:pt x="4817" y="2852"/>
                  <a:pt x="4821" y="2853"/>
                </a:cubicBezTo>
                <a:lnTo>
                  <a:pt x="5509" y="3141"/>
                </a:lnTo>
                <a:cubicBezTo>
                  <a:pt x="5512" y="3143"/>
                  <a:pt x="5516" y="3145"/>
                  <a:pt x="5518" y="3149"/>
                </a:cubicBezTo>
                <a:lnTo>
                  <a:pt x="6190" y="3997"/>
                </a:lnTo>
                <a:lnTo>
                  <a:pt x="6183" y="3991"/>
                </a:lnTo>
                <a:lnTo>
                  <a:pt x="6871" y="4375"/>
                </a:lnTo>
                <a:lnTo>
                  <a:pt x="6864" y="4372"/>
                </a:lnTo>
                <a:lnTo>
                  <a:pt x="7552" y="4516"/>
                </a:lnTo>
                <a:lnTo>
                  <a:pt x="8224" y="4644"/>
                </a:lnTo>
                <a:lnTo>
                  <a:pt x="8910" y="4724"/>
                </a:lnTo>
                <a:lnTo>
                  <a:pt x="8905" y="4724"/>
                </a:lnTo>
                <a:lnTo>
                  <a:pt x="9593" y="4660"/>
                </a:lnTo>
                <a:lnTo>
                  <a:pt x="10266" y="4627"/>
                </a:lnTo>
                <a:lnTo>
                  <a:pt x="10957" y="4659"/>
                </a:lnTo>
                <a:lnTo>
                  <a:pt x="11646" y="4724"/>
                </a:lnTo>
                <a:cubicBezTo>
                  <a:pt x="11659" y="4725"/>
                  <a:pt x="11669" y="4736"/>
                  <a:pt x="11667" y="4750"/>
                </a:cubicBezTo>
                <a:cubicBezTo>
                  <a:pt x="11666" y="4763"/>
                  <a:pt x="11654" y="4773"/>
                  <a:pt x="11641" y="4771"/>
                </a:cubicBezTo>
                <a:lnTo>
                  <a:pt x="10954" y="4707"/>
                </a:lnTo>
                <a:lnTo>
                  <a:pt x="10269" y="4675"/>
                </a:lnTo>
                <a:lnTo>
                  <a:pt x="9598" y="4707"/>
                </a:lnTo>
                <a:lnTo>
                  <a:pt x="8910" y="4771"/>
                </a:lnTo>
                <a:cubicBezTo>
                  <a:pt x="8908" y="4772"/>
                  <a:pt x="8906" y="4772"/>
                  <a:pt x="8905" y="4771"/>
                </a:cubicBezTo>
                <a:lnTo>
                  <a:pt x="8215" y="4691"/>
                </a:lnTo>
                <a:lnTo>
                  <a:pt x="7543" y="4563"/>
                </a:lnTo>
                <a:lnTo>
                  <a:pt x="6855" y="4419"/>
                </a:lnTo>
                <a:cubicBezTo>
                  <a:pt x="6852" y="4418"/>
                  <a:pt x="6850" y="4418"/>
                  <a:pt x="6848" y="4416"/>
                </a:cubicBezTo>
                <a:lnTo>
                  <a:pt x="6160" y="4032"/>
                </a:lnTo>
                <a:cubicBezTo>
                  <a:pt x="6157" y="4031"/>
                  <a:pt x="6155" y="4029"/>
                  <a:pt x="6153" y="4026"/>
                </a:cubicBezTo>
                <a:lnTo>
                  <a:pt x="5481" y="3178"/>
                </a:lnTo>
                <a:lnTo>
                  <a:pt x="5490" y="3186"/>
                </a:lnTo>
                <a:lnTo>
                  <a:pt x="4802" y="2898"/>
                </a:lnTo>
                <a:lnTo>
                  <a:pt x="4815" y="2899"/>
                </a:lnTo>
                <a:lnTo>
                  <a:pt x="4124" y="3011"/>
                </a:lnTo>
                <a:lnTo>
                  <a:pt x="3452" y="3027"/>
                </a:lnTo>
                <a:cubicBezTo>
                  <a:pt x="3448" y="3028"/>
                  <a:pt x="3443" y="3026"/>
                  <a:pt x="3439" y="3024"/>
                </a:cubicBezTo>
                <a:lnTo>
                  <a:pt x="2751" y="2624"/>
                </a:lnTo>
                <a:cubicBezTo>
                  <a:pt x="2749" y="2623"/>
                  <a:pt x="2746" y="2621"/>
                  <a:pt x="2744" y="2618"/>
                </a:cubicBezTo>
                <a:lnTo>
                  <a:pt x="2056" y="1722"/>
                </a:lnTo>
                <a:lnTo>
                  <a:pt x="2078" y="1731"/>
                </a:lnTo>
                <a:lnTo>
                  <a:pt x="1390" y="1811"/>
                </a:lnTo>
                <a:lnTo>
                  <a:pt x="1397" y="1810"/>
                </a:lnTo>
                <a:lnTo>
                  <a:pt x="725" y="2098"/>
                </a:lnTo>
                <a:cubicBezTo>
                  <a:pt x="719" y="2100"/>
                  <a:pt x="712" y="2100"/>
                  <a:pt x="706" y="2097"/>
                </a:cubicBezTo>
                <a:cubicBezTo>
                  <a:pt x="700" y="2095"/>
                  <a:pt x="695" y="2089"/>
                  <a:pt x="693" y="2083"/>
                </a:cubicBezTo>
                <a:lnTo>
                  <a:pt x="5" y="35"/>
                </a:lnTo>
                <a:cubicBezTo>
                  <a:pt x="0" y="23"/>
                  <a:pt x="7" y="9"/>
                  <a:pt x="20" y="5"/>
                </a:cubicBezTo>
                <a:cubicBezTo>
                  <a:pt x="32" y="0"/>
                  <a:pt x="46" y="7"/>
                  <a:pt x="50" y="20"/>
                </a:cubicBez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3" name="Freeform 67"/>
          <p:cNvSpPr>
            <a:spLocks noEditPoints="1"/>
          </p:cNvSpPr>
          <p:nvPr/>
        </p:nvSpPr>
        <p:spPr bwMode="auto">
          <a:xfrm>
            <a:off x="1435101" y="2044700"/>
            <a:ext cx="7054851" cy="2968625"/>
          </a:xfrm>
          <a:custGeom>
            <a:avLst/>
            <a:gdLst/>
            <a:ahLst/>
            <a:cxnLst>
              <a:cxn ang="0">
                <a:pos x="84" y="94"/>
              </a:cxn>
              <a:cxn ang="0">
                <a:pos x="47" y="2"/>
              </a:cxn>
              <a:cxn ang="0">
                <a:pos x="0" y="90"/>
              </a:cxn>
              <a:cxn ang="0">
                <a:pos x="342" y="862"/>
              </a:cxn>
              <a:cxn ang="0">
                <a:pos x="305" y="776"/>
              </a:cxn>
              <a:cxn ang="0">
                <a:pos x="252" y="858"/>
              </a:cxn>
              <a:cxn ang="0">
                <a:pos x="600" y="754"/>
              </a:cxn>
              <a:cxn ang="0">
                <a:pos x="557" y="662"/>
              </a:cxn>
              <a:cxn ang="0">
                <a:pos x="510" y="750"/>
              </a:cxn>
              <a:cxn ang="0">
                <a:pos x="852" y="730"/>
              </a:cxn>
              <a:cxn ang="0">
                <a:pos x="815" y="638"/>
              </a:cxn>
              <a:cxn ang="0">
                <a:pos x="768" y="726"/>
              </a:cxn>
              <a:cxn ang="0">
                <a:pos x="1110" y="1060"/>
              </a:cxn>
              <a:cxn ang="0">
                <a:pos x="1073" y="974"/>
              </a:cxn>
              <a:cxn ang="0">
                <a:pos x="1020" y="1056"/>
              </a:cxn>
              <a:cxn ang="0">
                <a:pos x="1368" y="1210"/>
              </a:cxn>
              <a:cxn ang="0">
                <a:pos x="1331" y="1118"/>
              </a:cxn>
              <a:cxn ang="0">
                <a:pos x="1278" y="1206"/>
              </a:cxn>
              <a:cxn ang="0">
                <a:pos x="1626" y="1204"/>
              </a:cxn>
              <a:cxn ang="0">
                <a:pos x="1583" y="1112"/>
              </a:cxn>
              <a:cxn ang="0">
                <a:pos x="1536" y="1200"/>
              </a:cxn>
              <a:cxn ang="0">
                <a:pos x="1878" y="1162"/>
              </a:cxn>
              <a:cxn ang="0">
                <a:pos x="1841" y="1076"/>
              </a:cxn>
              <a:cxn ang="0">
                <a:pos x="1794" y="1158"/>
              </a:cxn>
              <a:cxn ang="0">
                <a:pos x="2136" y="1270"/>
              </a:cxn>
              <a:cxn ang="0">
                <a:pos x="2099" y="1178"/>
              </a:cxn>
              <a:cxn ang="0">
                <a:pos x="2046" y="1266"/>
              </a:cxn>
              <a:cxn ang="0">
                <a:pos x="2394" y="1588"/>
              </a:cxn>
              <a:cxn ang="0">
                <a:pos x="2351" y="1502"/>
              </a:cxn>
              <a:cxn ang="0">
                <a:pos x="2304" y="1584"/>
              </a:cxn>
              <a:cxn ang="0">
                <a:pos x="2646" y="1738"/>
              </a:cxn>
              <a:cxn ang="0">
                <a:pos x="2609" y="1646"/>
              </a:cxn>
              <a:cxn ang="0">
                <a:pos x="2562" y="1734"/>
              </a:cxn>
              <a:cxn ang="0">
                <a:pos x="2904" y="1786"/>
              </a:cxn>
              <a:cxn ang="0">
                <a:pos x="2867" y="1700"/>
              </a:cxn>
              <a:cxn ang="0">
                <a:pos x="2814" y="1782"/>
              </a:cxn>
              <a:cxn ang="0">
                <a:pos x="3162" y="1840"/>
              </a:cxn>
              <a:cxn ang="0">
                <a:pos x="3119" y="1748"/>
              </a:cxn>
              <a:cxn ang="0">
                <a:pos x="3072" y="1836"/>
              </a:cxn>
              <a:cxn ang="0">
                <a:pos x="3414" y="1870"/>
              </a:cxn>
              <a:cxn ang="0">
                <a:pos x="3377" y="1778"/>
              </a:cxn>
              <a:cxn ang="0">
                <a:pos x="3330" y="1866"/>
              </a:cxn>
              <a:cxn ang="0">
                <a:pos x="3672" y="1840"/>
              </a:cxn>
              <a:cxn ang="0">
                <a:pos x="3635" y="1754"/>
              </a:cxn>
              <a:cxn ang="0">
                <a:pos x="3582" y="1836"/>
              </a:cxn>
              <a:cxn ang="0">
                <a:pos x="3930" y="1834"/>
              </a:cxn>
              <a:cxn ang="0">
                <a:pos x="3887" y="1742"/>
              </a:cxn>
              <a:cxn ang="0">
                <a:pos x="3840" y="1830"/>
              </a:cxn>
              <a:cxn ang="0">
                <a:pos x="4182" y="1840"/>
              </a:cxn>
              <a:cxn ang="0">
                <a:pos x="4145" y="1754"/>
              </a:cxn>
              <a:cxn ang="0">
                <a:pos x="4098" y="1836"/>
              </a:cxn>
              <a:cxn ang="0">
                <a:pos x="4440" y="1864"/>
              </a:cxn>
              <a:cxn ang="0">
                <a:pos x="4403" y="1772"/>
              </a:cxn>
              <a:cxn ang="0">
                <a:pos x="4350" y="1860"/>
              </a:cxn>
            </a:cxnLst>
            <a:rect l="0" t="0" r="r" b="b"/>
            <a:pathLst>
              <a:path w="4444" h="1870">
                <a:moveTo>
                  <a:pt x="84" y="94"/>
                </a:moveTo>
                <a:lnTo>
                  <a:pt x="0" y="4"/>
                </a:lnTo>
                <a:lnTo>
                  <a:pt x="4" y="0"/>
                </a:lnTo>
                <a:lnTo>
                  <a:pt x="88" y="90"/>
                </a:lnTo>
                <a:lnTo>
                  <a:pt x="84" y="94"/>
                </a:lnTo>
                <a:close/>
                <a:moveTo>
                  <a:pt x="47" y="2"/>
                </a:moveTo>
                <a:lnTo>
                  <a:pt x="47" y="92"/>
                </a:lnTo>
                <a:lnTo>
                  <a:pt x="41" y="92"/>
                </a:lnTo>
                <a:lnTo>
                  <a:pt x="41" y="2"/>
                </a:lnTo>
                <a:lnTo>
                  <a:pt x="47" y="2"/>
                </a:lnTo>
                <a:close/>
                <a:moveTo>
                  <a:pt x="0" y="90"/>
                </a:moveTo>
                <a:lnTo>
                  <a:pt x="84" y="0"/>
                </a:lnTo>
                <a:lnTo>
                  <a:pt x="88" y="4"/>
                </a:lnTo>
                <a:lnTo>
                  <a:pt x="4" y="94"/>
                </a:lnTo>
                <a:lnTo>
                  <a:pt x="0" y="90"/>
                </a:lnTo>
                <a:close/>
                <a:moveTo>
                  <a:pt x="342" y="862"/>
                </a:moveTo>
                <a:lnTo>
                  <a:pt x="252" y="778"/>
                </a:lnTo>
                <a:lnTo>
                  <a:pt x="256" y="774"/>
                </a:lnTo>
                <a:lnTo>
                  <a:pt x="346" y="858"/>
                </a:lnTo>
                <a:lnTo>
                  <a:pt x="342" y="862"/>
                </a:lnTo>
                <a:close/>
                <a:moveTo>
                  <a:pt x="305" y="776"/>
                </a:moveTo>
                <a:lnTo>
                  <a:pt x="305" y="860"/>
                </a:lnTo>
                <a:lnTo>
                  <a:pt x="299" y="860"/>
                </a:lnTo>
                <a:lnTo>
                  <a:pt x="299" y="776"/>
                </a:lnTo>
                <a:lnTo>
                  <a:pt x="305" y="776"/>
                </a:lnTo>
                <a:close/>
                <a:moveTo>
                  <a:pt x="252" y="858"/>
                </a:moveTo>
                <a:lnTo>
                  <a:pt x="342" y="774"/>
                </a:lnTo>
                <a:lnTo>
                  <a:pt x="346" y="778"/>
                </a:lnTo>
                <a:lnTo>
                  <a:pt x="256" y="862"/>
                </a:lnTo>
                <a:lnTo>
                  <a:pt x="252" y="858"/>
                </a:lnTo>
                <a:close/>
                <a:moveTo>
                  <a:pt x="600" y="754"/>
                </a:moveTo>
                <a:lnTo>
                  <a:pt x="510" y="664"/>
                </a:lnTo>
                <a:lnTo>
                  <a:pt x="514" y="660"/>
                </a:lnTo>
                <a:lnTo>
                  <a:pt x="604" y="750"/>
                </a:lnTo>
                <a:lnTo>
                  <a:pt x="600" y="754"/>
                </a:lnTo>
                <a:close/>
                <a:moveTo>
                  <a:pt x="557" y="662"/>
                </a:moveTo>
                <a:lnTo>
                  <a:pt x="557" y="752"/>
                </a:lnTo>
                <a:lnTo>
                  <a:pt x="551" y="752"/>
                </a:lnTo>
                <a:lnTo>
                  <a:pt x="551" y="662"/>
                </a:lnTo>
                <a:lnTo>
                  <a:pt x="557" y="662"/>
                </a:lnTo>
                <a:close/>
                <a:moveTo>
                  <a:pt x="510" y="750"/>
                </a:moveTo>
                <a:lnTo>
                  <a:pt x="600" y="660"/>
                </a:lnTo>
                <a:lnTo>
                  <a:pt x="604" y="664"/>
                </a:lnTo>
                <a:lnTo>
                  <a:pt x="514" y="754"/>
                </a:lnTo>
                <a:lnTo>
                  <a:pt x="510" y="750"/>
                </a:lnTo>
                <a:close/>
                <a:moveTo>
                  <a:pt x="852" y="730"/>
                </a:moveTo>
                <a:lnTo>
                  <a:pt x="768" y="640"/>
                </a:lnTo>
                <a:lnTo>
                  <a:pt x="772" y="636"/>
                </a:lnTo>
                <a:lnTo>
                  <a:pt x="856" y="726"/>
                </a:lnTo>
                <a:lnTo>
                  <a:pt x="852" y="730"/>
                </a:lnTo>
                <a:close/>
                <a:moveTo>
                  <a:pt x="815" y="638"/>
                </a:moveTo>
                <a:lnTo>
                  <a:pt x="815" y="728"/>
                </a:lnTo>
                <a:lnTo>
                  <a:pt x="809" y="728"/>
                </a:lnTo>
                <a:lnTo>
                  <a:pt x="809" y="638"/>
                </a:lnTo>
                <a:lnTo>
                  <a:pt x="815" y="638"/>
                </a:lnTo>
                <a:close/>
                <a:moveTo>
                  <a:pt x="768" y="726"/>
                </a:moveTo>
                <a:lnTo>
                  <a:pt x="852" y="636"/>
                </a:lnTo>
                <a:lnTo>
                  <a:pt x="856" y="640"/>
                </a:lnTo>
                <a:lnTo>
                  <a:pt x="772" y="730"/>
                </a:lnTo>
                <a:lnTo>
                  <a:pt x="768" y="726"/>
                </a:lnTo>
                <a:close/>
                <a:moveTo>
                  <a:pt x="1110" y="1060"/>
                </a:moveTo>
                <a:lnTo>
                  <a:pt x="1020" y="976"/>
                </a:lnTo>
                <a:lnTo>
                  <a:pt x="1024" y="972"/>
                </a:lnTo>
                <a:lnTo>
                  <a:pt x="1114" y="1056"/>
                </a:lnTo>
                <a:lnTo>
                  <a:pt x="1110" y="1060"/>
                </a:lnTo>
                <a:close/>
                <a:moveTo>
                  <a:pt x="1073" y="974"/>
                </a:moveTo>
                <a:lnTo>
                  <a:pt x="1073" y="1058"/>
                </a:lnTo>
                <a:lnTo>
                  <a:pt x="1067" y="1058"/>
                </a:lnTo>
                <a:lnTo>
                  <a:pt x="1067" y="974"/>
                </a:lnTo>
                <a:lnTo>
                  <a:pt x="1073" y="974"/>
                </a:lnTo>
                <a:close/>
                <a:moveTo>
                  <a:pt x="1020" y="1056"/>
                </a:moveTo>
                <a:lnTo>
                  <a:pt x="1110" y="972"/>
                </a:lnTo>
                <a:lnTo>
                  <a:pt x="1114" y="976"/>
                </a:lnTo>
                <a:lnTo>
                  <a:pt x="1024" y="1060"/>
                </a:lnTo>
                <a:lnTo>
                  <a:pt x="1020" y="1056"/>
                </a:lnTo>
                <a:close/>
                <a:moveTo>
                  <a:pt x="1368" y="1210"/>
                </a:moveTo>
                <a:lnTo>
                  <a:pt x="1278" y="1120"/>
                </a:lnTo>
                <a:lnTo>
                  <a:pt x="1282" y="1116"/>
                </a:lnTo>
                <a:lnTo>
                  <a:pt x="1372" y="1206"/>
                </a:lnTo>
                <a:lnTo>
                  <a:pt x="1368" y="1210"/>
                </a:lnTo>
                <a:close/>
                <a:moveTo>
                  <a:pt x="1331" y="1118"/>
                </a:moveTo>
                <a:lnTo>
                  <a:pt x="1331" y="1208"/>
                </a:lnTo>
                <a:lnTo>
                  <a:pt x="1325" y="1208"/>
                </a:lnTo>
                <a:lnTo>
                  <a:pt x="1325" y="1118"/>
                </a:lnTo>
                <a:lnTo>
                  <a:pt x="1331" y="1118"/>
                </a:lnTo>
                <a:close/>
                <a:moveTo>
                  <a:pt x="1278" y="1206"/>
                </a:moveTo>
                <a:lnTo>
                  <a:pt x="1368" y="1116"/>
                </a:lnTo>
                <a:lnTo>
                  <a:pt x="1372" y="1120"/>
                </a:lnTo>
                <a:lnTo>
                  <a:pt x="1282" y="1210"/>
                </a:lnTo>
                <a:lnTo>
                  <a:pt x="1278" y="1206"/>
                </a:lnTo>
                <a:close/>
                <a:moveTo>
                  <a:pt x="1626" y="1204"/>
                </a:moveTo>
                <a:lnTo>
                  <a:pt x="1536" y="1114"/>
                </a:lnTo>
                <a:lnTo>
                  <a:pt x="1540" y="1110"/>
                </a:lnTo>
                <a:lnTo>
                  <a:pt x="1630" y="1200"/>
                </a:lnTo>
                <a:lnTo>
                  <a:pt x="1626" y="1204"/>
                </a:lnTo>
                <a:close/>
                <a:moveTo>
                  <a:pt x="1583" y="1112"/>
                </a:moveTo>
                <a:lnTo>
                  <a:pt x="1583" y="1202"/>
                </a:lnTo>
                <a:lnTo>
                  <a:pt x="1577" y="1202"/>
                </a:lnTo>
                <a:lnTo>
                  <a:pt x="1577" y="1112"/>
                </a:lnTo>
                <a:lnTo>
                  <a:pt x="1583" y="1112"/>
                </a:lnTo>
                <a:close/>
                <a:moveTo>
                  <a:pt x="1536" y="1200"/>
                </a:moveTo>
                <a:lnTo>
                  <a:pt x="1626" y="1110"/>
                </a:lnTo>
                <a:lnTo>
                  <a:pt x="1630" y="1114"/>
                </a:lnTo>
                <a:lnTo>
                  <a:pt x="1540" y="1204"/>
                </a:lnTo>
                <a:lnTo>
                  <a:pt x="1536" y="1200"/>
                </a:lnTo>
                <a:close/>
                <a:moveTo>
                  <a:pt x="1878" y="1162"/>
                </a:moveTo>
                <a:lnTo>
                  <a:pt x="1794" y="1078"/>
                </a:lnTo>
                <a:lnTo>
                  <a:pt x="1798" y="1074"/>
                </a:lnTo>
                <a:lnTo>
                  <a:pt x="1882" y="1158"/>
                </a:lnTo>
                <a:lnTo>
                  <a:pt x="1878" y="1162"/>
                </a:lnTo>
                <a:close/>
                <a:moveTo>
                  <a:pt x="1841" y="1076"/>
                </a:moveTo>
                <a:lnTo>
                  <a:pt x="1841" y="1160"/>
                </a:lnTo>
                <a:lnTo>
                  <a:pt x="1835" y="1160"/>
                </a:lnTo>
                <a:lnTo>
                  <a:pt x="1835" y="1076"/>
                </a:lnTo>
                <a:lnTo>
                  <a:pt x="1841" y="1076"/>
                </a:lnTo>
                <a:close/>
                <a:moveTo>
                  <a:pt x="1794" y="1158"/>
                </a:moveTo>
                <a:lnTo>
                  <a:pt x="1878" y="1074"/>
                </a:lnTo>
                <a:lnTo>
                  <a:pt x="1882" y="1078"/>
                </a:lnTo>
                <a:lnTo>
                  <a:pt x="1798" y="1162"/>
                </a:lnTo>
                <a:lnTo>
                  <a:pt x="1794" y="1158"/>
                </a:lnTo>
                <a:close/>
                <a:moveTo>
                  <a:pt x="2136" y="1270"/>
                </a:moveTo>
                <a:lnTo>
                  <a:pt x="2046" y="1180"/>
                </a:lnTo>
                <a:lnTo>
                  <a:pt x="2050" y="1176"/>
                </a:lnTo>
                <a:lnTo>
                  <a:pt x="2140" y="1266"/>
                </a:lnTo>
                <a:lnTo>
                  <a:pt x="2136" y="1270"/>
                </a:lnTo>
                <a:close/>
                <a:moveTo>
                  <a:pt x="2099" y="1178"/>
                </a:moveTo>
                <a:lnTo>
                  <a:pt x="2099" y="1268"/>
                </a:lnTo>
                <a:lnTo>
                  <a:pt x="2093" y="1268"/>
                </a:lnTo>
                <a:lnTo>
                  <a:pt x="2093" y="1178"/>
                </a:lnTo>
                <a:lnTo>
                  <a:pt x="2099" y="1178"/>
                </a:lnTo>
                <a:close/>
                <a:moveTo>
                  <a:pt x="2046" y="1266"/>
                </a:moveTo>
                <a:lnTo>
                  <a:pt x="2136" y="1176"/>
                </a:lnTo>
                <a:lnTo>
                  <a:pt x="2140" y="1180"/>
                </a:lnTo>
                <a:lnTo>
                  <a:pt x="2050" y="1270"/>
                </a:lnTo>
                <a:lnTo>
                  <a:pt x="2046" y="1266"/>
                </a:lnTo>
                <a:close/>
                <a:moveTo>
                  <a:pt x="2394" y="1588"/>
                </a:moveTo>
                <a:lnTo>
                  <a:pt x="2304" y="1504"/>
                </a:lnTo>
                <a:lnTo>
                  <a:pt x="2308" y="1500"/>
                </a:lnTo>
                <a:lnTo>
                  <a:pt x="2398" y="1584"/>
                </a:lnTo>
                <a:lnTo>
                  <a:pt x="2394" y="1588"/>
                </a:lnTo>
                <a:close/>
                <a:moveTo>
                  <a:pt x="2351" y="1502"/>
                </a:moveTo>
                <a:lnTo>
                  <a:pt x="2351" y="1586"/>
                </a:lnTo>
                <a:lnTo>
                  <a:pt x="2345" y="1586"/>
                </a:lnTo>
                <a:lnTo>
                  <a:pt x="2345" y="1502"/>
                </a:lnTo>
                <a:lnTo>
                  <a:pt x="2351" y="1502"/>
                </a:lnTo>
                <a:close/>
                <a:moveTo>
                  <a:pt x="2304" y="1584"/>
                </a:moveTo>
                <a:lnTo>
                  <a:pt x="2394" y="1500"/>
                </a:lnTo>
                <a:lnTo>
                  <a:pt x="2398" y="1504"/>
                </a:lnTo>
                <a:lnTo>
                  <a:pt x="2308" y="1588"/>
                </a:lnTo>
                <a:lnTo>
                  <a:pt x="2304" y="1584"/>
                </a:lnTo>
                <a:close/>
                <a:moveTo>
                  <a:pt x="2646" y="1738"/>
                </a:moveTo>
                <a:lnTo>
                  <a:pt x="2562" y="1648"/>
                </a:lnTo>
                <a:lnTo>
                  <a:pt x="2566" y="1644"/>
                </a:lnTo>
                <a:lnTo>
                  <a:pt x="2650" y="1734"/>
                </a:lnTo>
                <a:lnTo>
                  <a:pt x="2646" y="1738"/>
                </a:lnTo>
                <a:close/>
                <a:moveTo>
                  <a:pt x="2609" y="1646"/>
                </a:moveTo>
                <a:lnTo>
                  <a:pt x="2609" y="1736"/>
                </a:lnTo>
                <a:lnTo>
                  <a:pt x="2603" y="1736"/>
                </a:lnTo>
                <a:lnTo>
                  <a:pt x="2603" y="1646"/>
                </a:lnTo>
                <a:lnTo>
                  <a:pt x="2609" y="1646"/>
                </a:lnTo>
                <a:close/>
                <a:moveTo>
                  <a:pt x="2562" y="1734"/>
                </a:moveTo>
                <a:lnTo>
                  <a:pt x="2646" y="1644"/>
                </a:lnTo>
                <a:lnTo>
                  <a:pt x="2650" y="1648"/>
                </a:lnTo>
                <a:lnTo>
                  <a:pt x="2566" y="1738"/>
                </a:lnTo>
                <a:lnTo>
                  <a:pt x="2562" y="1734"/>
                </a:lnTo>
                <a:close/>
                <a:moveTo>
                  <a:pt x="2904" y="1786"/>
                </a:moveTo>
                <a:lnTo>
                  <a:pt x="2814" y="1702"/>
                </a:lnTo>
                <a:lnTo>
                  <a:pt x="2818" y="1698"/>
                </a:lnTo>
                <a:lnTo>
                  <a:pt x="2908" y="1782"/>
                </a:lnTo>
                <a:lnTo>
                  <a:pt x="2904" y="1786"/>
                </a:lnTo>
                <a:close/>
                <a:moveTo>
                  <a:pt x="2867" y="1700"/>
                </a:moveTo>
                <a:lnTo>
                  <a:pt x="2867" y="1784"/>
                </a:lnTo>
                <a:lnTo>
                  <a:pt x="2861" y="1784"/>
                </a:lnTo>
                <a:lnTo>
                  <a:pt x="2861" y="1700"/>
                </a:lnTo>
                <a:lnTo>
                  <a:pt x="2867" y="1700"/>
                </a:lnTo>
                <a:close/>
                <a:moveTo>
                  <a:pt x="2814" y="1782"/>
                </a:moveTo>
                <a:lnTo>
                  <a:pt x="2904" y="1698"/>
                </a:lnTo>
                <a:lnTo>
                  <a:pt x="2908" y="1702"/>
                </a:lnTo>
                <a:lnTo>
                  <a:pt x="2818" y="1786"/>
                </a:lnTo>
                <a:lnTo>
                  <a:pt x="2814" y="1782"/>
                </a:lnTo>
                <a:close/>
                <a:moveTo>
                  <a:pt x="3162" y="1840"/>
                </a:moveTo>
                <a:lnTo>
                  <a:pt x="3072" y="1750"/>
                </a:lnTo>
                <a:lnTo>
                  <a:pt x="3076" y="1746"/>
                </a:lnTo>
                <a:lnTo>
                  <a:pt x="3166" y="1836"/>
                </a:lnTo>
                <a:lnTo>
                  <a:pt x="3162" y="1840"/>
                </a:lnTo>
                <a:close/>
                <a:moveTo>
                  <a:pt x="3119" y="1748"/>
                </a:moveTo>
                <a:lnTo>
                  <a:pt x="3119" y="1838"/>
                </a:lnTo>
                <a:lnTo>
                  <a:pt x="3113" y="1838"/>
                </a:lnTo>
                <a:lnTo>
                  <a:pt x="3113" y="1748"/>
                </a:lnTo>
                <a:lnTo>
                  <a:pt x="3119" y="1748"/>
                </a:lnTo>
                <a:close/>
                <a:moveTo>
                  <a:pt x="3072" y="1836"/>
                </a:moveTo>
                <a:lnTo>
                  <a:pt x="3162" y="1746"/>
                </a:lnTo>
                <a:lnTo>
                  <a:pt x="3166" y="1750"/>
                </a:lnTo>
                <a:lnTo>
                  <a:pt x="3076" y="1840"/>
                </a:lnTo>
                <a:lnTo>
                  <a:pt x="3072" y="1836"/>
                </a:lnTo>
                <a:close/>
                <a:moveTo>
                  <a:pt x="3414" y="1870"/>
                </a:moveTo>
                <a:lnTo>
                  <a:pt x="3330" y="1780"/>
                </a:lnTo>
                <a:lnTo>
                  <a:pt x="3334" y="1776"/>
                </a:lnTo>
                <a:lnTo>
                  <a:pt x="3418" y="1866"/>
                </a:lnTo>
                <a:lnTo>
                  <a:pt x="3414" y="1870"/>
                </a:lnTo>
                <a:close/>
                <a:moveTo>
                  <a:pt x="3377" y="1778"/>
                </a:moveTo>
                <a:lnTo>
                  <a:pt x="3377" y="1868"/>
                </a:lnTo>
                <a:lnTo>
                  <a:pt x="3371" y="1868"/>
                </a:lnTo>
                <a:lnTo>
                  <a:pt x="3371" y="1778"/>
                </a:lnTo>
                <a:lnTo>
                  <a:pt x="3377" y="1778"/>
                </a:lnTo>
                <a:close/>
                <a:moveTo>
                  <a:pt x="3330" y="1866"/>
                </a:moveTo>
                <a:lnTo>
                  <a:pt x="3414" y="1776"/>
                </a:lnTo>
                <a:lnTo>
                  <a:pt x="3418" y="1780"/>
                </a:lnTo>
                <a:lnTo>
                  <a:pt x="3334" y="1870"/>
                </a:lnTo>
                <a:lnTo>
                  <a:pt x="3330" y="1866"/>
                </a:lnTo>
                <a:close/>
                <a:moveTo>
                  <a:pt x="3672" y="1840"/>
                </a:moveTo>
                <a:lnTo>
                  <a:pt x="3582" y="1756"/>
                </a:lnTo>
                <a:lnTo>
                  <a:pt x="3586" y="1752"/>
                </a:lnTo>
                <a:lnTo>
                  <a:pt x="3676" y="1836"/>
                </a:lnTo>
                <a:lnTo>
                  <a:pt x="3672" y="1840"/>
                </a:lnTo>
                <a:close/>
                <a:moveTo>
                  <a:pt x="3635" y="1754"/>
                </a:moveTo>
                <a:lnTo>
                  <a:pt x="3635" y="1838"/>
                </a:lnTo>
                <a:lnTo>
                  <a:pt x="3629" y="1838"/>
                </a:lnTo>
                <a:lnTo>
                  <a:pt x="3629" y="1754"/>
                </a:lnTo>
                <a:lnTo>
                  <a:pt x="3635" y="1754"/>
                </a:lnTo>
                <a:close/>
                <a:moveTo>
                  <a:pt x="3582" y="1836"/>
                </a:moveTo>
                <a:lnTo>
                  <a:pt x="3672" y="1752"/>
                </a:lnTo>
                <a:lnTo>
                  <a:pt x="3676" y="1756"/>
                </a:lnTo>
                <a:lnTo>
                  <a:pt x="3586" y="1840"/>
                </a:lnTo>
                <a:lnTo>
                  <a:pt x="3582" y="1836"/>
                </a:lnTo>
                <a:close/>
                <a:moveTo>
                  <a:pt x="3930" y="1834"/>
                </a:moveTo>
                <a:lnTo>
                  <a:pt x="3840" y="1744"/>
                </a:lnTo>
                <a:lnTo>
                  <a:pt x="3844" y="1740"/>
                </a:lnTo>
                <a:lnTo>
                  <a:pt x="3934" y="1830"/>
                </a:lnTo>
                <a:lnTo>
                  <a:pt x="3930" y="1834"/>
                </a:lnTo>
                <a:close/>
                <a:moveTo>
                  <a:pt x="3887" y="1742"/>
                </a:moveTo>
                <a:lnTo>
                  <a:pt x="3887" y="1832"/>
                </a:lnTo>
                <a:lnTo>
                  <a:pt x="3881" y="1832"/>
                </a:lnTo>
                <a:lnTo>
                  <a:pt x="3881" y="1742"/>
                </a:lnTo>
                <a:lnTo>
                  <a:pt x="3887" y="1742"/>
                </a:lnTo>
                <a:close/>
                <a:moveTo>
                  <a:pt x="3840" y="1830"/>
                </a:moveTo>
                <a:lnTo>
                  <a:pt x="3930" y="1740"/>
                </a:lnTo>
                <a:lnTo>
                  <a:pt x="3934" y="1744"/>
                </a:lnTo>
                <a:lnTo>
                  <a:pt x="3844" y="1834"/>
                </a:lnTo>
                <a:lnTo>
                  <a:pt x="3840" y="1830"/>
                </a:lnTo>
                <a:close/>
                <a:moveTo>
                  <a:pt x="4182" y="1840"/>
                </a:moveTo>
                <a:lnTo>
                  <a:pt x="4098" y="1756"/>
                </a:lnTo>
                <a:lnTo>
                  <a:pt x="4102" y="1752"/>
                </a:lnTo>
                <a:lnTo>
                  <a:pt x="4186" y="1836"/>
                </a:lnTo>
                <a:lnTo>
                  <a:pt x="4182" y="1840"/>
                </a:lnTo>
                <a:close/>
                <a:moveTo>
                  <a:pt x="4145" y="1754"/>
                </a:moveTo>
                <a:lnTo>
                  <a:pt x="4145" y="1838"/>
                </a:lnTo>
                <a:lnTo>
                  <a:pt x="4139" y="1838"/>
                </a:lnTo>
                <a:lnTo>
                  <a:pt x="4139" y="1754"/>
                </a:lnTo>
                <a:lnTo>
                  <a:pt x="4145" y="1754"/>
                </a:lnTo>
                <a:close/>
                <a:moveTo>
                  <a:pt x="4098" y="1836"/>
                </a:moveTo>
                <a:lnTo>
                  <a:pt x="4182" y="1752"/>
                </a:lnTo>
                <a:lnTo>
                  <a:pt x="4186" y="1756"/>
                </a:lnTo>
                <a:lnTo>
                  <a:pt x="4102" y="1840"/>
                </a:lnTo>
                <a:lnTo>
                  <a:pt x="4098" y="1836"/>
                </a:lnTo>
                <a:close/>
                <a:moveTo>
                  <a:pt x="4440" y="1864"/>
                </a:moveTo>
                <a:lnTo>
                  <a:pt x="4350" y="1774"/>
                </a:lnTo>
                <a:lnTo>
                  <a:pt x="4354" y="1770"/>
                </a:lnTo>
                <a:lnTo>
                  <a:pt x="4444" y="1860"/>
                </a:lnTo>
                <a:lnTo>
                  <a:pt x="4440" y="1864"/>
                </a:lnTo>
                <a:close/>
                <a:moveTo>
                  <a:pt x="4403" y="1772"/>
                </a:moveTo>
                <a:lnTo>
                  <a:pt x="4403" y="1862"/>
                </a:lnTo>
                <a:lnTo>
                  <a:pt x="4397" y="1862"/>
                </a:lnTo>
                <a:lnTo>
                  <a:pt x="4397" y="1772"/>
                </a:lnTo>
                <a:lnTo>
                  <a:pt x="4403" y="1772"/>
                </a:lnTo>
                <a:close/>
                <a:moveTo>
                  <a:pt x="4350" y="1860"/>
                </a:moveTo>
                <a:lnTo>
                  <a:pt x="4440" y="1770"/>
                </a:lnTo>
                <a:lnTo>
                  <a:pt x="4444" y="1774"/>
                </a:lnTo>
                <a:lnTo>
                  <a:pt x="4354" y="1864"/>
                </a:lnTo>
                <a:lnTo>
                  <a:pt x="4350" y="1860"/>
                </a:ln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4" name="Freeform 68"/>
          <p:cNvSpPr>
            <a:spLocks/>
          </p:cNvSpPr>
          <p:nvPr/>
        </p:nvSpPr>
        <p:spPr bwMode="auto">
          <a:xfrm>
            <a:off x="1489076" y="3986213"/>
            <a:ext cx="6945313" cy="895350"/>
          </a:xfrm>
          <a:custGeom>
            <a:avLst/>
            <a:gdLst/>
            <a:ahLst/>
            <a:cxnLst>
              <a:cxn ang="0">
                <a:pos x="32" y="17"/>
              </a:cxn>
              <a:cxn ang="0">
                <a:pos x="720" y="177"/>
              </a:cxn>
              <a:cxn ang="0">
                <a:pos x="714" y="176"/>
              </a:cxn>
              <a:cxn ang="0">
                <a:pos x="1386" y="160"/>
              </a:cxn>
              <a:cxn ang="0">
                <a:pos x="1381" y="161"/>
              </a:cxn>
              <a:cxn ang="0">
                <a:pos x="2069" y="1"/>
              </a:cxn>
              <a:cxn ang="0">
                <a:pos x="2087" y="4"/>
              </a:cxn>
              <a:cxn ang="0">
                <a:pos x="2775" y="404"/>
              </a:cxn>
              <a:cxn ang="0">
                <a:pos x="2761" y="400"/>
              </a:cxn>
              <a:cxn ang="0">
                <a:pos x="3449" y="368"/>
              </a:cxn>
              <a:cxn ang="0">
                <a:pos x="3456" y="369"/>
              </a:cxn>
              <a:cxn ang="0">
                <a:pos x="4128" y="529"/>
              </a:cxn>
              <a:cxn ang="0">
                <a:pos x="4132" y="530"/>
              </a:cxn>
              <a:cxn ang="0">
                <a:pos x="4820" y="818"/>
              </a:cxn>
              <a:cxn ang="0">
                <a:pos x="4812" y="817"/>
              </a:cxn>
              <a:cxn ang="0">
                <a:pos x="5500" y="865"/>
              </a:cxn>
              <a:cxn ang="0">
                <a:pos x="5508" y="866"/>
              </a:cxn>
              <a:cxn ang="0">
                <a:pos x="6180" y="1154"/>
              </a:cxn>
              <a:cxn ang="0">
                <a:pos x="6174" y="1153"/>
              </a:cxn>
              <a:cxn ang="0">
                <a:pos x="6862" y="1249"/>
              </a:cxn>
              <a:cxn ang="0">
                <a:pos x="7550" y="1361"/>
              </a:cxn>
              <a:cxn ang="0">
                <a:pos x="8222" y="1457"/>
              </a:cxn>
              <a:cxn ang="0">
                <a:pos x="8218" y="1456"/>
              </a:cxn>
              <a:cxn ang="0">
                <a:pos x="8906" y="1440"/>
              </a:cxn>
              <a:cxn ang="0">
                <a:pos x="9593" y="1393"/>
              </a:cxn>
              <a:cxn ang="0">
                <a:pos x="10266" y="1392"/>
              </a:cxn>
              <a:cxn ang="0">
                <a:pos x="10952" y="1329"/>
              </a:cxn>
              <a:cxn ang="0">
                <a:pos x="11644" y="1360"/>
              </a:cxn>
              <a:cxn ang="0">
                <a:pos x="11666" y="1386"/>
              </a:cxn>
              <a:cxn ang="0">
                <a:pos x="11641" y="1408"/>
              </a:cxn>
              <a:cxn ang="0">
                <a:pos x="10957" y="1376"/>
              </a:cxn>
              <a:cxn ang="0">
                <a:pos x="10266" y="1440"/>
              </a:cxn>
              <a:cxn ang="0">
                <a:pos x="9596" y="1440"/>
              </a:cxn>
              <a:cxn ang="0">
                <a:pos x="8907" y="1488"/>
              </a:cxn>
              <a:cxn ang="0">
                <a:pos x="8219" y="1504"/>
              </a:cxn>
              <a:cxn ang="0">
                <a:pos x="8215" y="1504"/>
              </a:cxn>
              <a:cxn ang="0">
                <a:pos x="7543" y="1408"/>
              </a:cxn>
              <a:cxn ang="0">
                <a:pos x="6855" y="1296"/>
              </a:cxn>
              <a:cxn ang="0">
                <a:pos x="6167" y="1200"/>
              </a:cxn>
              <a:cxn ang="0">
                <a:pos x="6161" y="1199"/>
              </a:cxn>
              <a:cxn ang="0">
                <a:pos x="5489" y="911"/>
              </a:cxn>
              <a:cxn ang="0">
                <a:pos x="5497" y="912"/>
              </a:cxn>
              <a:cxn ang="0">
                <a:pos x="4809" y="864"/>
              </a:cxn>
              <a:cxn ang="0">
                <a:pos x="4801" y="863"/>
              </a:cxn>
              <a:cxn ang="0">
                <a:pos x="4113" y="575"/>
              </a:cxn>
              <a:cxn ang="0">
                <a:pos x="4117" y="576"/>
              </a:cxn>
              <a:cxn ang="0">
                <a:pos x="3445" y="416"/>
              </a:cxn>
              <a:cxn ang="0">
                <a:pos x="3452" y="416"/>
              </a:cxn>
              <a:cxn ang="0">
                <a:pos x="2764" y="448"/>
              </a:cxn>
              <a:cxn ang="0">
                <a:pos x="2750" y="445"/>
              </a:cxn>
              <a:cxn ang="0">
                <a:pos x="2062" y="45"/>
              </a:cxn>
              <a:cxn ang="0">
                <a:pos x="2080" y="48"/>
              </a:cxn>
              <a:cxn ang="0">
                <a:pos x="1392" y="208"/>
              </a:cxn>
              <a:cxn ang="0">
                <a:pos x="1387" y="208"/>
              </a:cxn>
              <a:cxn ang="0">
                <a:pos x="715" y="224"/>
              </a:cxn>
              <a:cxn ang="0">
                <a:pos x="709" y="224"/>
              </a:cxn>
              <a:cxn ang="0">
                <a:pos x="21" y="64"/>
              </a:cxn>
              <a:cxn ang="0">
                <a:pos x="3" y="35"/>
              </a:cxn>
              <a:cxn ang="0">
                <a:pos x="32" y="17"/>
              </a:cxn>
            </a:cxnLst>
            <a:rect l="0" t="0" r="r" b="b"/>
            <a:pathLst>
              <a:path w="11667" h="1504">
                <a:moveTo>
                  <a:pt x="32" y="17"/>
                </a:moveTo>
                <a:lnTo>
                  <a:pt x="720" y="177"/>
                </a:lnTo>
                <a:lnTo>
                  <a:pt x="714" y="176"/>
                </a:lnTo>
                <a:lnTo>
                  <a:pt x="1386" y="160"/>
                </a:lnTo>
                <a:lnTo>
                  <a:pt x="1381" y="161"/>
                </a:lnTo>
                <a:lnTo>
                  <a:pt x="2069" y="1"/>
                </a:lnTo>
                <a:cubicBezTo>
                  <a:pt x="2075" y="0"/>
                  <a:pt x="2081" y="1"/>
                  <a:pt x="2087" y="4"/>
                </a:cubicBezTo>
                <a:lnTo>
                  <a:pt x="2775" y="404"/>
                </a:lnTo>
                <a:lnTo>
                  <a:pt x="2761" y="400"/>
                </a:lnTo>
                <a:lnTo>
                  <a:pt x="3449" y="368"/>
                </a:lnTo>
                <a:cubicBezTo>
                  <a:pt x="3452" y="368"/>
                  <a:pt x="3454" y="369"/>
                  <a:pt x="3456" y="369"/>
                </a:cubicBezTo>
                <a:lnTo>
                  <a:pt x="4128" y="529"/>
                </a:lnTo>
                <a:cubicBezTo>
                  <a:pt x="4129" y="529"/>
                  <a:pt x="4131" y="530"/>
                  <a:pt x="4132" y="530"/>
                </a:cubicBezTo>
                <a:lnTo>
                  <a:pt x="4820" y="818"/>
                </a:lnTo>
                <a:lnTo>
                  <a:pt x="4812" y="817"/>
                </a:lnTo>
                <a:lnTo>
                  <a:pt x="5500" y="865"/>
                </a:lnTo>
                <a:cubicBezTo>
                  <a:pt x="5503" y="865"/>
                  <a:pt x="5505" y="865"/>
                  <a:pt x="5508" y="866"/>
                </a:cubicBezTo>
                <a:lnTo>
                  <a:pt x="6180" y="1154"/>
                </a:lnTo>
                <a:lnTo>
                  <a:pt x="6174" y="1153"/>
                </a:lnTo>
                <a:lnTo>
                  <a:pt x="6862" y="1249"/>
                </a:lnTo>
                <a:lnTo>
                  <a:pt x="7550" y="1361"/>
                </a:lnTo>
                <a:lnTo>
                  <a:pt x="8222" y="1457"/>
                </a:lnTo>
                <a:lnTo>
                  <a:pt x="8218" y="1456"/>
                </a:lnTo>
                <a:lnTo>
                  <a:pt x="8906" y="1440"/>
                </a:lnTo>
                <a:lnTo>
                  <a:pt x="9593" y="1393"/>
                </a:lnTo>
                <a:lnTo>
                  <a:pt x="10266" y="1392"/>
                </a:lnTo>
                <a:lnTo>
                  <a:pt x="10952" y="1329"/>
                </a:lnTo>
                <a:lnTo>
                  <a:pt x="11644" y="1360"/>
                </a:lnTo>
                <a:cubicBezTo>
                  <a:pt x="11657" y="1361"/>
                  <a:pt x="11667" y="1372"/>
                  <a:pt x="11666" y="1386"/>
                </a:cubicBezTo>
                <a:cubicBezTo>
                  <a:pt x="11666" y="1399"/>
                  <a:pt x="11655" y="1409"/>
                  <a:pt x="11641" y="1408"/>
                </a:cubicBezTo>
                <a:lnTo>
                  <a:pt x="10957" y="1376"/>
                </a:lnTo>
                <a:lnTo>
                  <a:pt x="10266" y="1440"/>
                </a:lnTo>
                <a:lnTo>
                  <a:pt x="9596" y="1440"/>
                </a:lnTo>
                <a:lnTo>
                  <a:pt x="8907" y="1488"/>
                </a:lnTo>
                <a:lnTo>
                  <a:pt x="8219" y="1504"/>
                </a:lnTo>
                <a:cubicBezTo>
                  <a:pt x="8218" y="1504"/>
                  <a:pt x="8216" y="1504"/>
                  <a:pt x="8215" y="1504"/>
                </a:cubicBezTo>
                <a:lnTo>
                  <a:pt x="7543" y="1408"/>
                </a:lnTo>
                <a:lnTo>
                  <a:pt x="6855" y="1296"/>
                </a:lnTo>
                <a:lnTo>
                  <a:pt x="6167" y="1200"/>
                </a:lnTo>
                <a:cubicBezTo>
                  <a:pt x="6165" y="1200"/>
                  <a:pt x="6163" y="1199"/>
                  <a:pt x="6161" y="1199"/>
                </a:cubicBezTo>
                <a:lnTo>
                  <a:pt x="5489" y="911"/>
                </a:lnTo>
                <a:lnTo>
                  <a:pt x="5497" y="912"/>
                </a:lnTo>
                <a:lnTo>
                  <a:pt x="4809" y="864"/>
                </a:lnTo>
                <a:cubicBezTo>
                  <a:pt x="4806" y="864"/>
                  <a:pt x="4804" y="864"/>
                  <a:pt x="4801" y="863"/>
                </a:cubicBezTo>
                <a:lnTo>
                  <a:pt x="4113" y="575"/>
                </a:lnTo>
                <a:lnTo>
                  <a:pt x="4117" y="576"/>
                </a:lnTo>
                <a:lnTo>
                  <a:pt x="3445" y="416"/>
                </a:lnTo>
                <a:lnTo>
                  <a:pt x="3452" y="416"/>
                </a:lnTo>
                <a:lnTo>
                  <a:pt x="2764" y="448"/>
                </a:lnTo>
                <a:cubicBezTo>
                  <a:pt x="2759" y="449"/>
                  <a:pt x="2754" y="448"/>
                  <a:pt x="2750" y="445"/>
                </a:cubicBezTo>
                <a:lnTo>
                  <a:pt x="2062" y="45"/>
                </a:lnTo>
                <a:lnTo>
                  <a:pt x="2080" y="48"/>
                </a:lnTo>
                <a:lnTo>
                  <a:pt x="1392" y="208"/>
                </a:lnTo>
                <a:cubicBezTo>
                  <a:pt x="1390" y="208"/>
                  <a:pt x="1389" y="208"/>
                  <a:pt x="1387" y="208"/>
                </a:cubicBezTo>
                <a:lnTo>
                  <a:pt x="715" y="224"/>
                </a:lnTo>
                <a:cubicBezTo>
                  <a:pt x="713" y="225"/>
                  <a:pt x="711" y="224"/>
                  <a:pt x="709" y="224"/>
                </a:cubicBezTo>
                <a:lnTo>
                  <a:pt x="21" y="64"/>
                </a:lnTo>
                <a:cubicBezTo>
                  <a:pt x="8" y="61"/>
                  <a:pt x="0" y="48"/>
                  <a:pt x="3" y="35"/>
                </a:cubicBezTo>
                <a:cubicBezTo>
                  <a:pt x="6" y="22"/>
                  <a:pt x="19" y="14"/>
                  <a:pt x="32" y="17"/>
                </a:cubicBez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5" name="Freeform 69"/>
          <p:cNvSpPr>
            <a:spLocks/>
          </p:cNvSpPr>
          <p:nvPr/>
        </p:nvSpPr>
        <p:spPr bwMode="auto">
          <a:xfrm>
            <a:off x="1447801" y="39512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6" name="Freeform 70"/>
          <p:cNvSpPr>
            <a:spLocks noEditPoints="1"/>
          </p:cNvSpPr>
          <p:nvPr/>
        </p:nvSpPr>
        <p:spPr bwMode="auto">
          <a:xfrm>
            <a:off x="1443039" y="3946525"/>
            <a:ext cx="123825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5"/>
              </a:cxn>
              <a:cxn ang="0">
                <a:pos x="201" y="209"/>
              </a:cxn>
              <a:cxn ang="0">
                <a:pos x="8" y="209"/>
              </a:cxn>
              <a:cxn ang="0">
                <a:pos x="2" y="205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3"/>
              </a:cxn>
              <a:cxn ang="0">
                <a:pos x="201" y="193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9" y="2"/>
                  <a:pt x="101" y="0"/>
                  <a:pt x="105" y="0"/>
                </a:cubicBezTo>
                <a:cubicBezTo>
                  <a:pt x="108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8"/>
                  <a:pt x="203" y="209"/>
                  <a:pt x="201" y="209"/>
                </a:cubicBezTo>
                <a:lnTo>
                  <a:pt x="8" y="209"/>
                </a:lnTo>
                <a:cubicBezTo>
                  <a:pt x="6" y="209"/>
                  <a:pt x="3" y="208"/>
                  <a:pt x="2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3"/>
                </a:lnTo>
                <a:lnTo>
                  <a:pt x="201" y="193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7" name="Freeform 71"/>
          <p:cNvSpPr>
            <a:spLocks/>
          </p:cNvSpPr>
          <p:nvPr/>
        </p:nvSpPr>
        <p:spPr bwMode="auto">
          <a:xfrm>
            <a:off x="1854201" y="40401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8" name="Freeform 72"/>
          <p:cNvSpPr>
            <a:spLocks noEditPoints="1"/>
          </p:cNvSpPr>
          <p:nvPr/>
        </p:nvSpPr>
        <p:spPr bwMode="auto">
          <a:xfrm>
            <a:off x="1849439" y="4035425"/>
            <a:ext cx="123825" cy="125413"/>
          </a:xfrm>
          <a:custGeom>
            <a:avLst/>
            <a:gdLst/>
            <a:ahLst/>
            <a:cxnLst>
              <a:cxn ang="0">
                <a:pos x="98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7"/>
              </a:cxn>
              <a:cxn ang="0">
                <a:pos x="208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2" y="197"/>
              </a:cxn>
              <a:cxn ang="0">
                <a:pos x="98" y="4"/>
              </a:cxn>
              <a:cxn ang="0">
                <a:pos x="16" y="204"/>
              </a:cxn>
              <a:cxn ang="0">
                <a:pos x="9" y="193"/>
              </a:cxn>
              <a:cxn ang="0">
                <a:pos x="201" y="193"/>
              </a:cxn>
              <a:cxn ang="0">
                <a:pos x="194" y="204"/>
              </a:cxn>
              <a:cxn ang="0">
                <a:pos x="98" y="11"/>
              </a:cxn>
              <a:cxn ang="0">
                <a:pos x="112" y="11"/>
              </a:cxn>
              <a:cxn ang="0">
                <a:pos x="16" y="204"/>
              </a:cxn>
            </a:cxnLst>
            <a:rect l="0" t="0" r="r" b="b"/>
            <a:pathLst>
              <a:path w="209" h="209">
                <a:moveTo>
                  <a:pt x="98" y="4"/>
                </a:moveTo>
                <a:cubicBezTo>
                  <a:pt x="99" y="1"/>
                  <a:pt x="102" y="0"/>
                  <a:pt x="105" y="0"/>
                </a:cubicBezTo>
                <a:cubicBezTo>
                  <a:pt x="108" y="0"/>
                  <a:pt x="111" y="1"/>
                  <a:pt x="112" y="4"/>
                </a:cubicBezTo>
                <a:lnTo>
                  <a:pt x="208" y="197"/>
                </a:lnTo>
                <a:cubicBezTo>
                  <a:pt x="209" y="200"/>
                  <a:pt x="209" y="203"/>
                  <a:pt x="208" y="205"/>
                </a:cubicBezTo>
                <a:cubicBezTo>
                  <a:pt x="206" y="207"/>
                  <a:pt x="204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7"/>
                  <a:pt x="2" y="205"/>
                </a:cubicBezTo>
                <a:cubicBezTo>
                  <a:pt x="1" y="203"/>
                  <a:pt x="0" y="200"/>
                  <a:pt x="2" y="197"/>
                </a:cubicBezTo>
                <a:lnTo>
                  <a:pt x="98" y="4"/>
                </a:lnTo>
                <a:close/>
                <a:moveTo>
                  <a:pt x="16" y="204"/>
                </a:moveTo>
                <a:lnTo>
                  <a:pt x="9" y="193"/>
                </a:lnTo>
                <a:lnTo>
                  <a:pt x="201" y="193"/>
                </a:lnTo>
                <a:lnTo>
                  <a:pt x="194" y="204"/>
                </a:lnTo>
                <a:lnTo>
                  <a:pt x="98" y="11"/>
                </a:lnTo>
                <a:lnTo>
                  <a:pt x="112" y="11"/>
                </a:lnTo>
                <a:lnTo>
                  <a:pt x="16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9" name="Freeform 73"/>
          <p:cNvSpPr>
            <a:spLocks/>
          </p:cNvSpPr>
          <p:nvPr/>
        </p:nvSpPr>
        <p:spPr bwMode="auto">
          <a:xfrm>
            <a:off x="2262189" y="4032250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0" name="Freeform 74"/>
          <p:cNvSpPr>
            <a:spLocks noEditPoints="1"/>
          </p:cNvSpPr>
          <p:nvPr/>
        </p:nvSpPr>
        <p:spPr bwMode="auto">
          <a:xfrm>
            <a:off x="2257426" y="4027488"/>
            <a:ext cx="123825" cy="125413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8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8"/>
              </a:cxn>
              <a:cxn ang="0">
                <a:pos x="97" y="4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1" y="12"/>
              </a:cxn>
              <a:cxn ang="0">
                <a:pos x="15" y="205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4"/>
                </a:cubicBezTo>
                <a:lnTo>
                  <a:pt x="207" y="198"/>
                </a:lnTo>
                <a:cubicBezTo>
                  <a:pt x="209" y="200"/>
                  <a:pt x="208" y="203"/>
                  <a:pt x="207" y="205"/>
                </a:cubicBezTo>
                <a:cubicBezTo>
                  <a:pt x="205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4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1" y="12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1" name="Freeform 75"/>
          <p:cNvSpPr>
            <a:spLocks/>
          </p:cNvSpPr>
          <p:nvPr/>
        </p:nvSpPr>
        <p:spPr bwMode="auto">
          <a:xfrm>
            <a:off x="2668589" y="3943350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2" name="Freeform 76"/>
          <p:cNvSpPr>
            <a:spLocks noEditPoints="1"/>
          </p:cNvSpPr>
          <p:nvPr/>
        </p:nvSpPr>
        <p:spPr bwMode="auto">
          <a:xfrm>
            <a:off x="2663826" y="3938588"/>
            <a:ext cx="123825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0" y="210"/>
              </a:cxn>
              <a:cxn ang="0">
                <a:pos x="8" y="210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4"/>
              </a:cxn>
              <a:cxn ang="0">
                <a:pos x="200" y="194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10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1"/>
                  <a:pt x="209" y="204"/>
                  <a:pt x="207" y="206"/>
                </a:cubicBezTo>
                <a:cubicBezTo>
                  <a:pt x="206" y="208"/>
                  <a:pt x="203" y="210"/>
                  <a:pt x="200" y="210"/>
                </a:cubicBezTo>
                <a:lnTo>
                  <a:pt x="8" y="210"/>
                </a:lnTo>
                <a:cubicBezTo>
                  <a:pt x="6" y="210"/>
                  <a:pt x="3" y="208"/>
                  <a:pt x="2" y="206"/>
                </a:cubicBezTo>
                <a:cubicBezTo>
                  <a:pt x="0" y="204"/>
                  <a:pt x="0" y="201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4"/>
                </a:lnTo>
                <a:lnTo>
                  <a:pt x="200" y="194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3" name="Freeform 77"/>
          <p:cNvSpPr>
            <a:spLocks/>
          </p:cNvSpPr>
          <p:nvPr/>
        </p:nvSpPr>
        <p:spPr bwMode="auto">
          <a:xfrm>
            <a:off x="3074989" y="4178300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4" name="Freeform 78"/>
          <p:cNvSpPr>
            <a:spLocks noEditPoints="1"/>
          </p:cNvSpPr>
          <p:nvPr/>
        </p:nvSpPr>
        <p:spPr bwMode="auto">
          <a:xfrm>
            <a:off x="3070226" y="4173538"/>
            <a:ext cx="123825" cy="123825"/>
          </a:xfrm>
          <a:custGeom>
            <a:avLst/>
            <a:gdLst/>
            <a:ahLst/>
            <a:cxnLst>
              <a:cxn ang="0">
                <a:pos x="98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7"/>
              </a:cxn>
              <a:cxn ang="0">
                <a:pos x="207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1" y="197"/>
              </a:cxn>
              <a:cxn ang="0">
                <a:pos x="98" y="4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1"/>
              </a:cxn>
              <a:cxn ang="0">
                <a:pos x="112" y="11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4"/>
                </a:moveTo>
                <a:cubicBezTo>
                  <a:pt x="99" y="1"/>
                  <a:pt x="102" y="0"/>
                  <a:pt x="105" y="0"/>
                </a:cubicBezTo>
                <a:cubicBezTo>
                  <a:pt x="108" y="0"/>
                  <a:pt x="110" y="1"/>
                  <a:pt x="112" y="4"/>
                </a:cubicBezTo>
                <a:lnTo>
                  <a:pt x="208" y="197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8"/>
                  <a:pt x="203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8" y="4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1"/>
                </a:lnTo>
                <a:lnTo>
                  <a:pt x="112" y="11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5" name="Freeform 79"/>
          <p:cNvSpPr>
            <a:spLocks/>
          </p:cNvSpPr>
          <p:nvPr/>
        </p:nvSpPr>
        <p:spPr bwMode="auto">
          <a:xfrm>
            <a:off x="3481389" y="416242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6" name="Freeform 80"/>
          <p:cNvSpPr>
            <a:spLocks noEditPoints="1"/>
          </p:cNvSpPr>
          <p:nvPr/>
        </p:nvSpPr>
        <p:spPr bwMode="auto">
          <a:xfrm>
            <a:off x="3476626" y="4157663"/>
            <a:ext cx="123825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7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7"/>
              </a:cxn>
              <a:cxn ang="0">
                <a:pos x="97" y="4"/>
              </a:cxn>
              <a:cxn ang="0">
                <a:pos x="15" y="204"/>
              </a:cxn>
              <a:cxn ang="0">
                <a:pos x="8" y="193"/>
              </a:cxn>
              <a:cxn ang="0">
                <a:pos x="200" y="193"/>
              </a:cxn>
              <a:cxn ang="0">
                <a:pos x="193" y="204"/>
              </a:cxn>
              <a:cxn ang="0">
                <a:pos x="97" y="11"/>
              </a:cxn>
              <a:cxn ang="0">
                <a:pos x="111" y="11"/>
              </a:cxn>
              <a:cxn ang="0">
                <a:pos x="15" y="204"/>
              </a:cxn>
            </a:cxnLst>
            <a:rect l="0" t="0" r="r" b="b"/>
            <a:pathLst>
              <a:path w="208" h="209">
                <a:moveTo>
                  <a:pt x="97" y="4"/>
                </a:moveTo>
                <a:cubicBezTo>
                  <a:pt x="98" y="1"/>
                  <a:pt x="101" y="0"/>
                  <a:pt x="104" y="0"/>
                </a:cubicBezTo>
                <a:cubicBezTo>
                  <a:pt x="107" y="0"/>
                  <a:pt x="110" y="1"/>
                  <a:pt x="111" y="4"/>
                </a:cubicBezTo>
                <a:lnTo>
                  <a:pt x="207" y="197"/>
                </a:lnTo>
                <a:cubicBezTo>
                  <a:pt x="208" y="200"/>
                  <a:pt x="208" y="203"/>
                  <a:pt x="207" y="205"/>
                </a:cubicBezTo>
                <a:cubicBezTo>
                  <a:pt x="205" y="207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7"/>
                  <a:pt x="1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7" y="4"/>
                </a:lnTo>
                <a:close/>
                <a:moveTo>
                  <a:pt x="15" y="204"/>
                </a:moveTo>
                <a:lnTo>
                  <a:pt x="8" y="193"/>
                </a:lnTo>
                <a:lnTo>
                  <a:pt x="200" y="193"/>
                </a:lnTo>
                <a:lnTo>
                  <a:pt x="193" y="204"/>
                </a:lnTo>
                <a:lnTo>
                  <a:pt x="97" y="11"/>
                </a:lnTo>
                <a:lnTo>
                  <a:pt x="111" y="11"/>
                </a:lnTo>
                <a:lnTo>
                  <a:pt x="15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7" name="Freeform 81"/>
          <p:cNvSpPr>
            <a:spLocks/>
          </p:cNvSpPr>
          <p:nvPr/>
        </p:nvSpPr>
        <p:spPr bwMode="auto">
          <a:xfrm>
            <a:off x="3887789" y="4259263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8" name="Freeform 82"/>
          <p:cNvSpPr>
            <a:spLocks noEditPoints="1"/>
          </p:cNvSpPr>
          <p:nvPr/>
        </p:nvSpPr>
        <p:spPr bwMode="auto">
          <a:xfrm>
            <a:off x="3883026" y="4254500"/>
            <a:ext cx="125413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7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7"/>
              </a:cxn>
              <a:cxn ang="0">
                <a:pos x="97" y="4"/>
              </a:cxn>
              <a:cxn ang="0">
                <a:pos x="15" y="204"/>
              </a:cxn>
              <a:cxn ang="0">
                <a:pos x="8" y="193"/>
              </a:cxn>
              <a:cxn ang="0">
                <a:pos x="200" y="193"/>
              </a:cxn>
              <a:cxn ang="0">
                <a:pos x="193" y="204"/>
              </a:cxn>
              <a:cxn ang="0">
                <a:pos x="97" y="11"/>
              </a:cxn>
              <a:cxn ang="0">
                <a:pos x="111" y="11"/>
              </a:cxn>
              <a:cxn ang="0">
                <a:pos x="15" y="204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1"/>
                  <a:pt x="101" y="0"/>
                  <a:pt x="104" y="0"/>
                </a:cubicBezTo>
                <a:cubicBezTo>
                  <a:pt x="107" y="0"/>
                  <a:pt x="110" y="1"/>
                  <a:pt x="111" y="4"/>
                </a:cubicBezTo>
                <a:lnTo>
                  <a:pt x="207" y="197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7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7"/>
                  <a:pt x="1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7" y="4"/>
                </a:lnTo>
                <a:close/>
                <a:moveTo>
                  <a:pt x="15" y="204"/>
                </a:moveTo>
                <a:lnTo>
                  <a:pt x="8" y="193"/>
                </a:lnTo>
                <a:lnTo>
                  <a:pt x="200" y="193"/>
                </a:lnTo>
                <a:lnTo>
                  <a:pt x="193" y="204"/>
                </a:lnTo>
                <a:lnTo>
                  <a:pt x="97" y="11"/>
                </a:lnTo>
                <a:lnTo>
                  <a:pt x="111" y="11"/>
                </a:lnTo>
                <a:lnTo>
                  <a:pt x="15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9" name="Freeform 83"/>
          <p:cNvSpPr>
            <a:spLocks/>
          </p:cNvSpPr>
          <p:nvPr/>
        </p:nvSpPr>
        <p:spPr bwMode="auto">
          <a:xfrm>
            <a:off x="4295776" y="442912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0" name="Freeform 84"/>
          <p:cNvSpPr>
            <a:spLocks noEditPoints="1"/>
          </p:cNvSpPr>
          <p:nvPr/>
        </p:nvSpPr>
        <p:spPr bwMode="auto">
          <a:xfrm>
            <a:off x="4291014" y="4424363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1" y="209"/>
              </a:cxn>
              <a:cxn ang="0">
                <a:pos x="8" y="209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3"/>
              </a:cxn>
              <a:cxn ang="0">
                <a:pos x="201" y="193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9" y="2"/>
                  <a:pt x="101" y="0"/>
                  <a:pt x="105" y="0"/>
                </a:cubicBezTo>
                <a:cubicBezTo>
                  <a:pt x="108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6"/>
                </a:cubicBezTo>
                <a:cubicBezTo>
                  <a:pt x="206" y="208"/>
                  <a:pt x="203" y="209"/>
                  <a:pt x="201" y="209"/>
                </a:cubicBezTo>
                <a:lnTo>
                  <a:pt x="8" y="209"/>
                </a:lnTo>
                <a:cubicBezTo>
                  <a:pt x="6" y="209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3"/>
                </a:lnTo>
                <a:lnTo>
                  <a:pt x="201" y="193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1" name="Freeform 85"/>
          <p:cNvSpPr>
            <a:spLocks/>
          </p:cNvSpPr>
          <p:nvPr/>
        </p:nvSpPr>
        <p:spPr bwMode="auto">
          <a:xfrm>
            <a:off x="4702177" y="445293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2" name="Freeform 86"/>
          <p:cNvSpPr>
            <a:spLocks noEditPoints="1"/>
          </p:cNvSpPr>
          <p:nvPr/>
        </p:nvSpPr>
        <p:spPr bwMode="auto">
          <a:xfrm>
            <a:off x="4697414" y="4448175"/>
            <a:ext cx="123825" cy="125413"/>
          </a:xfrm>
          <a:custGeom>
            <a:avLst/>
            <a:gdLst/>
            <a:ahLst/>
            <a:cxnLst>
              <a:cxn ang="0">
                <a:pos x="98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8"/>
              </a:cxn>
              <a:cxn ang="0">
                <a:pos x="208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2" y="198"/>
              </a:cxn>
              <a:cxn ang="0">
                <a:pos x="98" y="4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4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1" y="2"/>
                  <a:pt x="112" y="4"/>
                </a:cubicBezTo>
                <a:lnTo>
                  <a:pt x="208" y="198"/>
                </a:lnTo>
                <a:cubicBezTo>
                  <a:pt x="209" y="200"/>
                  <a:pt x="209" y="203"/>
                  <a:pt x="208" y="205"/>
                </a:cubicBezTo>
                <a:cubicBezTo>
                  <a:pt x="206" y="208"/>
                  <a:pt x="204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5"/>
                </a:cubicBezTo>
                <a:cubicBezTo>
                  <a:pt x="1" y="203"/>
                  <a:pt x="0" y="200"/>
                  <a:pt x="2" y="198"/>
                </a:cubicBezTo>
                <a:lnTo>
                  <a:pt x="98" y="4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3" name="Freeform 87"/>
          <p:cNvSpPr>
            <a:spLocks/>
          </p:cNvSpPr>
          <p:nvPr/>
        </p:nvSpPr>
        <p:spPr bwMode="auto">
          <a:xfrm>
            <a:off x="5108577" y="463073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4" name="Freeform 88"/>
          <p:cNvSpPr>
            <a:spLocks noEditPoints="1"/>
          </p:cNvSpPr>
          <p:nvPr/>
        </p:nvSpPr>
        <p:spPr bwMode="auto">
          <a:xfrm>
            <a:off x="5103814" y="4625975"/>
            <a:ext cx="125413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1" y="5"/>
              </a:cxn>
              <a:cxn ang="0">
                <a:pos x="207" y="198"/>
              </a:cxn>
              <a:cxn ang="0">
                <a:pos x="207" y="206"/>
              </a:cxn>
              <a:cxn ang="0">
                <a:pos x="200" y="209"/>
              </a:cxn>
              <a:cxn ang="0">
                <a:pos x="8" y="209"/>
              </a:cxn>
              <a:cxn ang="0">
                <a:pos x="1" y="206"/>
              </a:cxn>
              <a:cxn ang="0">
                <a:pos x="1" y="198"/>
              </a:cxn>
              <a:cxn ang="0">
                <a:pos x="97" y="5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1" y="12"/>
              </a:cxn>
              <a:cxn ang="0">
                <a:pos x="15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5"/>
                </a:cubicBezTo>
                <a:lnTo>
                  <a:pt x="207" y="198"/>
                </a:lnTo>
                <a:cubicBezTo>
                  <a:pt x="209" y="200"/>
                  <a:pt x="208" y="203"/>
                  <a:pt x="207" y="206"/>
                </a:cubicBezTo>
                <a:cubicBezTo>
                  <a:pt x="205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1" y="12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5" name="Freeform 89"/>
          <p:cNvSpPr>
            <a:spLocks/>
          </p:cNvSpPr>
          <p:nvPr/>
        </p:nvSpPr>
        <p:spPr bwMode="auto">
          <a:xfrm>
            <a:off x="5514977" y="46878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6" name="Freeform 90"/>
          <p:cNvSpPr>
            <a:spLocks noEditPoints="1"/>
          </p:cNvSpPr>
          <p:nvPr/>
        </p:nvSpPr>
        <p:spPr bwMode="auto">
          <a:xfrm>
            <a:off x="5510214" y="4683125"/>
            <a:ext cx="125413" cy="125413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0" y="210"/>
              </a:cxn>
              <a:cxn ang="0">
                <a:pos x="8" y="210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4"/>
              </a:cxn>
              <a:cxn ang="0">
                <a:pos x="200" y="194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10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6"/>
                </a:cubicBezTo>
                <a:cubicBezTo>
                  <a:pt x="206" y="208"/>
                  <a:pt x="203" y="210"/>
                  <a:pt x="200" y="210"/>
                </a:cubicBezTo>
                <a:lnTo>
                  <a:pt x="8" y="210"/>
                </a:lnTo>
                <a:cubicBezTo>
                  <a:pt x="6" y="210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4"/>
                </a:lnTo>
                <a:lnTo>
                  <a:pt x="200" y="194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7" name="Freeform 91"/>
          <p:cNvSpPr>
            <a:spLocks/>
          </p:cNvSpPr>
          <p:nvPr/>
        </p:nvSpPr>
        <p:spPr bwMode="auto">
          <a:xfrm>
            <a:off x="5922964" y="475297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8" name="Freeform 92"/>
          <p:cNvSpPr>
            <a:spLocks noEditPoints="1"/>
          </p:cNvSpPr>
          <p:nvPr/>
        </p:nvSpPr>
        <p:spPr bwMode="auto">
          <a:xfrm>
            <a:off x="5916614" y="4748213"/>
            <a:ext cx="125413" cy="123825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8" y="206"/>
              </a:cxn>
              <a:cxn ang="0">
                <a:pos x="201" y="209"/>
              </a:cxn>
              <a:cxn ang="0">
                <a:pos x="9" y="209"/>
              </a:cxn>
              <a:cxn ang="0">
                <a:pos x="2" y="206"/>
              </a:cxn>
              <a:cxn ang="0">
                <a:pos x="1" y="198"/>
              </a:cxn>
              <a:cxn ang="0">
                <a:pos x="98" y="5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5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1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8" y="206"/>
                </a:cubicBezTo>
                <a:cubicBezTo>
                  <a:pt x="206" y="208"/>
                  <a:pt x="203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8" y="5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9" name="Freeform 93"/>
          <p:cNvSpPr>
            <a:spLocks/>
          </p:cNvSpPr>
          <p:nvPr/>
        </p:nvSpPr>
        <p:spPr bwMode="auto">
          <a:xfrm>
            <a:off x="6329364" y="481012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0" name="Freeform 94"/>
          <p:cNvSpPr>
            <a:spLocks noEditPoints="1"/>
          </p:cNvSpPr>
          <p:nvPr/>
        </p:nvSpPr>
        <p:spPr bwMode="auto">
          <a:xfrm>
            <a:off x="6324602" y="4805363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1" y="5"/>
              </a:cxn>
              <a:cxn ang="0">
                <a:pos x="207" y="198"/>
              </a:cxn>
              <a:cxn ang="0">
                <a:pos x="207" y="206"/>
              </a:cxn>
              <a:cxn ang="0">
                <a:pos x="200" y="209"/>
              </a:cxn>
              <a:cxn ang="0">
                <a:pos x="8" y="209"/>
              </a:cxn>
              <a:cxn ang="0">
                <a:pos x="1" y="206"/>
              </a:cxn>
              <a:cxn ang="0">
                <a:pos x="1" y="198"/>
              </a:cxn>
              <a:cxn ang="0">
                <a:pos x="97" y="5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1" y="12"/>
              </a:cxn>
              <a:cxn ang="0">
                <a:pos x="15" y="205"/>
              </a:cxn>
            </a:cxnLst>
            <a:rect l="0" t="0" r="r" b="b"/>
            <a:pathLst>
              <a:path w="208" h="209">
                <a:moveTo>
                  <a:pt x="97" y="5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5"/>
                </a:cubicBezTo>
                <a:lnTo>
                  <a:pt x="207" y="198"/>
                </a:lnTo>
                <a:cubicBezTo>
                  <a:pt x="208" y="200"/>
                  <a:pt x="208" y="203"/>
                  <a:pt x="207" y="206"/>
                </a:cubicBezTo>
                <a:cubicBezTo>
                  <a:pt x="205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1" y="12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1" name="Freeform 95"/>
          <p:cNvSpPr>
            <a:spLocks/>
          </p:cNvSpPr>
          <p:nvPr/>
        </p:nvSpPr>
        <p:spPr bwMode="auto">
          <a:xfrm>
            <a:off x="6735764" y="4802188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2" name="Freeform 96"/>
          <p:cNvSpPr>
            <a:spLocks noEditPoints="1"/>
          </p:cNvSpPr>
          <p:nvPr/>
        </p:nvSpPr>
        <p:spPr bwMode="auto">
          <a:xfrm>
            <a:off x="6731002" y="4797425"/>
            <a:ext cx="123825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7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7"/>
              </a:cxn>
              <a:cxn ang="0">
                <a:pos x="97" y="4"/>
              </a:cxn>
              <a:cxn ang="0">
                <a:pos x="15" y="204"/>
              </a:cxn>
              <a:cxn ang="0">
                <a:pos x="8" y="193"/>
              </a:cxn>
              <a:cxn ang="0">
                <a:pos x="200" y="193"/>
              </a:cxn>
              <a:cxn ang="0">
                <a:pos x="193" y="204"/>
              </a:cxn>
              <a:cxn ang="0">
                <a:pos x="97" y="11"/>
              </a:cxn>
              <a:cxn ang="0">
                <a:pos x="111" y="11"/>
              </a:cxn>
              <a:cxn ang="0">
                <a:pos x="15" y="204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1"/>
                  <a:pt x="101" y="0"/>
                  <a:pt x="104" y="0"/>
                </a:cubicBezTo>
                <a:cubicBezTo>
                  <a:pt x="107" y="0"/>
                  <a:pt x="110" y="1"/>
                  <a:pt x="111" y="4"/>
                </a:cubicBezTo>
                <a:lnTo>
                  <a:pt x="207" y="197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7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7"/>
                  <a:pt x="1" y="205"/>
                </a:cubicBezTo>
                <a:cubicBezTo>
                  <a:pt x="0" y="203"/>
                  <a:pt x="0" y="200"/>
                  <a:pt x="1" y="197"/>
                </a:cubicBezTo>
                <a:lnTo>
                  <a:pt x="97" y="4"/>
                </a:lnTo>
                <a:close/>
                <a:moveTo>
                  <a:pt x="15" y="204"/>
                </a:moveTo>
                <a:lnTo>
                  <a:pt x="8" y="193"/>
                </a:lnTo>
                <a:lnTo>
                  <a:pt x="200" y="193"/>
                </a:lnTo>
                <a:lnTo>
                  <a:pt x="193" y="204"/>
                </a:lnTo>
                <a:lnTo>
                  <a:pt x="97" y="11"/>
                </a:lnTo>
                <a:lnTo>
                  <a:pt x="111" y="11"/>
                </a:lnTo>
                <a:lnTo>
                  <a:pt x="15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3" name="Freeform 97"/>
          <p:cNvSpPr>
            <a:spLocks/>
          </p:cNvSpPr>
          <p:nvPr/>
        </p:nvSpPr>
        <p:spPr bwMode="auto">
          <a:xfrm>
            <a:off x="7143752" y="4776788"/>
            <a:ext cx="114300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3"/>
              </a:cxn>
              <a:cxn ang="0">
                <a:pos x="0" y="73"/>
              </a:cxn>
              <a:cxn ang="0">
                <a:pos x="36" y="0"/>
              </a:cxn>
            </a:cxnLst>
            <a:rect l="0" t="0" r="r" b="b"/>
            <a:pathLst>
              <a:path w="72" h="73">
                <a:moveTo>
                  <a:pt x="36" y="0"/>
                </a:moveTo>
                <a:lnTo>
                  <a:pt x="72" y="73"/>
                </a:lnTo>
                <a:lnTo>
                  <a:pt x="0" y="73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4" name="Freeform 98"/>
          <p:cNvSpPr>
            <a:spLocks noEditPoints="1"/>
          </p:cNvSpPr>
          <p:nvPr/>
        </p:nvSpPr>
        <p:spPr bwMode="auto">
          <a:xfrm>
            <a:off x="7137402" y="4772025"/>
            <a:ext cx="125413" cy="125413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5" y="0"/>
              </a:cxn>
              <a:cxn ang="0">
                <a:pos x="112" y="4"/>
              </a:cxn>
              <a:cxn ang="0">
                <a:pos x="208" y="198"/>
              </a:cxn>
              <a:cxn ang="0">
                <a:pos x="207" y="205"/>
              </a:cxn>
              <a:cxn ang="0">
                <a:pos x="201" y="209"/>
              </a:cxn>
              <a:cxn ang="0">
                <a:pos x="9" y="209"/>
              </a:cxn>
              <a:cxn ang="0">
                <a:pos x="2" y="205"/>
              </a:cxn>
              <a:cxn ang="0">
                <a:pos x="1" y="198"/>
              </a:cxn>
              <a:cxn ang="0">
                <a:pos x="97" y="4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3" y="205"/>
              </a:cxn>
              <a:cxn ang="0">
                <a:pos x="97" y="11"/>
              </a:cxn>
              <a:cxn ang="0">
                <a:pos x="112" y="11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0" y="2"/>
                  <a:pt x="112" y="4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5"/>
                </a:cubicBezTo>
                <a:cubicBezTo>
                  <a:pt x="206" y="208"/>
                  <a:pt x="203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4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3" y="205"/>
                </a:lnTo>
                <a:lnTo>
                  <a:pt x="97" y="11"/>
                </a:lnTo>
                <a:lnTo>
                  <a:pt x="112" y="11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5" name="Freeform 99"/>
          <p:cNvSpPr>
            <a:spLocks/>
          </p:cNvSpPr>
          <p:nvPr/>
        </p:nvSpPr>
        <p:spPr bwMode="auto">
          <a:xfrm>
            <a:off x="7550152" y="4768850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6" name="Freeform 100"/>
          <p:cNvSpPr>
            <a:spLocks noEditPoints="1"/>
          </p:cNvSpPr>
          <p:nvPr/>
        </p:nvSpPr>
        <p:spPr bwMode="auto">
          <a:xfrm>
            <a:off x="7543802" y="4764088"/>
            <a:ext cx="125413" cy="123825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105" y="0"/>
              </a:cxn>
              <a:cxn ang="0">
                <a:pos x="112" y="5"/>
              </a:cxn>
              <a:cxn ang="0">
                <a:pos x="208" y="198"/>
              </a:cxn>
              <a:cxn ang="0">
                <a:pos x="208" y="206"/>
              </a:cxn>
              <a:cxn ang="0">
                <a:pos x="201" y="209"/>
              </a:cxn>
              <a:cxn ang="0">
                <a:pos x="9" y="209"/>
              </a:cxn>
              <a:cxn ang="0">
                <a:pos x="2" y="206"/>
              </a:cxn>
              <a:cxn ang="0">
                <a:pos x="2" y="198"/>
              </a:cxn>
              <a:cxn ang="0">
                <a:pos x="98" y="5"/>
              </a:cxn>
              <a:cxn ang="0">
                <a:pos x="16" y="205"/>
              </a:cxn>
              <a:cxn ang="0">
                <a:pos x="9" y="193"/>
              </a:cxn>
              <a:cxn ang="0">
                <a:pos x="201" y="193"/>
              </a:cxn>
              <a:cxn ang="0">
                <a:pos x="194" y="205"/>
              </a:cxn>
              <a:cxn ang="0">
                <a:pos x="98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8" y="5"/>
                </a:moveTo>
                <a:cubicBezTo>
                  <a:pt x="99" y="2"/>
                  <a:pt x="102" y="0"/>
                  <a:pt x="105" y="0"/>
                </a:cubicBezTo>
                <a:cubicBezTo>
                  <a:pt x="108" y="0"/>
                  <a:pt x="111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8" y="206"/>
                </a:cubicBezTo>
                <a:cubicBezTo>
                  <a:pt x="206" y="208"/>
                  <a:pt x="204" y="209"/>
                  <a:pt x="201" y="209"/>
                </a:cubicBezTo>
                <a:lnTo>
                  <a:pt x="9" y="209"/>
                </a:lnTo>
                <a:cubicBezTo>
                  <a:pt x="6" y="209"/>
                  <a:pt x="3" y="208"/>
                  <a:pt x="2" y="206"/>
                </a:cubicBezTo>
                <a:cubicBezTo>
                  <a:pt x="1" y="203"/>
                  <a:pt x="0" y="200"/>
                  <a:pt x="2" y="198"/>
                </a:cubicBezTo>
                <a:lnTo>
                  <a:pt x="98" y="5"/>
                </a:lnTo>
                <a:close/>
                <a:moveTo>
                  <a:pt x="16" y="205"/>
                </a:moveTo>
                <a:lnTo>
                  <a:pt x="9" y="193"/>
                </a:lnTo>
                <a:lnTo>
                  <a:pt x="201" y="193"/>
                </a:lnTo>
                <a:lnTo>
                  <a:pt x="194" y="205"/>
                </a:lnTo>
                <a:lnTo>
                  <a:pt x="98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7" name="Freeform 101"/>
          <p:cNvSpPr>
            <a:spLocks/>
          </p:cNvSpPr>
          <p:nvPr/>
        </p:nvSpPr>
        <p:spPr bwMode="auto">
          <a:xfrm>
            <a:off x="7956552" y="4737100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" name="Freeform 102"/>
          <p:cNvSpPr>
            <a:spLocks noEditPoints="1"/>
          </p:cNvSpPr>
          <p:nvPr/>
        </p:nvSpPr>
        <p:spPr bwMode="auto">
          <a:xfrm>
            <a:off x="7951789" y="4732338"/>
            <a:ext cx="123825" cy="123825"/>
          </a:xfrm>
          <a:custGeom>
            <a:avLst/>
            <a:gdLst/>
            <a:ahLst/>
            <a:cxnLst>
              <a:cxn ang="0">
                <a:pos x="97" y="4"/>
              </a:cxn>
              <a:cxn ang="0">
                <a:pos x="104" y="0"/>
              </a:cxn>
              <a:cxn ang="0">
                <a:pos x="111" y="4"/>
              </a:cxn>
              <a:cxn ang="0">
                <a:pos x="207" y="198"/>
              </a:cxn>
              <a:cxn ang="0">
                <a:pos x="207" y="205"/>
              </a:cxn>
              <a:cxn ang="0">
                <a:pos x="200" y="209"/>
              </a:cxn>
              <a:cxn ang="0">
                <a:pos x="8" y="209"/>
              </a:cxn>
              <a:cxn ang="0">
                <a:pos x="1" y="205"/>
              </a:cxn>
              <a:cxn ang="0">
                <a:pos x="1" y="198"/>
              </a:cxn>
              <a:cxn ang="0">
                <a:pos x="97" y="4"/>
              </a:cxn>
              <a:cxn ang="0">
                <a:pos x="15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1"/>
              </a:cxn>
              <a:cxn ang="0">
                <a:pos x="111" y="11"/>
              </a:cxn>
              <a:cxn ang="0">
                <a:pos x="15" y="205"/>
              </a:cxn>
            </a:cxnLst>
            <a:rect l="0" t="0" r="r" b="b"/>
            <a:pathLst>
              <a:path w="209" h="209">
                <a:moveTo>
                  <a:pt x="97" y="4"/>
                </a:moveTo>
                <a:cubicBezTo>
                  <a:pt x="98" y="2"/>
                  <a:pt x="101" y="0"/>
                  <a:pt x="104" y="0"/>
                </a:cubicBezTo>
                <a:cubicBezTo>
                  <a:pt x="107" y="0"/>
                  <a:pt x="110" y="2"/>
                  <a:pt x="111" y="4"/>
                </a:cubicBezTo>
                <a:lnTo>
                  <a:pt x="207" y="198"/>
                </a:lnTo>
                <a:cubicBezTo>
                  <a:pt x="209" y="200"/>
                  <a:pt x="208" y="203"/>
                  <a:pt x="207" y="205"/>
                </a:cubicBezTo>
                <a:cubicBezTo>
                  <a:pt x="206" y="208"/>
                  <a:pt x="203" y="209"/>
                  <a:pt x="200" y="209"/>
                </a:cubicBezTo>
                <a:lnTo>
                  <a:pt x="8" y="209"/>
                </a:lnTo>
                <a:cubicBezTo>
                  <a:pt x="5" y="209"/>
                  <a:pt x="3" y="208"/>
                  <a:pt x="1" y="205"/>
                </a:cubicBezTo>
                <a:cubicBezTo>
                  <a:pt x="0" y="203"/>
                  <a:pt x="0" y="200"/>
                  <a:pt x="1" y="198"/>
                </a:cubicBezTo>
                <a:lnTo>
                  <a:pt x="97" y="4"/>
                </a:lnTo>
                <a:close/>
                <a:moveTo>
                  <a:pt x="15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1"/>
                </a:lnTo>
                <a:lnTo>
                  <a:pt x="111" y="11"/>
                </a:lnTo>
                <a:lnTo>
                  <a:pt x="15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9" name="Freeform 103"/>
          <p:cNvSpPr>
            <a:spLocks/>
          </p:cNvSpPr>
          <p:nvPr/>
        </p:nvSpPr>
        <p:spPr bwMode="auto">
          <a:xfrm>
            <a:off x="8362952" y="4752975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0" name="Freeform 104"/>
          <p:cNvSpPr>
            <a:spLocks noEditPoints="1"/>
          </p:cNvSpPr>
          <p:nvPr/>
        </p:nvSpPr>
        <p:spPr bwMode="auto">
          <a:xfrm>
            <a:off x="8358189" y="4748213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8"/>
              </a:cxn>
              <a:cxn ang="0">
                <a:pos x="207" y="206"/>
              </a:cxn>
              <a:cxn ang="0">
                <a:pos x="200" y="209"/>
              </a:cxn>
              <a:cxn ang="0">
                <a:pos x="8" y="209"/>
              </a:cxn>
              <a:cxn ang="0">
                <a:pos x="2" y="206"/>
              </a:cxn>
              <a:cxn ang="0">
                <a:pos x="1" y="198"/>
              </a:cxn>
              <a:cxn ang="0">
                <a:pos x="97" y="5"/>
              </a:cxn>
              <a:cxn ang="0">
                <a:pos x="16" y="205"/>
              </a:cxn>
              <a:cxn ang="0">
                <a:pos x="8" y="193"/>
              </a:cxn>
              <a:cxn ang="0">
                <a:pos x="200" y="193"/>
              </a:cxn>
              <a:cxn ang="0">
                <a:pos x="193" y="205"/>
              </a:cxn>
              <a:cxn ang="0">
                <a:pos x="97" y="12"/>
              </a:cxn>
              <a:cxn ang="0">
                <a:pos x="112" y="12"/>
              </a:cxn>
              <a:cxn ang="0">
                <a:pos x="16" y="205"/>
              </a:cxn>
            </a:cxnLst>
            <a:rect l="0" t="0" r="r" b="b"/>
            <a:pathLst>
              <a:path w="209" h="209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8"/>
                </a:lnTo>
                <a:cubicBezTo>
                  <a:pt x="209" y="200"/>
                  <a:pt x="209" y="203"/>
                  <a:pt x="207" y="206"/>
                </a:cubicBezTo>
                <a:cubicBezTo>
                  <a:pt x="206" y="208"/>
                  <a:pt x="203" y="209"/>
                  <a:pt x="200" y="209"/>
                </a:cubicBezTo>
                <a:lnTo>
                  <a:pt x="8" y="209"/>
                </a:lnTo>
                <a:cubicBezTo>
                  <a:pt x="6" y="209"/>
                  <a:pt x="3" y="208"/>
                  <a:pt x="2" y="206"/>
                </a:cubicBezTo>
                <a:cubicBezTo>
                  <a:pt x="0" y="203"/>
                  <a:pt x="0" y="200"/>
                  <a:pt x="1" y="198"/>
                </a:cubicBezTo>
                <a:lnTo>
                  <a:pt x="97" y="5"/>
                </a:lnTo>
                <a:close/>
                <a:moveTo>
                  <a:pt x="16" y="205"/>
                </a:moveTo>
                <a:lnTo>
                  <a:pt x="8" y="193"/>
                </a:lnTo>
                <a:lnTo>
                  <a:pt x="200" y="193"/>
                </a:lnTo>
                <a:lnTo>
                  <a:pt x="193" y="205"/>
                </a:lnTo>
                <a:lnTo>
                  <a:pt x="97" y="12"/>
                </a:lnTo>
                <a:lnTo>
                  <a:pt x="112" y="12"/>
                </a:lnTo>
                <a:lnTo>
                  <a:pt x="16" y="205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1" name="Freeform 105"/>
          <p:cNvSpPr>
            <a:spLocks/>
          </p:cNvSpPr>
          <p:nvPr/>
        </p:nvSpPr>
        <p:spPr bwMode="auto">
          <a:xfrm>
            <a:off x="1490664" y="3660775"/>
            <a:ext cx="6943726" cy="1287463"/>
          </a:xfrm>
          <a:custGeom>
            <a:avLst/>
            <a:gdLst/>
            <a:ahLst/>
            <a:cxnLst>
              <a:cxn ang="0">
                <a:pos x="23" y="307"/>
              </a:cxn>
              <a:cxn ang="0">
                <a:pos x="711" y="259"/>
              </a:cxn>
              <a:cxn ang="0">
                <a:pos x="1383" y="211"/>
              </a:cxn>
              <a:cxn ang="0">
                <a:pos x="1390" y="211"/>
              </a:cxn>
              <a:cxn ang="0">
                <a:pos x="2078" y="371"/>
              </a:cxn>
              <a:cxn ang="0">
                <a:pos x="2083" y="373"/>
              </a:cxn>
              <a:cxn ang="0">
                <a:pos x="2771" y="725"/>
              </a:cxn>
              <a:cxn ang="0">
                <a:pos x="2743" y="730"/>
              </a:cxn>
              <a:cxn ang="0">
                <a:pos x="3431" y="10"/>
              </a:cxn>
              <a:cxn ang="0">
                <a:pos x="3462" y="7"/>
              </a:cxn>
              <a:cxn ang="0">
                <a:pos x="4134" y="471"/>
              </a:cxn>
              <a:cxn ang="0">
                <a:pos x="4137" y="473"/>
              </a:cxn>
              <a:cxn ang="0">
                <a:pos x="4825" y="1145"/>
              </a:cxn>
              <a:cxn ang="0">
                <a:pos x="5513" y="1785"/>
              </a:cxn>
              <a:cxn ang="0">
                <a:pos x="5496" y="1778"/>
              </a:cxn>
              <a:cxn ang="0">
                <a:pos x="6168" y="1778"/>
              </a:cxn>
              <a:cxn ang="0">
                <a:pos x="6860" y="1875"/>
              </a:cxn>
              <a:cxn ang="0">
                <a:pos x="7550" y="2035"/>
              </a:cxn>
              <a:cxn ang="0">
                <a:pos x="8219" y="2115"/>
              </a:cxn>
              <a:cxn ang="0">
                <a:pos x="8215" y="2115"/>
              </a:cxn>
              <a:cxn ang="0">
                <a:pos x="8903" y="2067"/>
              </a:cxn>
              <a:cxn ang="0">
                <a:pos x="9594" y="2115"/>
              </a:cxn>
              <a:cxn ang="0">
                <a:pos x="10263" y="2067"/>
              </a:cxn>
              <a:cxn ang="0">
                <a:pos x="10954" y="2098"/>
              </a:cxn>
              <a:cxn ang="0">
                <a:pos x="11640" y="2098"/>
              </a:cxn>
              <a:cxn ang="0">
                <a:pos x="11664" y="2122"/>
              </a:cxn>
              <a:cxn ang="0">
                <a:pos x="11640" y="2146"/>
              </a:cxn>
              <a:cxn ang="0">
                <a:pos x="10951" y="2146"/>
              </a:cxn>
              <a:cxn ang="0">
                <a:pos x="10266" y="2114"/>
              </a:cxn>
              <a:cxn ang="0">
                <a:pos x="9591" y="2162"/>
              </a:cxn>
              <a:cxn ang="0">
                <a:pos x="8906" y="2114"/>
              </a:cxn>
              <a:cxn ang="0">
                <a:pos x="8218" y="2162"/>
              </a:cxn>
              <a:cxn ang="0">
                <a:pos x="8214" y="2162"/>
              </a:cxn>
              <a:cxn ang="0">
                <a:pos x="7539" y="2082"/>
              </a:cxn>
              <a:cxn ang="0">
                <a:pos x="6853" y="1922"/>
              </a:cxn>
              <a:cxn ang="0">
                <a:pos x="6168" y="1826"/>
              </a:cxn>
              <a:cxn ang="0">
                <a:pos x="5496" y="1826"/>
              </a:cxn>
              <a:cxn ang="0">
                <a:pos x="5480" y="1820"/>
              </a:cxn>
              <a:cxn ang="0">
                <a:pos x="4792" y="1180"/>
              </a:cxn>
              <a:cxn ang="0">
                <a:pos x="4104" y="508"/>
              </a:cxn>
              <a:cxn ang="0">
                <a:pos x="4107" y="510"/>
              </a:cxn>
              <a:cxn ang="0">
                <a:pos x="3435" y="46"/>
              </a:cxn>
              <a:cxn ang="0">
                <a:pos x="3466" y="43"/>
              </a:cxn>
              <a:cxn ang="0">
                <a:pos x="2778" y="763"/>
              </a:cxn>
              <a:cxn ang="0">
                <a:pos x="2750" y="768"/>
              </a:cxn>
              <a:cxn ang="0">
                <a:pos x="2062" y="416"/>
              </a:cxn>
              <a:cxn ang="0">
                <a:pos x="2067" y="418"/>
              </a:cxn>
              <a:cxn ang="0">
                <a:pos x="1379" y="258"/>
              </a:cxn>
              <a:cxn ang="0">
                <a:pos x="1386" y="258"/>
              </a:cxn>
              <a:cxn ang="0">
                <a:pos x="714" y="306"/>
              </a:cxn>
              <a:cxn ang="0">
                <a:pos x="26" y="354"/>
              </a:cxn>
              <a:cxn ang="0">
                <a:pos x="1" y="332"/>
              </a:cxn>
              <a:cxn ang="0">
                <a:pos x="23" y="307"/>
              </a:cxn>
            </a:cxnLst>
            <a:rect l="0" t="0" r="r" b="b"/>
            <a:pathLst>
              <a:path w="11664" h="2163">
                <a:moveTo>
                  <a:pt x="23" y="307"/>
                </a:moveTo>
                <a:lnTo>
                  <a:pt x="711" y="259"/>
                </a:lnTo>
                <a:lnTo>
                  <a:pt x="1383" y="211"/>
                </a:lnTo>
                <a:cubicBezTo>
                  <a:pt x="1385" y="210"/>
                  <a:pt x="1388" y="211"/>
                  <a:pt x="1390" y="211"/>
                </a:cubicBezTo>
                <a:lnTo>
                  <a:pt x="2078" y="371"/>
                </a:lnTo>
                <a:cubicBezTo>
                  <a:pt x="2080" y="372"/>
                  <a:pt x="2082" y="372"/>
                  <a:pt x="2083" y="373"/>
                </a:cubicBezTo>
                <a:lnTo>
                  <a:pt x="2771" y="725"/>
                </a:lnTo>
                <a:lnTo>
                  <a:pt x="2743" y="730"/>
                </a:lnTo>
                <a:lnTo>
                  <a:pt x="3431" y="10"/>
                </a:lnTo>
                <a:cubicBezTo>
                  <a:pt x="3439" y="1"/>
                  <a:pt x="3452" y="0"/>
                  <a:pt x="3462" y="7"/>
                </a:cubicBezTo>
                <a:lnTo>
                  <a:pt x="4134" y="471"/>
                </a:lnTo>
                <a:cubicBezTo>
                  <a:pt x="4135" y="471"/>
                  <a:pt x="4136" y="472"/>
                  <a:pt x="4137" y="473"/>
                </a:cubicBezTo>
                <a:lnTo>
                  <a:pt x="4825" y="1145"/>
                </a:lnTo>
                <a:lnTo>
                  <a:pt x="5513" y="1785"/>
                </a:lnTo>
                <a:lnTo>
                  <a:pt x="5496" y="1778"/>
                </a:lnTo>
                <a:lnTo>
                  <a:pt x="6168" y="1778"/>
                </a:lnTo>
                <a:lnTo>
                  <a:pt x="6860" y="1875"/>
                </a:lnTo>
                <a:lnTo>
                  <a:pt x="7550" y="2035"/>
                </a:lnTo>
                <a:lnTo>
                  <a:pt x="8219" y="2115"/>
                </a:lnTo>
                <a:lnTo>
                  <a:pt x="8215" y="2115"/>
                </a:lnTo>
                <a:lnTo>
                  <a:pt x="8903" y="2067"/>
                </a:lnTo>
                <a:lnTo>
                  <a:pt x="9594" y="2115"/>
                </a:lnTo>
                <a:lnTo>
                  <a:pt x="10263" y="2067"/>
                </a:lnTo>
                <a:lnTo>
                  <a:pt x="10954" y="2098"/>
                </a:lnTo>
                <a:lnTo>
                  <a:pt x="11640" y="2098"/>
                </a:lnTo>
                <a:cubicBezTo>
                  <a:pt x="11654" y="2098"/>
                  <a:pt x="11664" y="2109"/>
                  <a:pt x="11664" y="2122"/>
                </a:cubicBezTo>
                <a:cubicBezTo>
                  <a:pt x="11664" y="2136"/>
                  <a:pt x="11654" y="2146"/>
                  <a:pt x="11640" y="2146"/>
                </a:cubicBezTo>
                <a:lnTo>
                  <a:pt x="10951" y="2146"/>
                </a:lnTo>
                <a:lnTo>
                  <a:pt x="10266" y="2114"/>
                </a:lnTo>
                <a:lnTo>
                  <a:pt x="9591" y="2162"/>
                </a:lnTo>
                <a:lnTo>
                  <a:pt x="8906" y="2114"/>
                </a:lnTo>
                <a:lnTo>
                  <a:pt x="8218" y="2162"/>
                </a:lnTo>
                <a:cubicBezTo>
                  <a:pt x="8217" y="2163"/>
                  <a:pt x="8215" y="2162"/>
                  <a:pt x="8214" y="2162"/>
                </a:cubicBezTo>
                <a:lnTo>
                  <a:pt x="7539" y="2082"/>
                </a:lnTo>
                <a:lnTo>
                  <a:pt x="6853" y="1922"/>
                </a:lnTo>
                <a:lnTo>
                  <a:pt x="6168" y="1826"/>
                </a:lnTo>
                <a:lnTo>
                  <a:pt x="5496" y="1826"/>
                </a:lnTo>
                <a:cubicBezTo>
                  <a:pt x="5490" y="1826"/>
                  <a:pt x="5485" y="1824"/>
                  <a:pt x="5480" y="1820"/>
                </a:cubicBezTo>
                <a:lnTo>
                  <a:pt x="4792" y="1180"/>
                </a:lnTo>
                <a:lnTo>
                  <a:pt x="4104" y="508"/>
                </a:lnTo>
                <a:lnTo>
                  <a:pt x="4107" y="510"/>
                </a:lnTo>
                <a:lnTo>
                  <a:pt x="3435" y="46"/>
                </a:lnTo>
                <a:lnTo>
                  <a:pt x="3466" y="43"/>
                </a:lnTo>
                <a:lnTo>
                  <a:pt x="2778" y="763"/>
                </a:lnTo>
                <a:cubicBezTo>
                  <a:pt x="2770" y="771"/>
                  <a:pt x="2759" y="773"/>
                  <a:pt x="2750" y="768"/>
                </a:cubicBezTo>
                <a:lnTo>
                  <a:pt x="2062" y="416"/>
                </a:lnTo>
                <a:lnTo>
                  <a:pt x="2067" y="418"/>
                </a:lnTo>
                <a:lnTo>
                  <a:pt x="1379" y="258"/>
                </a:lnTo>
                <a:lnTo>
                  <a:pt x="1386" y="258"/>
                </a:lnTo>
                <a:lnTo>
                  <a:pt x="714" y="306"/>
                </a:lnTo>
                <a:lnTo>
                  <a:pt x="26" y="354"/>
                </a:lnTo>
                <a:cubicBezTo>
                  <a:pt x="13" y="355"/>
                  <a:pt x="1" y="345"/>
                  <a:pt x="1" y="332"/>
                </a:cubicBezTo>
                <a:cubicBezTo>
                  <a:pt x="0" y="319"/>
                  <a:pt x="10" y="307"/>
                  <a:pt x="23" y="307"/>
                </a:cubicBezTo>
                <a:close/>
              </a:path>
            </a:pathLst>
          </a:custGeom>
          <a:solidFill>
            <a:srgbClr val="9E5ECE"/>
          </a:solidFill>
          <a:ln w="9525" cap="flat">
            <a:noFill/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2" name="Rectangle 106"/>
          <p:cNvSpPr>
            <a:spLocks noChangeArrowheads="1"/>
          </p:cNvSpPr>
          <p:nvPr/>
        </p:nvSpPr>
        <p:spPr bwMode="auto">
          <a:xfrm>
            <a:off x="1447801" y="38004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3" name="Freeform 107"/>
          <p:cNvSpPr>
            <a:spLocks noEditPoints="1"/>
          </p:cNvSpPr>
          <p:nvPr/>
        </p:nvSpPr>
        <p:spPr bwMode="auto">
          <a:xfrm>
            <a:off x="1443039" y="37957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1857376" y="37719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5" name="Freeform 109"/>
          <p:cNvSpPr>
            <a:spLocks noEditPoints="1"/>
          </p:cNvSpPr>
          <p:nvPr/>
        </p:nvSpPr>
        <p:spPr bwMode="auto">
          <a:xfrm>
            <a:off x="1852614" y="37671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2257426" y="37433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7" name="Freeform 111"/>
          <p:cNvSpPr>
            <a:spLocks noEditPoints="1"/>
          </p:cNvSpPr>
          <p:nvPr/>
        </p:nvSpPr>
        <p:spPr bwMode="auto">
          <a:xfrm>
            <a:off x="2252664" y="37385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8" name="Rectangle 112"/>
          <p:cNvSpPr>
            <a:spLocks noChangeArrowheads="1"/>
          </p:cNvSpPr>
          <p:nvPr/>
        </p:nvSpPr>
        <p:spPr bwMode="auto">
          <a:xfrm>
            <a:off x="2667001" y="38385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09" name="Freeform 113"/>
          <p:cNvSpPr>
            <a:spLocks noEditPoints="1"/>
          </p:cNvSpPr>
          <p:nvPr/>
        </p:nvSpPr>
        <p:spPr bwMode="auto">
          <a:xfrm>
            <a:off x="2662239" y="38338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0" name="Rectangle 114"/>
          <p:cNvSpPr>
            <a:spLocks noChangeArrowheads="1"/>
          </p:cNvSpPr>
          <p:nvPr/>
        </p:nvSpPr>
        <p:spPr bwMode="auto">
          <a:xfrm>
            <a:off x="3076576" y="40481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1" name="Freeform 115"/>
          <p:cNvSpPr>
            <a:spLocks noEditPoints="1"/>
          </p:cNvSpPr>
          <p:nvPr/>
        </p:nvSpPr>
        <p:spPr bwMode="auto">
          <a:xfrm>
            <a:off x="3071814" y="40433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2" name="Rectangle 116"/>
          <p:cNvSpPr>
            <a:spLocks noChangeArrowheads="1"/>
          </p:cNvSpPr>
          <p:nvPr/>
        </p:nvSpPr>
        <p:spPr bwMode="auto">
          <a:xfrm>
            <a:off x="3486151" y="36195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3" name="Freeform 117"/>
          <p:cNvSpPr>
            <a:spLocks noEditPoints="1"/>
          </p:cNvSpPr>
          <p:nvPr/>
        </p:nvSpPr>
        <p:spPr bwMode="auto">
          <a:xfrm>
            <a:off x="3481389" y="36147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4" name="Rectangle 118"/>
          <p:cNvSpPr>
            <a:spLocks noChangeArrowheads="1"/>
          </p:cNvSpPr>
          <p:nvPr/>
        </p:nvSpPr>
        <p:spPr bwMode="auto">
          <a:xfrm>
            <a:off x="3886201" y="38957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5" name="Freeform 119"/>
          <p:cNvSpPr>
            <a:spLocks noEditPoints="1"/>
          </p:cNvSpPr>
          <p:nvPr/>
        </p:nvSpPr>
        <p:spPr bwMode="auto">
          <a:xfrm>
            <a:off x="3881439" y="38909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4295776" y="42957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7" name="Freeform 121"/>
          <p:cNvSpPr>
            <a:spLocks noEditPoints="1"/>
          </p:cNvSpPr>
          <p:nvPr/>
        </p:nvSpPr>
        <p:spPr bwMode="auto">
          <a:xfrm>
            <a:off x="4291014" y="42910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8" name="Rectangle 122"/>
          <p:cNvSpPr>
            <a:spLocks noChangeArrowheads="1"/>
          </p:cNvSpPr>
          <p:nvPr/>
        </p:nvSpPr>
        <p:spPr bwMode="auto">
          <a:xfrm>
            <a:off x="4705352" y="46767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9" name="Freeform 123"/>
          <p:cNvSpPr>
            <a:spLocks noEditPoints="1"/>
          </p:cNvSpPr>
          <p:nvPr/>
        </p:nvSpPr>
        <p:spPr bwMode="auto">
          <a:xfrm>
            <a:off x="4700589" y="46720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0" name="Rectangle 124"/>
          <p:cNvSpPr>
            <a:spLocks noChangeArrowheads="1"/>
          </p:cNvSpPr>
          <p:nvPr/>
        </p:nvSpPr>
        <p:spPr bwMode="auto">
          <a:xfrm>
            <a:off x="5105402" y="46767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1" name="Freeform 125"/>
          <p:cNvSpPr>
            <a:spLocks noEditPoints="1"/>
          </p:cNvSpPr>
          <p:nvPr/>
        </p:nvSpPr>
        <p:spPr bwMode="auto">
          <a:xfrm>
            <a:off x="5100639" y="46720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2" name="Rectangle 126"/>
          <p:cNvSpPr>
            <a:spLocks noChangeArrowheads="1"/>
          </p:cNvSpPr>
          <p:nvPr/>
        </p:nvSpPr>
        <p:spPr bwMode="auto">
          <a:xfrm>
            <a:off x="5514977" y="47339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3" name="Freeform 127"/>
          <p:cNvSpPr>
            <a:spLocks noEditPoints="1"/>
          </p:cNvSpPr>
          <p:nvPr/>
        </p:nvSpPr>
        <p:spPr bwMode="auto">
          <a:xfrm>
            <a:off x="5510214" y="47291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4" name="Rectangle 128"/>
          <p:cNvSpPr>
            <a:spLocks noChangeArrowheads="1"/>
          </p:cNvSpPr>
          <p:nvPr/>
        </p:nvSpPr>
        <p:spPr bwMode="auto">
          <a:xfrm>
            <a:off x="5924552" y="48291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5" name="Freeform 129"/>
          <p:cNvSpPr>
            <a:spLocks noEditPoints="1"/>
          </p:cNvSpPr>
          <p:nvPr/>
        </p:nvSpPr>
        <p:spPr bwMode="auto">
          <a:xfrm>
            <a:off x="5919789" y="48244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6" name="Rectangle 130"/>
          <p:cNvSpPr>
            <a:spLocks noChangeArrowheads="1"/>
          </p:cNvSpPr>
          <p:nvPr/>
        </p:nvSpPr>
        <p:spPr bwMode="auto">
          <a:xfrm>
            <a:off x="6324602" y="48768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7" name="Freeform 131"/>
          <p:cNvSpPr>
            <a:spLocks noEditPoints="1"/>
          </p:cNvSpPr>
          <p:nvPr/>
        </p:nvSpPr>
        <p:spPr bwMode="auto">
          <a:xfrm>
            <a:off x="6319839" y="48720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8" name="Rectangle 132"/>
          <p:cNvSpPr>
            <a:spLocks noChangeArrowheads="1"/>
          </p:cNvSpPr>
          <p:nvPr/>
        </p:nvSpPr>
        <p:spPr bwMode="auto">
          <a:xfrm>
            <a:off x="6734177" y="48482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9" name="Freeform 133"/>
          <p:cNvSpPr>
            <a:spLocks noEditPoints="1"/>
          </p:cNvSpPr>
          <p:nvPr/>
        </p:nvSpPr>
        <p:spPr bwMode="auto">
          <a:xfrm>
            <a:off x="6729414" y="48434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0" name="Rectangle 134"/>
          <p:cNvSpPr>
            <a:spLocks noChangeArrowheads="1"/>
          </p:cNvSpPr>
          <p:nvPr/>
        </p:nvSpPr>
        <p:spPr bwMode="auto">
          <a:xfrm>
            <a:off x="7143752" y="487680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1" name="Freeform 135"/>
          <p:cNvSpPr>
            <a:spLocks noEditPoints="1"/>
          </p:cNvSpPr>
          <p:nvPr/>
        </p:nvSpPr>
        <p:spPr bwMode="auto">
          <a:xfrm>
            <a:off x="7138989" y="487203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2" name="Rectangle 136"/>
          <p:cNvSpPr>
            <a:spLocks noChangeArrowheads="1"/>
          </p:cNvSpPr>
          <p:nvPr/>
        </p:nvSpPr>
        <p:spPr bwMode="auto">
          <a:xfrm>
            <a:off x="7543802" y="484822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3" name="Freeform 137"/>
          <p:cNvSpPr>
            <a:spLocks noEditPoints="1"/>
          </p:cNvSpPr>
          <p:nvPr/>
        </p:nvSpPr>
        <p:spPr bwMode="auto">
          <a:xfrm>
            <a:off x="7539039" y="484346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4" name="Rectangle 138"/>
          <p:cNvSpPr>
            <a:spLocks noChangeArrowheads="1"/>
          </p:cNvSpPr>
          <p:nvPr/>
        </p:nvSpPr>
        <p:spPr bwMode="auto">
          <a:xfrm>
            <a:off x="7953377" y="48672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5" name="Freeform 139"/>
          <p:cNvSpPr>
            <a:spLocks noEditPoints="1"/>
          </p:cNvSpPr>
          <p:nvPr/>
        </p:nvSpPr>
        <p:spPr bwMode="auto">
          <a:xfrm>
            <a:off x="7948614" y="48625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6" name="Rectangle 140"/>
          <p:cNvSpPr>
            <a:spLocks noChangeArrowheads="1"/>
          </p:cNvSpPr>
          <p:nvPr/>
        </p:nvSpPr>
        <p:spPr bwMode="auto">
          <a:xfrm>
            <a:off x="8362952" y="4867275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7" name="Freeform 141"/>
          <p:cNvSpPr>
            <a:spLocks noEditPoints="1"/>
          </p:cNvSpPr>
          <p:nvPr/>
        </p:nvSpPr>
        <p:spPr bwMode="auto">
          <a:xfrm>
            <a:off x="8358189" y="4862513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8" name="Rectangle 142"/>
          <p:cNvSpPr>
            <a:spLocks noChangeArrowheads="1"/>
          </p:cNvSpPr>
          <p:nvPr/>
        </p:nvSpPr>
        <p:spPr bwMode="auto">
          <a:xfrm>
            <a:off x="1262596" y="4878388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0</a:t>
            </a:r>
          </a:p>
        </p:txBody>
      </p:sp>
      <p:sp>
        <p:nvSpPr>
          <p:cNvPr id="4239" name="Rectangle 143"/>
          <p:cNvSpPr>
            <a:spLocks noChangeArrowheads="1"/>
          </p:cNvSpPr>
          <p:nvPr/>
        </p:nvSpPr>
        <p:spPr bwMode="auto">
          <a:xfrm>
            <a:off x="1143000" y="4476751"/>
            <a:ext cx="281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0.5</a:t>
            </a:r>
          </a:p>
        </p:txBody>
      </p:sp>
      <p:sp>
        <p:nvSpPr>
          <p:cNvPr id="4240" name="Rectangle 144"/>
          <p:cNvSpPr>
            <a:spLocks noChangeArrowheads="1"/>
          </p:cNvSpPr>
          <p:nvPr/>
        </p:nvSpPr>
        <p:spPr bwMode="auto">
          <a:xfrm>
            <a:off x="1262596" y="4073525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4241" name="Rectangle 145"/>
          <p:cNvSpPr>
            <a:spLocks noChangeArrowheads="1"/>
          </p:cNvSpPr>
          <p:nvPr/>
        </p:nvSpPr>
        <p:spPr bwMode="auto">
          <a:xfrm>
            <a:off x="1110310" y="3671888"/>
            <a:ext cx="2612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1.5</a:t>
            </a:r>
          </a:p>
        </p:txBody>
      </p:sp>
      <p:sp>
        <p:nvSpPr>
          <p:cNvPr id="4242" name="Rectangle 146"/>
          <p:cNvSpPr>
            <a:spLocks noChangeArrowheads="1"/>
          </p:cNvSpPr>
          <p:nvPr/>
        </p:nvSpPr>
        <p:spPr bwMode="auto">
          <a:xfrm>
            <a:off x="1262596" y="3270250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sp>
        <p:nvSpPr>
          <p:cNvPr id="4243" name="Rectangle 147"/>
          <p:cNvSpPr>
            <a:spLocks noChangeArrowheads="1"/>
          </p:cNvSpPr>
          <p:nvPr/>
        </p:nvSpPr>
        <p:spPr bwMode="auto">
          <a:xfrm>
            <a:off x="1110310" y="2867025"/>
            <a:ext cx="2612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2.5</a:t>
            </a:r>
          </a:p>
        </p:txBody>
      </p:sp>
      <p:sp>
        <p:nvSpPr>
          <p:cNvPr id="4244" name="Rectangle 148"/>
          <p:cNvSpPr>
            <a:spLocks noChangeArrowheads="1"/>
          </p:cNvSpPr>
          <p:nvPr/>
        </p:nvSpPr>
        <p:spPr bwMode="auto">
          <a:xfrm>
            <a:off x="1262596" y="2465388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4245" name="Rectangle 149"/>
          <p:cNvSpPr>
            <a:spLocks noChangeArrowheads="1"/>
          </p:cNvSpPr>
          <p:nvPr/>
        </p:nvSpPr>
        <p:spPr bwMode="auto">
          <a:xfrm>
            <a:off x="1110310" y="2063750"/>
            <a:ext cx="2612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3.5</a:t>
            </a:r>
          </a:p>
        </p:txBody>
      </p:sp>
      <p:sp>
        <p:nvSpPr>
          <p:cNvPr id="4246" name="Rectangle 150"/>
          <p:cNvSpPr>
            <a:spLocks noChangeArrowheads="1"/>
          </p:cNvSpPr>
          <p:nvPr/>
        </p:nvSpPr>
        <p:spPr bwMode="auto">
          <a:xfrm>
            <a:off x="1262596" y="1660525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4247" name="Freeform 151"/>
          <p:cNvSpPr>
            <a:spLocks noEditPoints="1"/>
          </p:cNvSpPr>
          <p:nvPr/>
        </p:nvSpPr>
        <p:spPr bwMode="auto">
          <a:xfrm>
            <a:off x="1166814" y="5270500"/>
            <a:ext cx="384175" cy="382588"/>
          </a:xfrm>
          <a:custGeom>
            <a:avLst/>
            <a:gdLst/>
            <a:ahLst/>
            <a:cxnLst>
              <a:cxn ang="0">
                <a:pos x="239" y="550"/>
              </a:cxn>
              <a:cxn ang="0">
                <a:pos x="143" y="643"/>
              </a:cxn>
              <a:cxn ang="0">
                <a:pos x="129" y="630"/>
              </a:cxn>
              <a:cxn ang="0">
                <a:pos x="35" y="458"/>
              </a:cxn>
              <a:cxn ang="0">
                <a:pos x="12" y="516"/>
              </a:cxn>
              <a:cxn ang="0">
                <a:pos x="0" y="501"/>
              </a:cxn>
              <a:cxn ang="0">
                <a:pos x="17" y="429"/>
              </a:cxn>
              <a:cxn ang="0">
                <a:pos x="33" y="414"/>
              </a:cxn>
              <a:cxn ang="0">
                <a:pos x="219" y="534"/>
              </a:cxn>
              <a:cxn ang="0">
                <a:pos x="233" y="539"/>
              </a:cxn>
              <a:cxn ang="0">
                <a:pos x="336" y="397"/>
              </a:cxn>
              <a:cxn ang="0">
                <a:pos x="297" y="497"/>
              </a:cxn>
              <a:cxn ang="0">
                <a:pos x="264" y="511"/>
              </a:cxn>
              <a:cxn ang="0">
                <a:pos x="251" y="495"/>
              </a:cxn>
              <a:cxn ang="0">
                <a:pos x="278" y="478"/>
              </a:cxn>
              <a:cxn ang="0">
                <a:pos x="300" y="384"/>
              </a:cxn>
              <a:cxn ang="0">
                <a:pos x="223" y="427"/>
              </a:cxn>
              <a:cxn ang="0">
                <a:pos x="131" y="382"/>
              </a:cxn>
              <a:cxn ang="0">
                <a:pos x="171" y="276"/>
              </a:cxn>
              <a:cxn ang="0">
                <a:pos x="263" y="297"/>
              </a:cxn>
              <a:cxn ang="0">
                <a:pos x="205" y="301"/>
              </a:cxn>
              <a:cxn ang="0">
                <a:pos x="152" y="349"/>
              </a:cxn>
              <a:cxn ang="0">
                <a:pos x="203" y="400"/>
              </a:cxn>
              <a:cxn ang="0">
                <a:pos x="261" y="339"/>
              </a:cxn>
              <a:cxn ang="0">
                <a:pos x="472" y="261"/>
              </a:cxn>
              <a:cxn ang="0">
                <a:pos x="432" y="362"/>
              </a:cxn>
              <a:cxn ang="0">
                <a:pos x="400" y="375"/>
              </a:cxn>
              <a:cxn ang="0">
                <a:pos x="387" y="360"/>
              </a:cxn>
              <a:cxn ang="0">
                <a:pos x="414" y="342"/>
              </a:cxn>
              <a:cxn ang="0">
                <a:pos x="435" y="248"/>
              </a:cxn>
              <a:cxn ang="0">
                <a:pos x="358" y="291"/>
              </a:cxn>
              <a:cxn ang="0">
                <a:pos x="266" y="246"/>
              </a:cxn>
              <a:cxn ang="0">
                <a:pos x="307" y="140"/>
              </a:cxn>
              <a:cxn ang="0">
                <a:pos x="399" y="161"/>
              </a:cxn>
              <a:cxn ang="0">
                <a:pos x="340" y="165"/>
              </a:cxn>
              <a:cxn ang="0">
                <a:pos x="288" y="213"/>
              </a:cxn>
              <a:cxn ang="0">
                <a:pos x="338" y="265"/>
              </a:cxn>
              <a:cxn ang="0">
                <a:pos x="397" y="203"/>
              </a:cxn>
              <a:cxn ang="0">
                <a:pos x="646" y="143"/>
              </a:cxn>
              <a:cxn ang="0">
                <a:pos x="542" y="244"/>
              </a:cxn>
              <a:cxn ang="0">
                <a:pos x="525" y="229"/>
              </a:cxn>
              <a:cxn ang="0">
                <a:pos x="519" y="108"/>
              </a:cxn>
              <a:cxn ang="0">
                <a:pos x="480" y="37"/>
              </a:cxn>
              <a:cxn ang="0">
                <a:pos x="422" y="64"/>
              </a:cxn>
              <a:cxn ang="0">
                <a:pos x="407" y="103"/>
              </a:cxn>
              <a:cxn ang="0">
                <a:pos x="392" y="92"/>
              </a:cxn>
              <a:cxn ang="0">
                <a:pos x="390" y="72"/>
              </a:cxn>
              <a:cxn ang="0">
                <a:pos x="443" y="6"/>
              </a:cxn>
              <a:cxn ang="0">
                <a:pos x="527" y="37"/>
              </a:cxn>
              <a:cxn ang="0">
                <a:pos x="550" y="201"/>
              </a:cxn>
              <a:cxn ang="0">
                <a:pos x="635" y="127"/>
              </a:cxn>
            </a:cxnLst>
            <a:rect l="0" t="0" r="r" b="b"/>
            <a:pathLst>
              <a:path w="646" h="644">
                <a:moveTo>
                  <a:pt x="233" y="539"/>
                </a:moveTo>
                <a:cubicBezTo>
                  <a:pt x="235" y="540"/>
                  <a:pt x="236" y="542"/>
                  <a:pt x="237" y="543"/>
                </a:cubicBezTo>
                <a:cubicBezTo>
                  <a:pt x="238" y="545"/>
                  <a:pt x="239" y="546"/>
                  <a:pt x="239" y="547"/>
                </a:cubicBezTo>
                <a:cubicBezTo>
                  <a:pt x="239" y="548"/>
                  <a:pt x="239" y="549"/>
                  <a:pt x="239" y="550"/>
                </a:cubicBezTo>
                <a:cubicBezTo>
                  <a:pt x="239" y="551"/>
                  <a:pt x="238" y="552"/>
                  <a:pt x="238" y="553"/>
                </a:cubicBezTo>
                <a:lnTo>
                  <a:pt x="148" y="642"/>
                </a:lnTo>
                <a:cubicBezTo>
                  <a:pt x="147" y="643"/>
                  <a:pt x="147" y="643"/>
                  <a:pt x="146" y="643"/>
                </a:cubicBezTo>
                <a:cubicBezTo>
                  <a:pt x="145" y="644"/>
                  <a:pt x="144" y="644"/>
                  <a:pt x="143" y="643"/>
                </a:cubicBezTo>
                <a:cubicBezTo>
                  <a:pt x="142" y="643"/>
                  <a:pt x="140" y="643"/>
                  <a:pt x="139" y="642"/>
                </a:cubicBezTo>
                <a:cubicBezTo>
                  <a:pt x="138" y="641"/>
                  <a:pt x="136" y="640"/>
                  <a:pt x="134" y="638"/>
                </a:cubicBezTo>
                <a:cubicBezTo>
                  <a:pt x="133" y="636"/>
                  <a:pt x="131" y="635"/>
                  <a:pt x="131" y="633"/>
                </a:cubicBezTo>
                <a:cubicBezTo>
                  <a:pt x="130" y="632"/>
                  <a:pt x="129" y="631"/>
                  <a:pt x="129" y="630"/>
                </a:cubicBezTo>
                <a:cubicBezTo>
                  <a:pt x="128" y="628"/>
                  <a:pt x="128" y="627"/>
                  <a:pt x="128" y="626"/>
                </a:cubicBezTo>
                <a:cubicBezTo>
                  <a:pt x="129" y="625"/>
                  <a:pt x="129" y="625"/>
                  <a:pt x="130" y="624"/>
                </a:cubicBezTo>
                <a:lnTo>
                  <a:pt x="166" y="588"/>
                </a:lnTo>
                <a:lnTo>
                  <a:pt x="35" y="458"/>
                </a:lnTo>
                <a:lnTo>
                  <a:pt x="22" y="511"/>
                </a:lnTo>
                <a:cubicBezTo>
                  <a:pt x="21" y="513"/>
                  <a:pt x="20" y="515"/>
                  <a:pt x="19" y="516"/>
                </a:cubicBezTo>
                <a:cubicBezTo>
                  <a:pt x="18" y="517"/>
                  <a:pt x="17" y="518"/>
                  <a:pt x="16" y="518"/>
                </a:cubicBezTo>
                <a:cubicBezTo>
                  <a:pt x="15" y="518"/>
                  <a:pt x="14" y="518"/>
                  <a:pt x="12" y="516"/>
                </a:cubicBezTo>
                <a:cubicBezTo>
                  <a:pt x="11" y="515"/>
                  <a:pt x="9" y="514"/>
                  <a:pt x="7" y="512"/>
                </a:cubicBezTo>
                <a:cubicBezTo>
                  <a:pt x="5" y="510"/>
                  <a:pt x="4" y="509"/>
                  <a:pt x="3" y="508"/>
                </a:cubicBezTo>
                <a:cubicBezTo>
                  <a:pt x="2" y="506"/>
                  <a:pt x="1" y="505"/>
                  <a:pt x="1" y="504"/>
                </a:cubicBezTo>
                <a:cubicBezTo>
                  <a:pt x="1" y="503"/>
                  <a:pt x="0" y="502"/>
                  <a:pt x="0" y="501"/>
                </a:cubicBezTo>
                <a:cubicBezTo>
                  <a:pt x="0" y="500"/>
                  <a:pt x="0" y="499"/>
                  <a:pt x="1" y="498"/>
                </a:cubicBezTo>
                <a:lnTo>
                  <a:pt x="15" y="433"/>
                </a:lnTo>
                <a:cubicBezTo>
                  <a:pt x="15" y="432"/>
                  <a:pt x="15" y="432"/>
                  <a:pt x="15" y="431"/>
                </a:cubicBezTo>
                <a:cubicBezTo>
                  <a:pt x="16" y="430"/>
                  <a:pt x="16" y="430"/>
                  <a:pt x="17" y="429"/>
                </a:cubicBezTo>
                <a:cubicBezTo>
                  <a:pt x="18" y="428"/>
                  <a:pt x="18" y="427"/>
                  <a:pt x="19" y="425"/>
                </a:cubicBezTo>
                <a:cubicBezTo>
                  <a:pt x="20" y="424"/>
                  <a:pt x="22" y="423"/>
                  <a:pt x="23" y="421"/>
                </a:cubicBezTo>
                <a:cubicBezTo>
                  <a:pt x="25" y="419"/>
                  <a:pt x="27" y="418"/>
                  <a:pt x="29" y="416"/>
                </a:cubicBezTo>
                <a:cubicBezTo>
                  <a:pt x="30" y="415"/>
                  <a:pt x="32" y="414"/>
                  <a:pt x="33" y="414"/>
                </a:cubicBezTo>
                <a:cubicBezTo>
                  <a:pt x="34" y="413"/>
                  <a:pt x="35" y="413"/>
                  <a:pt x="36" y="413"/>
                </a:cubicBezTo>
                <a:cubicBezTo>
                  <a:pt x="36" y="414"/>
                  <a:pt x="37" y="414"/>
                  <a:pt x="38" y="415"/>
                </a:cubicBezTo>
                <a:lnTo>
                  <a:pt x="188" y="565"/>
                </a:lnTo>
                <a:lnTo>
                  <a:pt x="219" y="534"/>
                </a:lnTo>
                <a:cubicBezTo>
                  <a:pt x="220" y="534"/>
                  <a:pt x="221" y="533"/>
                  <a:pt x="222" y="533"/>
                </a:cubicBezTo>
                <a:cubicBezTo>
                  <a:pt x="223" y="533"/>
                  <a:pt x="224" y="533"/>
                  <a:pt x="225" y="533"/>
                </a:cubicBezTo>
                <a:cubicBezTo>
                  <a:pt x="226" y="533"/>
                  <a:pt x="228" y="534"/>
                  <a:pt x="229" y="535"/>
                </a:cubicBezTo>
                <a:cubicBezTo>
                  <a:pt x="230" y="536"/>
                  <a:pt x="232" y="537"/>
                  <a:pt x="233" y="539"/>
                </a:cubicBezTo>
                <a:close/>
                <a:moveTo>
                  <a:pt x="287" y="319"/>
                </a:moveTo>
                <a:cubicBezTo>
                  <a:pt x="294" y="326"/>
                  <a:pt x="301" y="334"/>
                  <a:pt x="308" y="342"/>
                </a:cubicBezTo>
                <a:cubicBezTo>
                  <a:pt x="315" y="351"/>
                  <a:pt x="320" y="360"/>
                  <a:pt x="325" y="369"/>
                </a:cubicBezTo>
                <a:cubicBezTo>
                  <a:pt x="330" y="378"/>
                  <a:pt x="334" y="387"/>
                  <a:pt x="336" y="397"/>
                </a:cubicBezTo>
                <a:cubicBezTo>
                  <a:pt x="339" y="407"/>
                  <a:pt x="340" y="417"/>
                  <a:pt x="339" y="427"/>
                </a:cubicBezTo>
                <a:cubicBezTo>
                  <a:pt x="338" y="437"/>
                  <a:pt x="335" y="447"/>
                  <a:pt x="331" y="457"/>
                </a:cubicBezTo>
                <a:cubicBezTo>
                  <a:pt x="326" y="467"/>
                  <a:pt x="318" y="477"/>
                  <a:pt x="308" y="487"/>
                </a:cubicBezTo>
                <a:cubicBezTo>
                  <a:pt x="305" y="491"/>
                  <a:pt x="301" y="494"/>
                  <a:pt x="297" y="497"/>
                </a:cubicBezTo>
                <a:cubicBezTo>
                  <a:pt x="292" y="500"/>
                  <a:pt x="289" y="503"/>
                  <a:pt x="285" y="505"/>
                </a:cubicBezTo>
                <a:cubicBezTo>
                  <a:pt x="282" y="507"/>
                  <a:pt x="278" y="509"/>
                  <a:pt x="276" y="510"/>
                </a:cubicBezTo>
                <a:cubicBezTo>
                  <a:pt x="273" y="511"/>
                  <a:pt x="271" y="512"/>
                  <a:pt x="269" y="512"/>
                </a:cubicBezTo>
                <a:cubicBezTo>
                  <a:pt x="267" y="512"/>
                  <a:pt x="266" y="512"/>
                  <a:pt x="264" y="511"/>
                </a:cubicBezTo>
                <a:cubicBezTo>
                  <a:pt x="262" y="510"/>
                  <a:pt x="260" y="508"/>
                  <a:pt x="258" y="506"/>
                </a:cubicBezTo>
                <a:cubicBezTo>
                  <a:pt x="256" y="504"/>
                  <a:pt x="254" y="502"/>
                  <a:pt x="253" y="501"/>
                </a:cubicBezTo>
                <a:cubicBezTo>
                  <a:pt x="252" y="500"/>
                  <a:pt x="252" y="499"/>
                  <a:pt x="251" y="498"/>
                </a:cubicBezTo>
                <a:cubicBezTo>
                  <a:pt x="251" y="497"/>
                  <a:pt x="251" y="496"/>
                  <a:pt x="251" y="495"/>
                </a:cubicBezTo>
                <a:cubicBezTo>
                  <a:pt x="251" y="495"/>
                  <a:pt x="252" y="494"/>
                  <a:pt x="253" y="493"/>
                </a:cubicBezTo>
                <a:cubicBezTo>
                  <a:pt x="254" y="492"/>
                  <a:pt x="255" y="491"/>
                  <a:pt x="258" y="490"/>
                </a:cubicBezTo>
                <a:cubicBezTo>
                  <a:pt x="260" y="489"/>
                  <a:pt x="263" y="487"/>
                  <a:pt x="267" y="486"/>
                </a:cubicBezTo>
                <a:cubicBezTo>
                  <a:pt x="270" y="484"/>
                  <a:pt x="274" y="481"/>
                  <a:pt x="278" y="478"/>
                </a:cubicBezTo>
                <a:cubicBezTo>
                  <a:pt x="282" y="475"/>
                  <a:pt x="287" y="472"/>
                  <a:pt x="291" y="467"/>
                </a:cubicBezTo>
                <a:cubicBezTo>
                  <a:pt x="300" y="458"/>
                  <a:pt x="306" y="449"/>
                  <a:pt x="308" y="440"/>
                </a:cubicBezTo>
                <a:cubicBezTo>
                  <a:pt x="311" y="431"/>
                  <a:pt x="312" y="421"/>
                  <a:pt x="310" y="412"/>
                </a:cubicBezTo>
                <a:cubicBezTo>
                  <a:pt x="309" y="402"/>
                  <a:pt x="305" y="393"/>
                  <a:pt x="300" y="384"/>
                </a:cubicBezTo>
                <a:cubicBezTo>
                  <a:pt x="294" y="374"/>
                  <a:pt x="288" y="365"/>
                  <a:pt x="280" y="357"/>
                </a:cubicBezTo>
                <a:cubicBezTo>
                  <a:pt x="278" y="365"/>
                  <a:pt x="274" y="373"/>
                  <a:pt x="270" y="381"/>
                </a:cubicBezTo>
                <a:cubicBezTo>
                  <a:pt x="266" y="390"/>
                  <a:pt x="259" y="398"/>
                  <a:pt x="251" y="407"/>
                </a:cubicBezTo>
                <a:cubicBezTo>
                  <a:pt x="241" y="417"/>
                  <a:pt x="232" y="423"/>
                  <a:pt x="223" y="427"/>
                </a:cubicBezTo>
                <a:cubicBezTo>
                  <a:pt x="214" y="431"/>
                  <a:pt x="205" y="433"/>
                  <a:pt x="196" y="432"/>
                </a:cubicBezTo>
                <a:cubicBezTo>
                  <a:pt x="188" y="432"/>
                  <a:pt x="180" y="429"/>
                  <a:pt x="172" y="425"/>
                </a:cubicBezTo>
                <a:cubicBezTo>
                  <a:pt x="164" y="420"/>
                  <a:pt x="156" y="414"/>
                  <a:pt x="149" y="407"/>
                </a:cubicBezTo>
                <a:cubicBezTo>
                  <a:pt x="141" y="399"/>
                  <a:pt x="135" y="391"/>
                  <a:pt x="131" y="382"/>
                </a:cubicBezTo>
                <a:cubicBezTo>
                  <a:pt x="126" y="373"/>
                  <a:pt x="123" y="363"/>
                  <a:pt x="123" y="353"/>
                </a:cubicBezTo>
                <a:cubicBezTo>
                  <a:pt x="122" y="344"/>
                  <a:pt x="124" y="333"/>
                  <a:pt x="128" y="323"/>
                </a:cubicBezTo>
                <a:cubicBezTo>
                  <a:pt x="132" y="313"/>
                  <a:pt x="140" y="303"/>
                  <a:pt x="150" y="292"/>
                </a:cubicBezTo>
                <a:cubicBezTo>
                  <a:pt x="157" y="285"/>
                  <a:pt x="164" y="280"/>
                  <a:pt x="171" y="276"/>
                </a:cubicBezTo>
                <a:cubicBezTo>
                  <a:pt x="179" y="272"/>
                  <a:pt x="186" y="270"/>
                  <a:pt x="194" y="270"/>
                </a:cubicBezTo>
                <a:cubicBezTo>
                  <a:pt x="201" y="269"/>
                  <a:pt x="209" y="270"/>
                  <a:pt x="216" y="272"/>
                </a:cubicBezTo>
                <a:cubicBezTo>
                  <a:pt x="224" y="274"/>
                  <a:pt x="232" y="277"/>
                  <a:pt x="239" y="281"/>
                </a:cubicBezTo>
                <a:cubicBezTo>
                  <a:pt x="247" y="285"/>
                  <a:pt x="255" y="291"/>
                  <a:pt x="263" y="297"/>
                </a:cubicBezTo>
                <a:cubicBezTo>
                  <a:pt x="271" y="304"/>
                  <a:pt x="279" y="311"/>
                  <a:pt x="287" y="319"/>
                </a:cubicBezTo>
                <a:close/>
                <a:moveTo>
                  <a:pt x="261" y="339"/>
                </a:moveTo>
                <a:cubicBezTo>
                  <a:pt x="250" y="328"/>
                  <a:pt x="239" y="319"/>
                  <a:pt x="230" y="313"/>
                </a:cubicBezTo>
                <a:cubicBezTo>
                  <a:pt x="221" y="307"/>
                  <a:pt x="212" y="303"/>
                  <a:pt x="205" y="301"/>
                </a:cubicBezTo>
                <a:cubicBezTo>
                  <a:pt x="197" y="299"/>
                  <a:pt x="190" y="299"/>
                  <a:pt x="184" y="301"/>
                </a:cubicBezTo>
                <a:cubicBezTo>
                  <a:pt x="177" y="303"/>
                  <a:pt x="171" y="307"/>
                  <a:pt x="166" y="313"/>
                </a:cubicBezTo>
                <a:cubicBezTo>
                  <a:pt x="160" y="318"/>
                  <a:pt x="156" y="324"/>
                  <a:pt x="154" y="331"/>
                </a:cubicBezTo>
                <a:cubicBezTo>
                  <a:pt x="152" y="337"/>
                  <a:pt x="152" y="343"/>
                  <a:pt x="152" y="349"/>
                </a:cubicBezTo>
                <a:cubicBezTo>
                  <a:pt x="153" y="355"/>
                  <a:pt x="155" y="361"/>
                  <a:pt x="159" y="367"/>
                </a:cubicBezTo>
                <a:cubicBezTo>
                  <a:pt x="162" y="372"/>
                  <a:pt x="166" y="377"/>
                  <a:pt x="170" y="382"/>
                </a:cubicBezTo>
                <a:cubicBezTo>
                  <a:pt x="176" y="387"/>
                  <a:pt x="181" y="391"/>
                  <a:pt x="186" y="395"/>
                </a:cubicBezTo>
                <a:cubicBezTo>
                  <a:pt x="192" y="398"/>
                  <a:pt x="197" y="400"/>
                  <a:pt x="203" y="400"/>
                </a:cubicBezTo>
                <a:cubicBezTo>
                  <a:pt x="208" y="401"/>
                  <a:pt x="214" y="400"/>
                  <a:pt x="219" y="398"/>
                </a:cubicBezTo>
                <a:cubicBezTo>
                  <a:pt x="225" y="395"/>
                  <a:pt x="231" y="391"/>
                  <a:pt x="237" y="385"/>
                </a:cubicBezTo>
                <a:cubicBezTo>
                  <a:pt x="243" y="379"/>
                  <a:pt x="249" y="371"/>
                  <a:pt x="253" y="363"/>
                </a:cubicBezTo>
                <a:cubicBezTo>
                  <a:pt x="257" y="355"/>
                  <a:pt x="260" y="347"/>
                  <a:pt x="261" y="339"/>
                </a:cubicBezTo>
                <a:close/>
                <a:moveTo>
                  <a:pt x="422" y="183"/>
                </a:moveTo>
                <a:cubicBezTo>
                  <a:pt x="430" y="190"/>
                  <a:pt x="437" y="198"/>
                  <a:pt x="444" y="207"/>
                </a:cubicBezTo>
                <a:cubicBezTo>
                  <a:pt x="450" y="215"/>
                  <a:pt x="456" y="224"/>
                  <a:pt x="461" y="233"/>
                </a:cubicBezTo>
                <a:cubicBezTo>
                  <a:pt x="466" y="242"/>
                  <a:pt x="470" y="252"/>
                  <a:pt x="472" y="261"/>
                </a:cubicBezTo>
                <a:cubicBezTo>
                  <a:pt x="475" y="271"/>
                  <a:pt x="476" y="281"/>
                  <a:pt x="475" y="291"/>
                </a:cubicBezTo>
                <a:cubicBezTo>
                  <a:pt x="474" y="301"/>
                  <a:pt x="471" y="311"/>
                  <a:pt x="466" y="321"/>
                </a:cubicBezTo>
                <a:cubicBezTo>
                  <a:pt x="461" y="331"/>
                  <a:pt x="454" y="341"/>
                  <a:pt x="444" y="351"/>
                </a:cubicBezTo>
                <a:cubicBezTo>
                  <a:pt x="440" y="355"/>
                  <a:pt x="436" y="358"/>
                  <a:pt x="432" y="362"/>
                </a:cubicBezTo>
                <a:cubicBezTo>
                  <a:pt x="428" y="365"/>
                  <a:pt x="424" y="367"/>
                  <a:pt x="421" y="369"/>
                </a:cubicBezTo>
                <a:cubicBezTo>
                  <a:pt x="417" y="372"/>
                  <a:pt x="414" y="373"/>
                  <a:pt x="411" y="374"/>
                </a:cubicBezTo>
                <a:cubicBezTo>
                  <a:pt x="409" y="376"/>
                  <a:pt x="406" y="376"/>
                  <a:pt x="405" y="376"/>
                </a:cubicBezTo>
                <a:cubicBezTo>
                  <a:pt x="403" y="376"/>
                  <a:pt x="401" y="376"/>
                  <a:pt x="400" y="375"/>
                </a:cubicBezTo>
                <a:cubicBezTo>
                  <a:pt x="398" y="374"/>
                  <a:pt x="396" y="372"/>
                  <a:pt x="393" y="370"/>
                </a:cubicBezTo>
                <a:cubicBezTo>
                  <a:pt x="392" y="368"/>
                  <a:pt x="390" y="366"/>
                  <a:pt x="389" y="365"/>
                </a:cubicBezTo>
                <a:cubicBezTo>
                  <a:pt x="388" y="364"/>
                  <a:pt x="387" y="363"/>
                  <a:pt x="387" y="362"/>
                </a:cubicBezTo>
                <a:cubicBezTo>
                  <a:pt x="387" y="361"/>
                  <a:pt x="387" y="360"/>
                  <a:pt x="387" y="360"/>
                </a:cubicBezTo>
                <a:cubicBezTo>
                  <a:pt x="387" y="359"/>
                  <a:pt x="388" y="358"/>
                  <a:pt x="388" y="357"/>
                </a:cubicBezTo>
                <a:cubicBezTo>
                  <a:pt x="389" y="356"/>
                  <a:pt x="391" y="355"/>
                  <a:pt x="393" y="354"/>
                </a:cubicBezTo>
                <a:cubicBezTo>
                  <a:pt x="396" y="353"/>
                  <a:pt x="399" y="352"/>
                  <a:pt x="402" y="350"/>
                </a:cubicBezTo>
                <a:cubicBezTo>
                  <a:pt x="406" y="348"/>
                  <a:pt x="410" y="345"/>
                  <a:pt x="414" y="342"/>
                </a:cubicBezTo>
                <a:cubicBezTo>
                  <a:pt x="418" y="340"/>
                  <a:pt x="423" y="336"/>
                  <a:pt x="427" y="331"/>
                </a:cubicBezTo>
                <a:cubicBezTo>
                  <a:pt x="436" y="323"/>
                  <a:pt x="441" y="314"/>
                  <a:pt x="444" y="304"/>
                </a:cubicBezTo>
                <a:cubicBezTo>
                  <a:pt x="447" y="295"/>
                  <a:pt x="448" y="285"/>
                  <a:pt x="446" y="276"/>
                </a:cubicBezTo>
                <a:cubicBezTo>
                  <a:pt x="444" y="266"/>
                  <a:pt x="441" y="257"/>
                  <a:pt x="435" y="248"/>
                </a:cubicBezTo>
                <a:cubicBezTo>
                  <a:pt x="430" y="238"/>
                  <a:pt x="423" y="230"/>
                  <a:pt x="415" y="221"/>
                </a:cubicBezTo>
                <a:cubicBezTo>
                  <a:pt x="413" y="229"/>
                  <a:pt x="410" y="237"/>
                  <a:pt x="406" y="245"/>
                </a:cubicBezTo>
                <a:cubicBezTo>
                  <a:pt x="401" y="254"/>
                  <a:pt x="395" y="263"/>
                  <a:pt x="386" y="271"/>
                </a:cubicBezTo>
                <a:cubicBezTo>
                  <a:pt x="377" y="281"/>
                  <a:pt x="368" y="287"/>
                  <a:pt x="358" y="291"/>
                </a:cubicBezTo>
                <a:cubicBezTo>
                  <a:pt x="349" y="295"/>
                  <a:pt x="341" y="297"/>
                  <a:pt x="332" y="296"/>
                </a:cubicBezTo>
                <a:cubicBezTo>
                  <a:pt x="324" y="296"/>
                  <a:pt x="316" y="293"/>
                  <a:pt x="308" y="289"/>
                </a:cubicBezTo>
                <a:cubicBezTo>
                  <a:pt x="300" y="284"/>
                  <a:pt x="292" y="278"/>
                  <a:pt x="285" y="271"/>
                </a:cubicBezTo>
                <a:cubicBezTo>
                  <a:pt x="277" y="263"/>
                  <a:pt x="271" y="255"/>
                  <a:pt x="266" y="246"/>
                </a:cubicBezTo>
                <a:cubicBezTo>
                  <a:pt x="262" y="237"/>
                  <a:pt x="259" y="228"/>
                  <a:pt x="259" y="218"/>
                </a:cubicBezTo>
                <a:cubicBezTo>
                  <a:pt x="258" y="208"/>
                  <a:pt x="260" y="198"/>
                  <a:pt x="264" y="187"/>
                </a:cubicBezTo>
                <a:cubicBezTo>
                  <a:pt x="268" y="177"/>
                  <a:pt x="275" y="167"/>
                  <a:pt x="285" y="157"/>
                </a:cubicBezTo>
                <a:cubicBezTo>
                  <a:pt x="293" y="150"/>
                  <a:pt x="300" y="144"/>
                  <a:pt x="307" y="140"/>
                </a:cubicBezTo>
                <a:cubicBezTo>
                  <a:pt x="315" y="137"/>
                  <a:pt x="322" y="134"/>
                  <a:pt x="329" y="134"/>
                </a:cubicBezTo>
                <a:cubicBezTo>
                  <a:pt x="337" y="133"/>
                  <a:pt x="344" y="134"/>
                  <a:pt x="352" y="136"/>
                </a:cubicBezTo>
                <a:cubicBezTo>
                  <a:pt x="360" y="138"/>
                  <a:pt x="367" y="141"/>
                  <a:pt x="375" y="145"/>
                </a:cubicBezTo>
                <a:cubicBezTo>
                  <a:pt x="383" y="150"/>
                  <a:pt x="391" y="155"/>
                  <a:pt x="399" y="161"/>
                </a:cubicBezTo>
                <a:cubicBezTo>
                  <a:pt x="407" y="168"/>
                  <a:pt x="415" y="175"/>
                  <a:pt x="422" y="183"/>
                </a:cubicBezTo>
                <a:close/>
                <a:moveTo>
                  <a:pt x="397" y="203"/>
                </a:moveTo>
                <a:cubicBezTo>
                  <a:pt x="385" y="192"/>
                  <a:pt x="375" y="183"/>
                  <a:pt x="366" y="177"/>
                </a:cubicBezTo>
                <a:cubicBezTo>
                  <a:pt x="357" y="171"/>
                  <a:pt x="348" y="167"/>
                  <a:pt x="340" y="165"/>
                </a:cubicBezTo>
                <a:cubicBezTo>
                  <a:pt x="333" y="163"/>
                  <a:pt x="326" y="163"/>
                  <a:pt x="319" y="165"/>
                </a:cubicBezTo>
                <a:cubicBezTo>
                  <a:pt x="313" y="168"/>
                  <a:pt x="307" y="171"/>
                  <a:pt x="301" y="177"/>
                </a:cubicBezTo>
                <a:cubicBezTo>
                  <a:pt x="296" y="183"/>
                  <a:pt x="292" y="189"/>
                  <a:pt x="290" y="195"/>
                </a:cubicBezTo>
                <a:cubicBezTo>
                  <a:pt x="288" y="201"/>
                  <a:pt x="287" y="207"/>
                  <a:pt x="288" y="213"/>
                </a:cubicBezTo>
                <a:cubicBezTo>
                  <a:pt x="289" y="219"/>
                  <a:pt x="291" y="225"/>
                  <a:pt x="294" y="231"/>
                </a:cubicBezTo>
                <a:cubicBezTo>
                  <a:pt x="297" y="236"/>
                  <a:pt x="301" y="242"/>
                  <a:pt x="306" y="246"/>
                </a:cubicBezTo>
                <a:cubicBezTo>
                  <a:pt x="311" y="252"/>
                  <a:pt x="317" y="256"/>
                  <a:pt x="322" y="259"/>
                </a:cubicBezTo>
                <a:cubicBezTo>
                  <a:pt x="328" y="262"/>
                  <a:pt x="333" y="264"/>
                  <a:pt x="338" y="265"/>
                </a:cubicBezTo>
                <a:cubicBezTo>
                  <a:pt x="344" y="265"/>
                  <a:pt x="349" y="264"/>
                  <a:pt x="355" y="262"/>
                </a:cubicBezTo>
                <a:cubicBezTo>
                  <a:pt x="361" y="260"/>
                  <a:pt x="366" y="255"/>
                  <a:pt x="372" y="250"/>
                </a:cubicBezTo>
                <a:cubicBezTo>
                  <a:pt x="379" y="243"/>
                  <a:pt x="384" y="236"/>
                  <a:pt x="389" y="227"/>
                </a:cubicBezTo>
                <a:cubicBezTo>
                  <a:pt x="393" y="219"/>
                  <a:pt x="395" y="211"/>
                  <a:pt x="397" y="203"/>
                </a:cubicBezTo>
                <a:close/>
                <a:moveTo>
                  <a:pt x="640" y="131"/>
                </a:moveTo>
                <a:cubicBezTo>
                  <a:pt x="641" y="133"/>
                  <a:pt x="642" y="134"/>
                  <a:pt x="643" y="136"/>
                </a:cubicBezTo>
                <a:cubicBezTo>
                  <a:pt x="644" y="137"/>
                  <a:pt x="645" y="138"/>
                  <a:pt x="646" y="140"/>
                </a:cubicBezTo>
                <a:cubicBezTo>
                  <a:pt x="646" y="141"/>
                  <a:pt x="646" y="142"/>
                  <a:pt x="646" y="143"/>
                </a:cubicBezTo>
                <a:cubicBezTo>
                  <a:pt x="646" y="144"/>
                  <a:pt x="645" y="145"/>
                  <a:pt x="644" y="146"/>
                </a:cubicBezTo>
                <a:lnTo>
                  <a:pt x="550" y="241"/>
                </a:lnTo>
                <a:cubicBezTo>
                  <a:pt x="548" y="242"/>
                  <a:pt x="547" y="243"/>
                  <a:pt x="546" y="244"/>
                </a:cubicBezTo>
                <a:cubicBezTo>
                  <a:pt x="545" y="244"/>
                  <a:pt x="543" y="244"/>
                  <a:pt x="542" y="244"/>
                </a:cubicBezTo>
                <a:cubicBezTo>
                  <a:pt x="541" y="244"/>
                  <a:pt x="539" y="244"/>
                  <a:pt x="537" y="243"/>
                </a:cubicBezTo>
                <a:cubicBezTo>
                  <a:pt x="536" y="242"/>
                  <a:pt x="534" y="240"/>
                  <a:pt x="532" y="238"/>
                </a:cubicBezTo>
                <a:cubicBezTo>
                  <a:pt x="530" y="237"/>
                  <a:pt x="529" y="235"/>
                  <a:pt x="528" y="233"/>
                </a:cubicBezTo>
                <a:cubicBezTo>
                  <a:pt x="526" y="232"/>
                  <a:pt x="526" y="231"/>
                  <a:pt x="525" y="229"/>
                </a:cubicBezTo>
                <a:cubicBezTo>
                  <a:pt x="524" y="228"/>
                  <a:pt x="524" y="226"/>
                  <a:pt x="524" y="224"/>
                </a:cubicBezTo>
                <a:cubicBezTo>
                  <a:pt x="523" y="223"/>
                  <a:pt x="523" y="221"/>
                  <a:pt x="523" y="218"/>
                </a:cubicBezTo>
                <a:lnTo>
                  <a:pt x="522" y="149"/>
                </a:lnTo>
                <a:cubicBezTo>
                  <a:pt x="522" y="133"/>
                  <a:pt x="521" y="119"/>
                  <a:pt x="519" y="108"/>
                </a:cubicBezTo>
                <a:cubicBezTo>
                  <a:pt x="518" y="97"/>
                  <a:pt x="515" y="87"/>
                  <a:pt x="513" y="79"/>
                </a:cubicBezTo>
                <a:cubicBezTo>
                  <a:pt x="510" y="71"/>
                  <a:pt x="507" y="65"/>
                  <a:pt x="503" y="60"/>
                </a:cubicBezTo>
                <a:cubicBezTo>
                  <a:pt x="500" y="54"/>
                  <a:pt x="496" y="50"/>
                  <a:pt x="492" y="46"/>
                </a:cubicBezTo>
                <a:cubicBezTo>
                  <a:pt x="489" y="42"/>
                  <a:pt x="484" y="39"/>
                  <a:pt x="480" y="37"/>
                </a:cubicBezTo>
                <a:cubicBezTo>
                  <a:pt x="475" y="35"/>
                  <a:pt x="470" y="34"/>
                  <a:pt x="465" y="34"/>
                </a:cubicBezTo>
                <a:cubicBezTo>
                  <a:pt x="460" y="34"/>
                  <a:pt x="455" y="35"/>
                  <a:pt x="450" y="37"/>
                </a:cubicBezTo>
                <a:cubicBezTo>
                  <a:pt x="445" y="39"/>
                  <a:pt x="440" y="43"/>
                  <a:pt x="435" y="47"/>
                </a:cubicBezTo>
                <a:cubicBezTo>
                  <a:pt x="430" y="53"/>
                  <a:pt x="425" y="59"/>
                  <a:pt x="422" y="64"/>
                </a:cubicBezTo>
                <a:cubicBezTo>
                  <a:pt x="419" y="70"/>
                  <a:pt x="417" y="76"/>
                  <a:pt x="416" y="81"/>
                </a:cubicBezTo>
                <a:cubicBezTo>
                  <a:pt x="414" y="86"/>
                  <a:pt x="413" y="91"/>
                  <a:pt x="412" y="94"/>
                </a:cubicBezTo>
                <a:cubicBezTo>
                  <a:pt x="412" y="98"/>
                  <a:pt x="411" y="100"/>
                  <a:pt x="410" y="102"/>
                </a:cubicBezTo>
                <a:cubicBezTo>
                  <a:pt x="409" y="102"/>
                  <a:pt x="408" y="103"/>
                  <a:pt x="407" y="103"/>
                </a:cubicBezTo>
                <a:cubicBezTo>
                  <a:pt x="406" y="103"/>
                  <a:pt x="405" y="103"/>
                  <a:pt x="404" y="102"/>
                </a:cubicBezTo>
                <a:cubicBezTo>
                  <a:pt x="403" y="102"/>
                  <a:pt x="402" y="101"/>
                  <a:pt x="400" y="100"/>
                </a:cubicBezTo>
                <a:cubicBezTo>
                  <a:pt x="399" y="99"/>
                  <a:pt x="397" y="97"/>
                  <a:pt x="395" y="95"/>
                </a:cubicBezTo>
                <a:cubicBezTo>
                  <a:pt x="394" y="94"/>
                  <a:pt x="393" y="93"/>
                  <a:pt x="392" y="92"/>
                </a:cubicBezTo>
                <a:cubicBezTo>
                  <a:pt x="391" y="91"/>
                  <a:pt x="390" y="90"/>
                  <a:pt x="390" y="89"/>
                </a:cubicBezTo>
                <a:cubicBezTo>
                  <a:pt x="389" y="88"/>
                  <a:pt x="389" y="87"/>
                  <a:pt x="389" y="86"/>
                </a:cubicBezTo>
                <a:cubicBezTo>
                  <a:pt x="389" y="85"/>
                  <a:pt x="389" y="83"/>
                  <a:pt x="389" y="81"/>
                </a:cubicBezTo>
                <a:cubicBezTo>
                  <a:pt x="389" y="79"/>
                  <a:pt x="389" y="76"/>
                  <a:pt x="390" y="72"/>
                </a:cubicBezTo>
                <a:cubicBezTo>
                  <a:pt x="391" y="68"/>
                  <a:pt x="393" y="63"/>
                  <a:pt x="395" y="58"/>
                </a:cubicBezTo>
                <a:cubicBezTo>
                  <a:pt x="398" y="52"/>
                  <a:pt x="401" y="47"/>
                  <a:pt x="405" y="41"/>
                </a:cubicBezTo>
                <a:cubicBezTo>
                  <a:pt x="408" y="35"/>
                  <a:pt x="413" y="29"/>
                  <a:pt x="418" y="24"/>
                </a:cubicBezTo>
                <a:cubicBezTo>
                  <a:pt x="426" y="16"/>
                  <a:pt x="435" y="10"/>
                  <a:pt x="443" y="6"/>
                </a:cubicBezTo>
                <a:cubicBezTo>
                  <a:pt x="452" y="2"/>
                  <a:pt x="460" y="0"/>
                  <a:pt x="468" y="0"/>
                </a:cubicBezTo>
                <a:cubicBezTo>
                  <a:pt x="476" y="0"/>
                  <a:pt x="484" y="2"/>
                  <a:pt x="492" y="5"/>
                </a:cubicBezTo>
                <a:cubicBezTo>
                  <a:pt x="499" y="8"/>
                  <a:pt x="506" y="13"/>
                  <a:pt x="512" y="19"/>
                </a:cubicBezTo>
                <a:cubicBezTo>
                  <a:pt x="517" y="25"/>
                  <a:pt x="522" y="31"/>
                  <a:pt x="527" y="37"/>
                </a:cubicBezTo>
                <a:cubicBezTo>
                  <a:pt x="531" y="43"/>
                  <a:pt x="535" y="51"/>
                  <a:pt x="538" y="61"/>
                </a:cubicBezTo>
                <a:cubicBezTo>
                  <a:pt x="542" y="70"/>
                  <a:pt x="544" y="82"/>
                  <a:pt x="546" y="95"/>
                </a:cubicBezTo>
                <a:cubicBezTo>
                  <a:pt x="548" y="109"/>
                  <a:pt x="549" y="126"/>
                  <a:pt x="549" y="146"/>
                </a:cubicBezTo>
                <a:lnTo>
                  <a:pt x="550" y="201"/>
                </a:lnTo>
                <a:lnTo>
                  <a:pt x="625" y="127"/>
                </a:lnTo>
                <a:cubicBezTo>
                  <a:pt x="626" y="126"/>
                  <a:pt x="626" y="126"/>
                  <a:pt x="627" y="125"/>
                </a:cubicBezTo>
                <a:cubicBezTo>
                  <a:pt x="629" y="125"/>
                  <a:pt x="630" y="125"/>
                  <a:pt x="631" y="125"/>
                </a:cubicBezTo>
                <a:cubicBezTo>
                  <a:pt x="632" y="126"/>
                  <a:pt x="634" y="126"/>
                  <a:pt x="635" y="127"/>
                </a:cubicBezTo>
                <a:cubicBezTo>
                  <a:pt x="636" y="128"/>
                  <a:pt x="638" y="129"/>
                  <a:pt x="640" y="13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48" name="Freeform 152"/>
          <p:cNvSpPr>
            <a:spLocks noEditPoints="1"/>
          </p:cNvSpPr>
          <p:nvPr/>
        </p:nvSpPr>
        <p:spPr bwMode="auto">
          <a:xfrm>
            <a:off x="1979614" y="5264150"/>
            <a:ext cx="374650" cy="388938"/>
          </a:xfrm>
          <a:custGeom>
            <a:avLst/>
            <a:gdLst/>
            <a:ahLst/>
            <a:cxnLst>
              <a:cxn ang="0">
                <a:pos x="239" y="561"/>
              </a:cxn>
              <a:cxn ang="0">
                <a:pos x="143" y="654"/>
              </a:cxn>
              <a:cxn ang="0">
                <a:pos x="129" y="641"/>
              </a:cxn>
              <a:cxn ang="0">
                <a:pos x="35" y="469"/>
              </a:cxn>
              <a:cxn ang="0">
                <a:pos x="12" y="527"/>
              </a:cxn>
              <a:cxn ang="0">
                <a:pos x="0" y="512"/>
              </a:cxn>
              <a:cxn ang="0">
                <a:pos x="17" y="440"/>
              </a:cxn>
              <a:cxn ang="0">
                <a:pos x="33" y="425"/>
              </a:cxn>
              <a:cxn ang="0">
                <a:pos x="219" y="545"/>
              </a:cxn>
              <a:cxn ang="0">
                <a:pos x="234" y="550"/>
              </a:cxn>
              <a:cxn ang="0">
                <a:pos x="337" y="408"/>
              </a:cxn>
              <a:cxn ang="0">
                <a:pos x="297" y="508"/>
              </a:cxn>
              <a:cxn ang="0">
                <a:pos x="264" y="522"/>
              </a:cxn>
              <a:cxn ang="0">
                <a:pos x="251" y="506"/>
              </a:cxn>
              <a:cxn ang="0">
                <a:pos x="278" y="489"/>
              </a:cxn>
              <a:cxn ang="0">
                <a:pos x="300" y="395"/>
              </a:cxn>
              <a:cxn ang="0">
                <a:pos x="223" y="438"/>
              </a:cxn>
              <a:cxn ang="0">
                <a:pos x="131" y="393"/>
              </a:cxn>
              <a:cxn ang="0">
                <a:pos x="171" y="287"/>
              </a:cxn>
              <a:cxn ang="0">
                <a:pos x="263" y="308"/>
              </a:cxn>
              <a:cxn ang="0">
                <a:pos x="205" y="312"/>
              </a:cxn>
              <a:cxn ang="0">
                <a:pos x="153" y="360"/>
              </a:cxn>
              <a:cxn ang="0">
                <a:pos x="203" y="411"/>
              </a:cxn>
              <a:cxn ang="0">
                <a:pos x="261" y="350"/>
              </a:cxn>
              <a:cxn ang="0">
                <a:pos x="472" y="272"/>
              </a:cxn>
              <a:cxn ang="0">
                <a:pos x="432" y="373"/>
              </a:cxn>
              <a:cxn ang="0">
                <a:pos x="400" y="386"/>
              </a:cxn>
              <a:cxn ang="0">
                <a:pos x="387" y="371"/>
              </a:cxn>
              <a:cxn ang="0">
                <a:pos x="414" y="353"/>
              </a:cxn>
              <a:cxn ang="0">
                <a:pos x="435" y="259"/>
              </a:cxn>
              <a:cxn ang="0">
                <a:pos x="359" y="302"/>
              </a:cxn>
              <a:cxn ang="0">
                <a:pos x="266" y="257"/>
              </a:cxn>
              <a:cxn ang="0">
                <a:pos x="307" y="151"/>
              </a:cxn>
              <a:cxn ang="0">
                <a:pos x="399" y="172"/>
              </a:cxn>
              <a:cxn ang="0">
                <a:pos x="341" y="176"/>
              </a:cxn>
              <a:cxn ang="0">
                <a:pos x="288" y="224"/>
              </a:cxn>
              <a:cxn ang="0">
                <a:pos x="339" y="276"/>
              </a:cxn>
              <a:cxn ang="0">
                <a:pos x="397" y="214"/>
              </a:cxn>
              <a:cxn ang="0">
                <a:pos x="593" y="130"/>
              </a:cxn>
              <a:cxn ang="0">
                <a:pos x="627" y="176"/>
              </a:cxn>
              <a:cxn ang="0">
                <a:pos x="608" y="190"/>
              </a:cxn>
              <a:cxn ang="0">
                <a:pos x="497" y="225"/>
              </a:cxn>
              <a:cxn ang="0">
                <a:pos x="479" y="214"/>
              </a:cxn>
              <a:cxn ang="0">
                <a:pos x="429" y="35"/>
              </a:cxn>
              <a:cxn ang="0">
                <a:pos x="443" y="14"/>
              </a:cxn>
              <a:cxn ang="0">
                <a:pos x="465" y="1"/>
              </a:cxn>
              <a:cxn ang="0">
                <a:pos x="608" y="96"/>
              </a:cxn>
              <a:cxn ang="0">
                <a:pos x="551" y="134"/>
              </a:cxn>
            </a:cxnLst>
            <a:rect l="0" t="0" r="r" b="b"/>
            <a:pathLst>
              <a:path w="630" h="655">
                <a:moveTo>
                  <a:pt x="234" y="550"/>
                </a:moveTo>
                <a:cubicBezTo>
                  <a:pt x="235" y="551"/>
                  <a:pt x="236" y="553"/>
                  <a:pt x="237" y="554"/>
                </a:cubicBezTo>
                <a:cubicBezTo>
                  <a:pt x="238" y="556"/>
                  <a:pt x="239" y="557"/>
                  <a:pt x="239" y="558"/>
                </a:cubicBezTo>
                <a:cubicBezTo>
                  <a:pt x="239" y="559"/>
                  <a:pt x="239" y="560"/>
                  <a:pt x="239" y="561"/>
                </a:cubicBezTo>
                <a:cubicBezTo>
                  <a:pt x="239" y="562"/>
                  <a:pt x="238" y="563"/>
                  <a:pt x="238" y="564"/>
                </a:cubicBezTo>
                <a:lnTo>
                  <a:pt x="148" y="653"/>
                </a:lnTo>
                <a:cubicBezTo>
                  <a:pt x="148" y="654"/>
                  <a:pt x="147" y="654"/>
                  <a:pt x="146" y="654"/>
                </a:cubicBezTo>
                <a:cubicBezTo>
                  <a:pt x="145" y="655"/>
                  <a:pt x="144" y="655"/>
                  <a:pt x="143" y="654"/>
                </a:cubicBezTo>
                <a:cubicBezTo>
                  <a:pt x="142" y="654"/>
                  <a:pt x="140" y="654"/>
                  <a:pt x="139" y="653"/>
                </a:cubicBezTo>
                <a:cubicBezTo>
                  <a:pt x="138" y="652"/>
                  <a:pt x="136" y="651"/>
                  <a:pt x="134" y="649"/>
                </a:cubicBezTo>
                <a:cubicBezTo>
                  <a:pt x="133" y="647"/>
                  <a:pt x="132" y="646"/>
                  <a:pt x="131" y="644"/>
                </a:cubicBezTo>
                <a:cubicBezTo>
                  <a:pt x="130" y="643"/>
                  <a:pt x="129" y="642"/>
                  <a:pt x="129" y="641"/>
                </a:cubicBezTo>
                <a:cubicBezTo>
                  <a:pt x="128" y="639"/>
                  <a:pt x="128" y="638"/>
                  <a:pt x="129" y="637"/>
                </a:cubicBezTo>
                <a:cubicBezTo>
                  <a:pt x="129" y="636"/>
                  <a:pt x="129" y="636"/>
                  <a:pt x="130" y="635"/>
                </a:cubicBezTo>
                <a:lnTo>
                  <a:pt x="166" y="599"/>
                </a:lnTo>
                <a:lnTo>
                  <a:pt x="35" y="469"/>
                </a:lnTo>
                <a:lnTo>
                  <a:pt x="22" y="522"/>
                </a:lnTo>
                <a:cubicBezTo>
                  <a:pt x="21" y="524"/>
                  <a:pt x="20" y="526"/>
                  <a:pt x="19" y="527"/>
                </a:cubicBezTo>
                <a:cubicBezTo>
                  <a:pt x="19" y="528"/>
                  <a:pt x="17" y="529"/>
                  <a:pt x="16" y="529"/>
                </a:cubicBezTo>
                <a:cubicBezTo>
                  <a:pt x="15" y="529"/>
                  <a:pt x="14" y="529"/>
                  <a:pt x="12" y="527"/>
                </a:cubicBezTo>
                <a:cubicBezTo>
                  <a:pt x="11" y="526"/>
                  <a:pt x="9" y="525"/>
                  <a:pt x="7" y="523"/>
                </a:cubicBezTo>
                <a:cubicBezTo>
                  <a:pt x="5" y="521"/>
                  <a:pt x="4" y="520"/>
                  <a:pt x="3" y="519"/>
                </a:cubicBezTo>
                <a:cubicBezTo>
                  <a:pt x="2" y="517"/>
                  <a:pt x="2" y="516"/>
                  <a:pt x="1" y="515"/>
                </a:cubicBezTo>
                <a:cubicBezTo>
                  <a:pt x="1" y="514"/>
                  <a:pt x="0" y="513"/>
                  <a:pt x="0" y="512"/>
                </a:cubicBezTo>
                <a:cubicBezTo>
                  <a:pt x="0" y="511"/>
                  <a:pt x="0" y="510"/>
                  <a:pt x="1" y="509"/>
                </a:cubicBezTo>
                <a:lnTo>
                  <a:pt x="15" y="444"/>
                </a:lnTo>
                <a:cubicBezTo>
                  <a:pt x="15" y="443"/>
                  <a:pt x="15" y="443"/>
                  <a:pt x="16" y="442"/>
                </a:cubicBezTo>
                <a:cubicBezTo>
                  <a:pt x="16" y="441"/>
                  <a:pt x="16" y="441"/>
                  <a:pt x="17" y="440"/>
                </a:cubicBezTo>
                <a:cubicBezTo>
                  <a:pt x="18" y="439"/>
                  <a:pt x="18" y="438"/>
                  <a:pt x="19" y="436"/>
                </a:cubicBezTo>
                <a:cubicBezTo>
                  <a:pt x="20" y="435"/>
                  <a:pt x="22" y="434"/>
                  <a:pt x="23" y="432"/>
                </a:cubicBezTo>
                <a:cubicBezTo>
                  <a:pt x="26" y="430"/>
                  <a:pt x="27" y="429"/>
                  <a:pt x="29" y="427"/>
                </a:cubicBezTo>
                <a:cubicBezTo>
                  <a:pt x="31" y="426"/>
                  <a:pt x="32" y="425"/>
                  <a:pt x="33" y="425"/>
                </a:cubicBezTo>
                <a:cubicBezTo>
                  <a:pt x="34" y="424"/>
                  <a:pt x="35" y="424"/>
                  <a:pt x="36" y="424"/>
                </a:cubicBezTo>
                <a:cubicBezTo>
                  <a:pt x="37" y="425"/>
                  <a:pt x="37" y="425"/>
                  <a:pt x="38" y="426"/>
                </a:cubicBezTo>
                <a:lnTo>
                  <a:pt x="188" y="576"/>
                </a:lnTo>
                <a:lnTo>
                  <a:pt x="219" y="545"/>
                </a:lnTo>
                <a:cubicBezTo>
                  <a:pt x="220" y="545"/>
                  <a:pt x="221" y="544"/>
                  <a:pt x="222" y="544"/>
                </a:cubicBezTo>
                <a:cubicBezTo>
                  <a:pt x="223" y="544"/>
                  <a:pt x="224" y="544"/>
                  <a:pt x="225" y="544"/>
                </a:cubicBezTo>
                <a:cubicBezTo>
                  <a:pt x="226" y="544"/>
                  <a:pt x="228" y="545"/>
                  <a:pt x="229" y="546"/>
                </a:cubicBezTo>
                <a:cubicBezTo>
                  <a:pt x="230" y="547"/>
                  <a:pt x="232" y="548"/>
                  <a:pt x="234" y="550"/>
                </a:cubicBezTo>
                <a:close/>
                <a:moveTo>
                  <a:pt x="287" y="330"/>
                </a:moveTo>
                <a:cubicBezTo>
                  <a:pt x="294" y="337"/>
                  <a:pt x="301" y="345"/>
                  <a:pt x="308" y="353"/>
                </a:cubicBezTo>
                <a:cubicBezTo>
                  <a:pt x="315" y="362"/>
                  <a:pt x="320" y="371"/>
                  <a:pt x="325" y="380"/>
                </a:cubicBezTo>
                <a:cubicBezTo>
                  <a:pt x="330" y="389"/>
                  <a:pt x="334" y="398"/>
                  <a:pt x="337" y="408"/>
                </a:cubicBezTo>
                <a:cubicBezTo>
                  <a:pt x="339" y="418"/>
                  <a:pt x="340" y="428"/>
                  <a:pt x="339" y="438"/>
                </a:cubicBezTo>
                <a:cubicBezTo>
                  <a:pt x="338" y="448"/>
                  <a:pt x="335" y="458"/>
                  <a:pt x="331" y="468"/>
                </a:cubicBezTo>
                <a:cubicBezTo>
                  <a:pt x="326" y="478"/>
                  <a:pt x="318" y="488"/>
                  <a:pt x="308" y="498"/>
                </a:cubicBezTo>
                <a:cubicBezTo>
                  <a:pt x="305" y="502"/>
                  <a:pt x="301" y="505"/>
                  <a:pt x="297" y="508"/>
                </a:cubicBezTo>
                <a:cubicBezTo>
                  <a:pt x="293" y="511"/>
                  <a:pt x="289" y="514"/>
                  <a:pt x="285" y="516"/>
                </a:cubicBezTo>
                <a:cubicBezTo>
                  <a:pt x="282" y="518"/>
                  <a:pt x="278" y="520"/>
                  <a:pt x="276" y="521"/>
                </a:cubicBezTo>
                <a:cubicBezTo>
                  <a:pt x="273" y="522"/>
                  <a:pt x="271" y="523"/>
                  <a:pt x="269" y="523"/>
                </a:cubicBezTo>
                <a:cubicBezTo>
                  <a:pt x="267" y="523"/>
                  <a:pt x="266" y="523"/>
                  <a:pt x="264" y="522"/>
                </a:cubicBezTo>
                <a:cubicBezTo>
                  <a:pt x="262" y="521"/>
                  <a:pt x="260" y="519"/>
                  <a:pt x="258" y="517"/>
                </a:cubicBezTo>
                <a:cubicBezTo>
                  <a:pt x="256" y="515"/>
                  <a:pt x="254" y="513"/>
                  <a:pt x="253" y="512"/>
                </a:cubicBezTo>
                <a:cubicBezTo>
                  <a:pt x="252" y="511"/>
                  <a:pt x="252" y="510"/>
                  <a:pt x="251" y="509"/>
                </a:cubicBezTo>
                <a:cubicBezTo>
                  <a:pt x="251" y="508"/>
                  <a:pt x="251" y="507"/>
                  <a:pt x="251" y="506"/>
                </a:cubicBezTo>
                <a:cubicBezTo>
                  <a:pt x="251" y="506"/>
                  <a:pt x="252" y="505"/>
                  <a:pt x="253" y="504"/>
                </a:cubicBezTo>
                <a:cubicBezTo>
                  <a:pt x="254" y="503"/>
                  <a:pt x="255" y="502"/>
                  <a:pt x="258" y="501"/>
                </a:cubicBezTo>
                <a:cubicBezTo>
                  <a:pt x="260" y="500"/>
                  <a:pt x="263" y="498"/>
                  <a:pt x="267" y="497"/>
                </a:cubicBezTo>
                <a:cubicBezTo>
                  <a:pt x="270" y="495"/>
                  <a:pt x="274" y="492"/>
                  <a:pt x="278" y="489"/>
                </a:cubicBezTo>
                <a:cubicBezTo>
                  <a:pt x="283" y="486"/>
                  <a:pt x="287" y="483"/>
                  <a:pt x="291" y="478"/>
                </a:cubicBezTo>
                <a:cubicBezTo>
                  <a:pt x="300" y="469"/>
                  <a:pt x="306" y="460"/>
                  <a:pt x="309" y="451"/>
                </a:cubicBezTo>
                <a:cubicBezTo>
                  <a:pt x="311" y="442"/>
                  <a:pt x="312" y="432"/>
                  <a:pt x="310" y="423"/>
                </a:cubicBezTo>
                <a:cubicBezTo>
                  <a:pt x="309" y="413"/>
                  <a:pt x="305" y="404"/>
                  <a:pt x="300" y="395"/>
                </a:cubicBezTo>
                <a:cubicBezTo>
                  <a:pt x="294" y="385"/>
                  <a:pt x="288" y="376"/>
                  <a:pt x="280" y="368"/>
                </a:cubicBezTo>
                <a:cubicBezTo>
                  <a:pt x="278" y="376"/>
                  <a:pt x="275" y="384"/>
                  <a:pt x="270" y="392"/>
                </a:cubicBezTo>
                <a:cubicBezTo>
                  <a:pt x="266" y="401"/>
                  <a:pt x="259" y="409"/>
                  <a:pt x="251" y="418"/>
                </a:cubicBezTo>
                <a:cubicBezTo>
                  <a:pt x="241" y="428"/>
                  <a:pt x="232" y="434"/>
                  <a:pt x="223" y="438"/>
                </a:cubicBezTo>
                <a:cubicBezTo>
                  <a:pt x="214" y="442"/>
                  <a:pt x="205" y="444"/>
                  <a:pt x="196" y="443"/>
                </a:cubicBezTo>
                <a:cubicBezTo>
                  <a:pt x="188" y="443"/>
                  <a:pt x="180" y="440"/>
                  <a:pt x="172" y="436"/>
                </a:cubicBezTo>
                <a:cubicBezTo>
                  <a:pt x="164" y="431"/>
                  <a:pt x="156" y="425"/>
                  <a:pt x="149" y="418"/>
                </a:cubicBezTo>
                <a:cubicBezTo>
                  <a:pt x="141" y="410"/>
                  <a:pt x="135" y="402"/>
                  <a:pt x="131" y="393"/>
                </a:cubicBezTo>
                <a:cubicBezTo>
                  <a:pt x="126" y="384"/>
                  <a:pt x="123" y="374"/>
                  <a:pt x="123" y="364"/>
                </a:cubicBezTo>
                <a:cubicBezTo>
                  <a:pt x="122" y="355"/>
                  <a:pt x="124" y="344"/>
                  <a:pt x="128" y="334"/>
                </a:cubicBezTo>
                <a:cubicBezTo>
                  <a:pt x="133" y="324"/>
                  <a:pt x="140" y="314"/>
                  <a:pt x="150" y="303"/>
                </a:cubicBezTo>
                <a:cubicBezTo>
                  <a:pt x="157" y="296"/>
                  <a:pt x="164" y="291"/>
                  <a:pt x="171" y="287"/>
                </a:cubicBezTo>
                <a:cubicBezTo>
                  <a:pt x="179" y="283"/>
                  <a:pt x="186" y="281"/>
                  <a:pt x="194" y="281"/>
                </a:cubicBezTo>
                <a:cubicBezTo>
                  <a:pt x="201" y="280"/>
                  <a:pt x="209" y="281"/>
                  <a:pt x="216" y="283"/>
                </a:cubicBezTo>
                <a:cubicBezTo>
                  <a:pt x="224" y="285"/>
                  <a:pt x="232" y="288"/>
                  <a:pt x="240" y="292"/>
                </a:cubicBezTo>
                <a:cubicBezTo>
                  <a:pt x="247" y="296"/>
                  <a:pt x="255" y="302"/>
                  <a:pt x="263" y="308"/>
                </a:cubicBezTo>
                <a:cubicBezTo>
                  <a:pt x="271" y="315"/>
                  <a:pt x="279" y="322"/>
                  <a:pt x="287" y="330"/>
                </a:cubicBezTo>
                <a:close/>
                <a:moveTo>
                  <a:pt x="261" y="350"/>
                </a:moveTo>
                <a:cubicBezTo>
                  <a:pt x="250" y="339"/>
                  <a:pt x="239" y="330"/>
                  <a:pt x="230" y="324"/>
                </a:cubicBezTo>
                <a:cubicBezTo>
                  <a:pt x="221" y="318"/>
                  <a:pt x="212" y="314"/>
                  <a:pt x="205" y="312"/>
                </a:cubicBezTo>
                <a:cubicBezTo>
                  <a:pt x="197" y="310"/>
                  <a:pt x="190" y="310"/>
                  <a:pt x="184" y="312"/>
                </a:cubicBezTo>
                <a:cubicBezTo>
                  <a:pt x="177" y="314"/>
                  <a:pt x="171" y="318"/>
                  <a:pt x="166" y="324"/>
                </a:cubicBezTo>
                <a:cubicBezTo>
                  <a:pt x="160" y="329"/>
                  <a:pt x="156" y="335"/>
                  <a:pt x="154" y="342"/>
                </a:cubicBezTo>
                <a:cubicBezTo>
                  <a:pt x="152" y="348"/>
                  <a:pt x="152" y="354"/>
                  <a:pt x="153" y="360"/>
                </a:cubicBezTo>
                <a:cubicBezTo>
                  <a:pt x="153" y="366"/>
                  <a:pt x="155" y="372"/>
                  <a:pt x="159" y="378"/>
                </a:cubicBezTo>
                <a:cubicBezTo>
                  <a:pt x="162" y="383"/>
                  <a:pt x="166" y="388"/>
                  <a:pt x="170" y="393"/>
                </a:cubicBezTo>
                <a:cubicBezTo>
                  <a:pt x="176" y="398"/>
                  <a:pt x="181" y="402"/>
                  <a:pt x="186" y="406"/>
                </a:cubicBezTo>
                <a:cubicBezTo>
                  <a:pt x="192" y="409"/>
                  <a:pt x="197" y="411"/>
                  <a:pt x="203" y="411"/>
                </a:cubicBezTo>
                <a:cubicBezTo>
                  <a:pt x="208" y="412"/>
                  <a:pt x="214" y="411"/>
                  <a:pt x="219" y="409"/>
                </a:cubicBezTo>
                <a:cubicBezTo>
                  <a:pt x="225" y="406"/>
                  <a:pt x="231" y="402"/>
                  <a:pt x="237" y="396"/>
                </a:cubicBezTo>
                <a:cubicBezTo>
                  <a:pt x="243" y="390"/>
                  <a:pt x="249" y="382"/>
                  <a:pt x="253" y="374"/>
                </a:cubicBezTo>
                <a:cubicBezTo>
                  <a:pt x="257" y="366"/>
                  <a:pt x="260" y="358"/>
                  <a:pt x="261" y="350"/>
                </a:cubicBezTo>
                <a:close/>
                <a:moveTo>
                  <a:pt x="422" y="194"/>
                </a:moveTo>
                <a:cubicBezTo>
                  <a:pt x="430" y="201"/>
                  <a:pt x="437" y="209"/>
                  <a:pt x="444" y="218"/>
                </a:cubicBezTo>
                <a:cubicBezTo>
                  <a:pt x="450" y="226"/>
                  <a:pt x="456" y="235"/>
                  <a:pt x="461" y="244"/>
                </a:cubicBezTo>
                <a:cubicBezTo>
                  <a:pt x="466" y="253"/>
                  <a:pt x="470" y="263"/>
                  <a:pt x="472" y="272"/>
                </a:cubicBezTo>
                <a:cubicBezTo>
                  <a:pt x="475" y="282"/>
                  <a:pt x="476" y="292"/>
                  <a:pt x="475" y="302"/>
                </a:cubicBezTo>
                <a:cubicBezTo>
                  <a:pt x="474" y="312"/>
                  <a:pt x="471" y="322"/>
                  <a:pt x="466" y="332"/>
                </a:cubicBezTo>
                <a:cubicBezTo>
                  <a:pt x="461" y="342"/>
                  <a:pt x="454" y="352"/>
                  <a:pt x="444" y="362"/>
                </a:cubicBezTo>
                <a:cubicBezTo>
                  <a:pt x="440" y="366"/>
                  <a:pt x="436" y="369"/>
                  <a:pt x="432" y="373"/>
                </a:cubicBezTo>
                <a:cubicBezTo>
                  <a:pt x="428" y="376"/>
                  <a:pt x="425" y="378"/>
                  <a:pt x="421" y="380"/>
                </a:cubicBezTo>
                <a:cubicBezTo>
                  <a:pt x="417" y="383"/>
                  <a:pt x="414" y="384"/>
                  <a:pt x="411" y="385"/>
                </a:cubicBezTo>
                <a:cubicBezTo>
                  <a:pt x="409" y="387"/>
                  <a:pt x="407" y="387"/>
                  <a:pt x="405" y="387"/>
                </a:cubicBezTo>
                <a:cubicBezTo>
                  <a:pt x="403" y="387"/>
                  <a:pt x="401" y="387"/>
                  <a:pt x="400" y="386"/>
                </a:cubicBezTo>
                <a:cubicBezTo>
                  <a:pt x="398" y="385"/>
                  <a:pt x="396" y="383"/>
                  <a:pt x="394" y="381"/>
                </a:cubicBezTo>
                <a:cubicBezTo>
                  <a:pt x="392" y="379"/>
                  <a:pt x="390" y="377"/>
                  <a:pt x="389" y="376"/>
                </a:cubicBezTo>
                <a:cubicBezTo>
                  <a:pt x="388" y="375"/>
                  <a:pt x="387" y="374"/>
                  <a:pt x="387" y="373"/>
                </a:cubicBezTo>
                <a:cubicBezTo>
                  <a:pt x="387" y="372"/>
                  <a:pt x="387" y="371"/>
                  <a:pt x="387" y="371"/>
                </a:cubicBezTo>
                <a:cubicBezTo>
                  <a:pt x="387" y="370"/>
                  <a:pt x="388" y="369"/>
                  <a:pt x="388" y="368"/>
                </a:cubicBezTo>
                <a:cubicBezTo>
                  <a:pt x="389" y="367"/>
                  <a:pt x="391" y="366"/>
                  <a:pt x="393" y="365"/>
                </a:cubicBezTo>
                <a:cubicBezTo>
                  <a:pt x="396" y="364"/>
                  <a:pt x="399" y="363"/>
                  <a:pt x="402" y="361"/>
                </a:cubicBezTo>
                <a:cubicBezTo>
                  <a:pt x="406" y="359"/>
                  <a:pt x="410" y="356"/>
                  <a:pt x="414" y="353"/>
                </a:cubicBezTo>
                <a:cubicBezTo>
                  <a:pt x="418" y="351"/>
                  <a:pt x="423" y="347"/>
                  <a:pt x="427" y="342"/>
                </a:cubicBezTo>
                <a:cubicBezTo>
                  <a:pt x="436" y="334"/>
                  <a:pt x="442" y="325"/>
                  <a:pt x="444" y="315"/>
                </a:cubicBezTo>
                <a:cubicBezTo>
                  <a:pt x="447" y="306"/>
                  <a:pt x="448" y="296"/>
                  <a:pt x="446" y="287"/>
                </a:cubicBezTo>
                <a:cubicBezTo>
                  <a:pt x="444" y="277"/>
                  <a:pt x="441" y="268"/>
                  <a:pt x="435" y="259"/>
                </a:cubicBezTo>
                <a:cubicBezTo>
                  <a:pt x="430" y="249"/>
                  <a:pt x="423" y="241"/>
                  <a:pt x="415" y="232"/>
                </a:cubicBezTo>
                <a:cubicBezTo>
                  <a:pt x="413" y="240"/>
                  <a:pt x="410" y="248"/>
                  <a:pt x="406" y="256"/>
                </a:cubicBezTo>
                <a:cubicBezTo>
                  <a:pt x="401" y="265"/>
                  <a:pt x="395" y="274"/>
                  <a:pt x="387" y="282"/>
                </a:cubicBezTo>
                <a:cubicBezTo>
                  <a:pt x="377" y="292"/>
                  <a:pt x="368" y="298"/>
                  <a:pt x="359" y="302"/>
                </a:cubicBezTo>
                <a:cubicBezTo>
                  <a:pt x="349" y="306"/>
                  <a:pt x="341" y="308"/>
                  <a:pt x="332" y="307"/>
                </a:cubicBezTo>
                <a:cubicBezTo>
                  <a:pt x="324" y="307"/>
                  <a:pt x="316" y="304"/>
                  <a:pt x="308" y="300"/>
                </a:cubicBezTo>
                <a:cubicBezTo>
                  <a:pt x="300" y="295"/>
                  <a:pt x="292" y="289"/>
                  <a:pt x="285" y="282"/>
                </a:cubicBezTo>
                <a:cubicBezTo>
                  <a:pt x="277" y="274"/>
                  <a:pt x="271" y="266"/>
                  <a:pt x="266" y="257"/>
                </a:cubicBezTo>
                <a:cubicBezTo>
                  <a:pt x="262" y="248"/>
                  <a:pt x="259" y="239"/>
                  <a:pt x="259" y="229"/>
                </a:cubicBezTo>
                <a:cubicBezTo>
                  <a:pt x="258" y="219"/>
                  <a:pt x="260" y="209"/>
                  <a:pt x="264" y="198"/>
                </a:cubicBezTo>
                <a:cubicBezTo>
                  <a:pt x="268" y="188"/>
                  <a:pt x="275" y="178"/>
                  <a:pt x="286" y="168"/>
                </a:cubicBezTo>
                <a:cubicBezTo>
                  <a:pt x="293" y="161"/>
                  <a:pt x="300" y="155"/>
                  <a:pt x="307" y="151"/>
                </a:cubicBezTo>
                <a:cubicBezTo>
                  <a:pt x="315" y="148"/>
                  <a:pt x="322" y="145"/>
                  <a:pt x="329" y="145"/>
                </a:cubicBezTo>
                <a:cubicBezTo>
                  <a:pt x="337" y="144"/>
                  <a:pt x="344" y="145"/>
                  <a:pt x="352" y="147"/>
                </a:cubicBezTo>
                <a:cubicBezTo>
                  <a:pt x="360" y="149"/>
                  <a:pt x="368" y="152"/>
                  <a:pt x="375" y="156"/>
                </a:cubicBezTo>
                <a:cubicBezTo>
                  <a:pt x="383" y="161"/>
                  <a:pt x="391" y="166"/>
                  <a:pt x="399" y="172"/>
                </a:cubicBezTo>
                <a:cubicBezTo>
                  <a:pt x="407" y="179"/>
                  <a:pt x="415" y="186"/>
                  <a:pt x="422" y="194"/>
                </a:cubicBezTo>
                <a:close/>
                <a:moveTo>
                  <a:pt x="397" y="214"/>
                </a:moveTo>
                <a:cubicBezTo>
                  <a:pt x="385" y="203"/>
                  <a:pt x="375" y="194"/>
                  <a:pt x="366" y="188"/>
                </a:cubicBezTo>
                <a:cubicBezTo>
                  <a:pt x="357" y="182"/>
                  <a:pt x="348" y="178"/>
                  <a:pt x="341" y="176"/>
                </a:cubicBezTo>
                <a:cubicBezTo>
                  <a:pt x="333" y="174"/>
                  <a:pt x="326" y="174"/>
                  <a:pt x="319" y="176"/>
                </a:cubicBezTo>
                <a:cubicBezTo>
                  <a:pt x="313" y="179"/>
                  <a:pt x="307" y="182"/>
                  <a:pt x="302" y="188"/>
                </a:cubicBezTo>
                <a:cubicBezTo>
                  <a:pt x="296" y="194"/>
                  <a:pt x="292" y="200"/>
                  <a:pt x="290" y="206"/>
                </a:cubicBezTo>
                <a:cubicBezTo>
                  <a:pt x="288" y="212"/>
                  <a:pt x="287" y="218"/>
                  <a:pt x="288" y="224"/>
                </a:cubicBezTo>
                <a:cubicBezTo>
                  <a:pt x="289" y="230"/>
                  <a:pt x="291" y="236"/>
                  <a:pt x="294" y="242"/>
                </a:cubicBezTo>
                <a:cubicBezTo>
                  <a:pt x="298" y="247"/>
                  <a:pt x="302" y="253"/>
                  <a:pt x="306" y="257"/>
                </a:cubicBezTo>
                <a:cubicBezTo>
                  <a:pt x="311" y="263"/>
                  <a:pt x="317" y="267"/>
                  <a:pt x="322" y="270"/>
                </a:cubicBezTo>
                <a:cubicBezTo>
                  <a:pt x="328" y="273"/>
                  <a:pt x="333" y="275"/>
                  <a:pt x="339" y="276"/>
                </a:cubicBezTo>
                <a:cubicBezTo>
                  <a:pt x="344" y="276"/>
                  <a:pt x="350" y="275"/>
                  <a:pt x="355" y="273"/>
                </a:cubicBezTo>
                <a:cubicBezTo>
                  <a:pt x="361" y="271"/>
                  <a:pt x="367" y="266"/>
                  <a:pt x="372" y="261"/>
                </a:cubicBezTo>
                <a:cubicBezTo>
                  <a:pt x="379" y="254"/>
                  <a:pt x="384" y="247"/>
                  <a:pt x="389" y="238"/>
                </a:cubicBezTo>
                <a:cubicBezTo>
                  <a:pt x="393" y="230"/>
                  <a:pt x="396" y="222"/>
                  <a:pt x="397" y="214"/>
                </a:cubicBezTo>
                <a:close/>
                <a:moveTo>
                  <a:pt x="608" y="96"/>
                </a:moveTo>
                <a:cubicBezTo>
                  <a:pt x="611" y="99"/>
                  <a:pt x="613" y="101"/>
                  <a:pt x="614" y="104"/>
                </a:cubicBezTo>
                <a:cubicBezTo>
                  <a:pt x="614" y="107"/>
                  <a:pt x="614" y="109"/>
                  <a:pt x="612" y="110"/>
                </a:cubicBezTo>
                <a:lnTo>
                  <a:pt x="593" y="130"/>
                </a:lnTo>
                <a:lnTo>
                  <a:pt x="629" y="166"/>
                </a:lnTo>
                <a:cubicBezTo>
                  <a:pt x="630" y="166"/>
                  <a:pt x="630" y="167"/>
                  <a:pt x="630" y="168"/>
                </a:cubicBezTo>
                <a:cubicBezTo>
                  <a:pt x="630" y="169"/>
                  <a:pt x="630" y="170"/>
                  <a:pt x="630" y="171"/>
                </a:cubicBezTo>
                <a:cubicBezTo>
                  <a:pt x="629" y="172"/>
                  <a:pt x="628" y="174"/>
                  <a:pt x="627" y="176"/>
                </a:cubicBezTo>
                <a:cubicBezTo>
                  <a:pt x="626" y="177"/>
                  <a:pt x="624" y="179"/>
                  <a:pt x="622" y="181"/>
                </a:cubicBezTo>
                <a:cubicBezTo>
                  <a:pt x="619" y="184"/>
                  <a:pt x="617" y="185"/>
                  <a:pt x="616" y="187"/>
                </a:cubicBezTo>
                <a:cubicBezTo>
                  <a:pt x="614" y="188"/>
                  <a:pt x="613" y="189"/>
                  <a:pt x="612" y="189"/>
                </a:cubicBezTo>
                <a:cubicBezTo>
                  <a:pt x="610" y="190"/>
                  <a:pt x="609" y="190"/>
                  <a:pt x="608" y="190"/>
                </a:cubicBezTo>
                <a:cubicBezTo>
                  <a:pt x="608" y="190"/>
                  <a:pt x="607" y="189"/>
                  <a:pt x="606" y="188"/>
                </a:cubicBezTo>
                <a:lnTo>
                  <a:pt x="570" y="152"/>
                </a:lnTo>
                <a:lnTo>
                  <a:pt x="500" y="223"/>
                </a:lnTo>
                <a:cubicBezTo>
                  <a:pt x="499" y="224"/>
                  <a:pt x="498" y="224"/>
                  <a:pt x="497" y="225"/>
                </a:cubicBezTo>
                <a:cubicBezTo>
                  <a:pt x="496" y="225"/>
                  <a:pt x="495" y="225"/>
                  <a:pt x="494" y="225"/>
                </a:cubicBezTo>
                <a:cubicBezTo>
                  <a:pt x="492" y="225"/>
                  <a:pt x="491" y="225"/>
                  <a:pt x="489" y="223"/>
                </a:cubicBezTo>
                <a:cubicBezTo>
                  <a:pt x="488" y="222"/>
                  <a:pt x="486" y="221"/>
                  <a:pt x="484" y="219"/>
                </a:cubicBezTo>
                <a:cubicBezTo>
                  <a:pt x="482" y="217"/>
                  <a:pt x="481" y="215"/>
                  <a:pt x="479" y="214"/>
                </a:cubicBezTo>
                <a:cubicBezTo>
                  <a:pt x="478" y="213"/>
                  <a:pt x="477" y="211"/>
                  <a:pt x="476" y="210"/>
                </a:cubicBezTo>
                <a:cubicBezTo>
                  <a:pt x="476" y="208"/>
                  <a:pt x="475" y="207"/>
                  <a:pt x="474" y="206"/>
                </a:cubicBezTo>
                <a:cubicBezTo>
                  <a:pt x="474" y="204"/>
                  <a:pt x="473" y="202"/>
                  <a:pt x="473" y="201"/>
                </a:cubicBezTo>
                <a:lnTo>
                  <a:pt x="429" y="35"/>
                </a:lnTo>
                <a:cubicBezTo>
                  <a:pt x="429" y="34"/>
                  <a:pt x="429" y="33"/>
                  <a:pt x="430" y="32"/>
                </a:cubicBezTo>
                <a:cubicBezTo>
                  <a:pt x="430" y="30"/>
                  <a:pt x="431" y="29"/>
                  <a:pt x="432" y="27"/>
                </a:cubicBezTo>
                <a:cubicBezTo>
                  <a:pt x="433" y="25"/>
                  <a:pt x="434" y="23"/>
                  <a:pt x="436" y="21"/>
                </a:cubicBezTo>
                <a:cubicBezTo>
                  <a:pt x="438" y="19"/>
                  <a:pt x="440" y="17"/>
                  <a:pt x="443" y="14"/>
                </a:cubicBezTo>
                <a:cubicBezTo>
                  <a:pt x="446" y="11"/>
                  <a:pt x="448" y="8"/>
                  <a:pt x="451" y="6"/>
                </a:cubicBezTo>
                <a:cubicBezTo>
                  <a:pt x="453" y="5"/>
                  <a:pt x="455" y="3"/>
                  <a:pt x="457" y="2"/>
                </a:cubicBezTo>
                <a:cubicBezTo>
                  <a:pt x="459" y="1"/>
                  <a:pt x="460" y="0"/>
                  <a:pt x="461" y="0"/>
                </a:cubicBezTo>
                <a:cubicBezTo>
                  <a:pt x="463" y="0"/>
                  <a:pt x="464" y="0"/>
                  <a:pt x="465" y="1"/>
                </a:cubicBezTo>
                <a:lnTo>
                  <a:pt x="574" y="111"/>
                </a:lnTo>
                <a:lnTo>
                  <a:pt x="593" y="91"/>
                </a:lnTo>
                <a:cubicBezTo>
                  <a:pt x="595" y="90"/>
                  <a:pt x="597" y="89"/>
                  <a:pt x="599" y="90"/>
                </a:cubicBezTo>
                <a:cubicBezTo>
                  <a:pt x="602" y="91"/>
                  <a:pt x="605" y="93"/>
                  <a:pt x="608" y="96"/>
                </a:cubicBezTo>
                <a:close/>
                <a:moveTo>
                  <a:pt x="457" y="39"/>
                </a:moveTo>
                <a:lnTo>
                  <a:pt x="457" y="40"/>
                </a:lnTo>
                <a:lnTo>
                  <a:pt x="496" y="189"/>
                </a:lnTo>
                <a:lnTo>
                  <a:pt x="551" y="134"/>
                </a:lnTo>
                <a:lnTo>
                  <a:pt x="457" y="3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49" name="Freeform 153"/>
          <p:cNvSpPr>
            <a:spLocks noEditPoints="1"/>
          </p:cNvSpPr>
          <p:nvPr/>
        </p:nvSpPr>
        <p:spPr bwMode="auto">
          <a:xfrm>
            <a:off x="2792414" y="5257800"/>
            <a:ext cx="373063" cy="395288"/>
          </a:xfrm>
          <a:custGeom>
            <a:avLst/>
            <a:gdLst/>
            <a:ahLst/>
            <a:cxnLst>
              <a:cxn ang="0">
                <a:pos x="239" y="570"/>
              </a:cxn>
              <a:cxn ang="0">
                <a:pos x="143" y="663"/>
              </a:cxn>
              <a:cxn ang="0">
                <a:pos x="129" y="650"/>
              </a:cxn>
              <a:cxn ang="0">
                <a:pos x="35" y="478"/>
              </a:cxn>
              <a:cxn ang="0">
                <a:pos x="12" y="536"/>
              </a:cxn>
              <a:cxn ang="0">
                <a:pos x="0" y="521"/>
              </a:cxn>
              <a:cxn ang="0">
                <a:pos x="17" y="449"/>
              </a:cxn>
              <a:cxn ang="0">
                <a:pos x="33" y="434"/>
              </a:cxn>
              <a:cxn ang="0">
                <a:pos x="220" y="554"/>
              </a:cxn>
              <a:cxn ang="0">
                <a:pos x="234" y="559"/>
              </a:cxn>
              <a:cxn ang="0">
                <a:pos x="337" y="417"/>
              </a:cxn>
              <a:cxn ang="0">
                <a:pos x="297" y="517"/>
              </a:cxn>
              <a:cxn ang="0">
                <a:pos x="264" y="531"/>
              </a:cxn>
              <a:cxn ang="0">
                <a:pos x="251" y="515"/>
              </a:cxn>
              <a:cxn ang="0">
                <a:pos x="278" y="498"/>
              </a:cxn>
              <a:cxn ang="0">
                <a:pos x="300" y="404"/>
              </a:cxn>
              <a:cxn ang="0">
                <a:pos x="223" y="447"/>
              </a:cxn>
              <a:cxn ang="0">
                <a:pos x="131" y="402"/>
              </a:cxn>
              <a:cxn ang="0">
                <a:pos x="172" y="296"/>
              </a:cxn>
              <a:cxn ang="0">
                <a:pos x="263" y="317"/>
              </a:cxn>
              <a:cxn ang="0">
                <a:pos x="205" y="321"/>
              </a:cxn>
              <a:cxn ang="0">
                <a:pos x="153" y="369"/>
              </a:cxn>
              <a:cxn ang="0">
                <a:pos x="203" y="420"/>
              </a:cxn>
              <a:cxn ang="0">
                <a:pos x="261" y="359"/>
              </a:cxn>
              <a:cxn ang="0">
                <a:pos x="472" y="281"/>
              </a:cxn>
              <a:cxn ang="0">
                <a:pos x="432" y="382"/>
              </a:cxn>
              <a:cxn ang="0">
                <a:pos x="400" y="395"/>
              </a:cxn>
              <a:cxn ang="0">
                <a:pos x="387" y="380"/>
              </a:cxn>
              <a:cxn ang="0">
                <a:pos x="414" y="362"/>
              </a:cxn>
              <a:cxn ang="0">
                <a:pos x="436" y="268"/>
              </a:cxn>
              <a:cxn ang="0">
                <a:pos x="359" y="311"/>
              </a:cxn>
              <a:cxn ang="0">
                <a:pos x="267" y="266"/>
              </a:cxn>
              <a:cxn ang="0">
                <a:pos x="307" y="160"/>
              </a:cxn>
              <a:cxn ang="0">
                <a:pos x="399" y="181"/>
              </a:cxn>
              <a:cxn ang="0">
                <a:pos x="341" y="185"/>
              </a:cxn>
              <a:cxn ang="0">
                <a:pos x="288" y="233"/>
              </a:cxn>
              <a:cxn ang="0">
                <a:pos x="339" y="285"/>
              </a:cxn>
              <a:cxn ang="0">
                <a:pos x="397" y="223"/>
              </a:cxn>
              <a:cxn ang="0">
                <a:pos x="619" y="186"/>
              </a:cxn>
              <a:cxn ang="0">
                <a:pos x="533" y="238"/>
              </a:cxn>
              <a:cxn ang="0">
                <a:pos x="441" y="166"/>
              </a:cxn>
              <a:cxn ang="0">
                <a:pos x="417" y="53"/>
              </a:cxn>
              <a:cxn ang="0">
                <a:pos x="469" y="2"/>
              </a:cxn>
              <a:cxn ang="0">
                <a:pos x="483" y="3"/>
              </a:cxn>
              <a:cxn ang="0">
                <a:pos x="493" y="16"/>
              </a:cxn>
              <a:cxn ang="0">
                <a:pos x="468" y="33"/>
              </a:cxn>
              <a:cxn ang="0">
                <a:pos x="449" y="126"/>
              </a:cxn>
              <a:cxn ang="0">
                <a:pos x="488" y="114"/>
              </a:cxn>
              <a:cxn ang="0">
                <a:pos x="576" y="84"/>
              </a:cxn>
              <a:cxn ang="0">
                <a:pos x="546" y="108"/>
              </a:cxn>
              <a:cxn ang="0">
                <a:pos x="497" y="146"/>
              </a:cxn>
              <a:cxn ang="0">
                <a:pos x="544" y="209"/>
              </a:cxn>
              <a:cxn ang="0">
                <a:pos x="595" y="160"/>
              </a:cxn>
            </a:cxnLst>
            <a:rect l="0" t="0" r="r" b="b"/>
            <a:pathLst>
              <a:path w="625" h="664">
                <a:moveTo>
                  <a:pt x="234" y="559"/>
                </a:moveTo>
                <a:cubicBezTo>
                  <a:pt x="235" y="560"/>
                  <a:pt x="237" y="562"/>
                  <a:pt x="237" y="563"/>
                </a:cubicBezTo>
                <a:cubicBezTo>
                  <a:pt x="238" y="565"/>
                  <a:pt x="239" y="566"/>
                  <a:pt x="239" y="567"/>
                </a:cubicBezTo>
                <a:cubicBezTo>
                  <a:pt x="239" y="568"/>
                  <a:pt x="239" y="569"/>
                  <a:pt x="239" y="570"/>
                </a:cubicBezTo>
                <a:cubicBezTo>
                  <a:pt x="239" y="571"/>
                  <a:pt x="238" y="572"/>
                  <a:pt x="238" y="573"/>
                </a:cubicBezTo>
                <a:lnTo>
                  <a:pt x="148" y="662"/>
                </a:lnTo>
                <a:cubicBezTo>
                  <a:pt x="148" y="663"/>
                  <a:pt x="147" y="663"/>
                  <a:pt x="146" y="663"/>
                </a:cubicBezTo>
                <a:cubicBezTo>
                  <a:pt x="145" y="664"/>
                  <a:pt x="144" y="664"/>
                  <a:pt x="143" y="663"/>
                </a:cubicBezTo>
                <a:cubicBezTo>
                  <a:pt x="142" y="663"/>
                  <a:pt x="141" y="663"/>
                  <a:pt x="139" y="662"/>
                </a:cubicBezTo>
                <a:cubicBezTo>
                  <a:pt x="138" y="661"/>
                  <a:pt x="136" y="660"/>
                  <a:pt x="134" y="658"/>
                </a:cubicBezTo>
                <a:cubicBezTo>
                  <a:pt x="133" y="656"/>
                  <a:pt x="132" y="655"/>
                  <a:pt x="131" y="653"/>
                </a:cubicBezTo>
                <a:cubicBezTo>
                  <a:pt x="130" y="652"/>
                  <a:pt x="129" y="651"/>
                  <a:pt x="129" y="650"/>
                </a:cubicBezTo>
                <a:cubicBezTo>
                  <a:pt x="129" y="648"/>
                  <a:pt x="128" y="647"/>
                  <a:pt x="129" y="646"/>
                </a:cubicBezTo>
                <a:cubicBezTo>
                  <a:pt x="129" y="645"/>
                  <a:pt x="129" y="645"/>
                  <a:pt x="130" y="644"/>
                </a:cubicBezTo>
                <a:lnTo>
                  <a:pt x="166" y="608"/>
                </a:lnTo>
                <a:lnTo>
                  <a:pt x="35" y="478"/>
                </a:lnTo>
                <a:lnTo>
                  <a:pt x="22" y="531"/>
                </a:lnTo>
                <a:cubicBezTo>
                  <a:pt x="21" y="533"/>
                  <a:pt x="20" y="535"/>
                  <a:pt x="19" y="536"/>
                </a:cubicBezTo>
                <a:cubicBezTo>
                  <a:pt x="19" y="537"/>
                  <a:pt x="18" y="538"/>
                  <a:pt x="16" y="538"/>
                </a:cubicBezTo>
                <a:cubicBezTo>
                  <a:pt x="15" y="538"/>
                  <a:pt x="14" y="538"/>
                  <a:pt x="12" y="536"/>
                </a:cubicBezTo>
                <a:cubicBezTo>
                  <a:pt x="11" y="535"/>
                  <a:pt x="9" y="534"/>
                  <a:pt x="7" y="532"/>
                </a:cubicBezTo>
                <a:cubicBezTo>
                  <a:pt x="5" y="530"/>
                  <a:pt x="4" y="529"/>
                  <a:pt x="3" y="528"/>
                </a:cubicBezTo>
                <a:cubicBezTo>
                  <a:pt x="2" y="526"/>
                  <a:pt x="2" y="525"/>
                  <a:pt x="1" y="524"/>
                </a:cubicBezTo>
                <a:cubicBezTo>
                  <a:pt x="1" y="523"/>
                  <a:pt x="1" y="522"/>
                  <a:pt x="0" y="521"/>
                </a:cubicBezTo>
                <a:cubicBezTo>
                  <a:pt x="0" y="520"/>
                  <a:pt x="1" y="519"/>
                  <a:pt x="1" y="518"/>
                </a:cubicBezTo>
                <a:lnTo>
                  <a:pt x="15" y="453"/>
                </a:lnTo>
                <a:cubicBezTo>
                  <a:pt x="15" y="452"/>
                  <a:pt x="15" y="452"/>
                  <a:pt x="16" y="451"/>
                </a:cubicBezTo>
                <a:cubicBezTo>
                  <a:pt x="16" y="450"/>
                  <a:pt x="16" y="450"/>
                  <a:pt x="17" y="449"/>
                </a:cubicBezTo>
                <a:cubicBezTo>
                  <a:pt x="18" y="448"/>
                  <a:pt x="19" y="447"/>
                  <a:pt x="20" y="445"/>
                </a:cubicBezTo>
                <a:cubicBezTo>
                  <a:pt x="21" y="444"/>
                  <a:pt x="22" y="443"/>
                  <a:pt x="23" y="441"/>
                </a:cubicBezTo>
                <a:cubicBezTo>
                  <a:pt x="26" y="439"/>
                  <a:pt x="27" y="438"/>
                  <a:pt x="29" y="436"/>
                </a:cubicBezTo>
                <a:cubicBezTo>
                  <a:pt x="31" y="435"/>
                  <a:pt x="32" y="434"/>
                  <a:pt x="33" y="434"/>
                </a:cubicBezTo>
                <a:cubicBezTo>
                  <a:pt x="34" y="433"/>
                  <a:pt x="35" y="433"/>
                  <a:pt x="36" y="433"/>
                </a:cubicBezTo>
                <a:cubicBezTo>
                  <a:pt x="37" y="434"/>
                  <a:pt x="37" y="434"/>
                  <a:pt x="38" y="435"/>
                </a:cubicBezTo>
                <a:lnTo>
                  <a:pt x="189" y="585"/>
                </a:lnTo>
                <a:lnTo>
                  <a:pt x="220" y="554"/>
                </a:lnTo>
                <a:cubicBezTo>
                  <a:pt x="220" y="554"/>
                  <a:pt x="221" y="553"/>
                  <a:pt x="222" y="553"/>
                </a:cubicBezTo>
                <a:cubicBezTo>
                  <a:pt x="223" y="553"/>
                  <a:pt x="224" y="553"/>
                  <a:pt x="225" y="553"/>
                </a:cubicBezTo>
                <a:cubicBezTo>
                  <a:pt x="227" y="553"/>
                  <a:pt x="228" y="554"/>
                  <a:pt x="229" y="555"/>
                </a:cubicBezTo>
                <a:cubicBezTo>
                  <a:pt x="231" y="556"/>
                  <a:pt x="232" y="557"/>
                  <a:pt x="234" y="559"/>
                </a:cubicBezTo>
                <a:close/>
                <a:moveTo>
                  <a:pt x="287" y="339"/>
                </a:moveTo>
                <a:cubicBezTo>
                  <a:pt x="294" y="346"/>
                  <a:pt x="301" y="354"/>
                  <a:pt x="308" y="362"/>
                </a:cubicBezTo>
                <a:cubicBezTo>
                  <a:pt x="315" y="371"/>
                  <a:pt x="321" y="380"/>
                  <a:pt x="325" y="389"/>
                </a:cubicBezTo>
                <a:cubicBezTo>
                  <a:pt x="330" y="398"/>
                  <a:pt x="334" y="407"/>
                  <a:pt x="337" y="417"/>
                </a:cubicBezTo>
                <a:cubicBezTo>
                  <a:pt x="339" y="427"/>
                  <a:pt x="340" y="437"/>
                  <a:pt x="339" y="447"/>
                </a:cubicBezTo>
                <a:cubicBezTo>
                  <a:pt x="338" y="457"/>
                  <a:pt x="336" y="467"/>
                  <a:pt x="331" y="477"/>
                </a:cubicBezTo>
                <a:cubicBezTo>
                  <a:pt x="326" y="487"/>
                  <a:pt x="318" y="497"/>
                  <a:pt x="309" y="507"/>
                </a:cubicBezTo>
                <a:cubicBezTo>
                  <a:pt x="305" y="511"/>
                  <a:pt x="301" y="514"/>
                  <a:pt x="297" y="517"/>
                </a:cubicBezTo>
                <a:cubicBezTo>
                  <a:pt x="293" y="520"/>
                  <a:pt x="289" y="523"/>
                  <a:pt x="285" y="525"/>
                </a:cubicBezTo>
                <a:cubicBezTo>
                  <a:pt x="282" y="527"/>
                  <a:pt x="279" y="529"/>
                  <a:pt x="276" y="530"/>
                </a:cubicBezTo>
                <a:cubicBezTo>
                  <a:pt x="273" y="531"/>
                  <a:pt x="271" y="532"/>
                  <a:pt x="269" y="532"/>
                </a:cubicBezTo>
                <a:cubicBezTo>
                  <a:pt x="267" y="532"/>
                  <a:pt x="266" y="532"/>
                  <a:pt x="264" y="531"/>
                </a:cubicBezTo>
                <a:cubicBezTo>
                  <a:pt x="262" y="530"/>
                  <a:pt x="260" y="528"/>
                  <a:pt x="258" y="526"/>
                </a:cubicBezTo>
                <a:cubicBezTo>
                  <a:pt x="256" y="524"/>
                  <a:pt x="254" y="522"/>
                  <a:pt x="253" y="521"/>
                </a:cubicBezTo>
                <a:cubicBezTo>
                  <a:pt x="252" y="520"/>
                  <a:pt x="252" y="519"/>
                  <a:pt x="251" y="518"/>
                </a:cubicBezTo>
                <a:cubicBezTo>
                  <a:pt x="251" y="517"/>
                  <a:pt x="251" y="516"/>
                  <a:pt x="251" y="515"/>
                </a:cubicBezTo>
                <a:cubicBezTo>
                  <a:pt x="252" y="515"/>
                  <a:pt x="252" y="514"/>
                  <a:pt x="253" y="513"/>
                </a:cubicBezTo>
                <a:cubicBezTo>
                  <a:pt x="254" y="512"/>
                  <a:pt x="255" y="511"/>
                  <a:pt x="258" y="510"/>
                </a:cubicBezTo>
                <a:cubicBezTo>
                  <a:pt x="260" y="509"/>
                  <a:pt x="263" y="507"/>
                  <a:pt x="267" y="506"/>
                </a:cubicBezTo>
                <a:cubicBezTo>
                  <a:pt x="270" y="504"/>
                  <a:pt x="274" y="501"/>
                  <a:pt x="278" y="498"/>
                </a:cubicBezTo>
                <a:cubicBezTo>
                  <a:pt x="283" y="495"/>
                  <a:pt x="287" y="492"/>
                  <a:pt x="292" y="487"/>
                </a:cubicBezTo>
                <a:cubicBezTo>
                  <a:pt x="300" y="478"/>
                  <a:pt x="306" y="469"/>
                  <a:pt x="309" y="460"/>
                </a:cubicBezTo>
                <a:cubicBezTo>
                  <a:pt x="311" y="451"/>
                  <a:pt x="312" y="441"/>
                  <a:pt x="310" y="432"/>
                </a:cubicBezTo>
                <a:cubicBezTo>
                  <a:pt x="309" y="422"/>
                  <a:pt x="305" y="413"/>
                  <a:pt x="300" y="404"/>
                </a:cubicBezTo>
                <a:cubicBezTo>
                  <a:pt x="294" y="394"/>
                  <a:pt x="288" y="385"/>
                  <a:pt x="280" y="377"/>
                </a:cubicBezTo>
                <a:cubicBezTo>
                  <a:pt x="278" y="385"/>
                  <a:pt x="275" y="393"/>
                  <a:pt x="270" y="401"/>
                </a:cubicBezTo>
                <a:cubicBezTo>
                  <a:pt x="266" y="410"/>
                  <a:pt x="259" y="418"/>
                  <a:pt x="251" y="427"/>
                </a:cubicBezTo>
                <a:cubicBezTo>
                  <a:pt x="241" y="437"/>
                  <a:pt x="232" y="443"/>
                  <a:pt x="223" y="447"/>
                </a:cubicBezTo>
                <a:cubicBezTo>
                  <a:pt x="214" y="451"/>
                  <a:pt x="205" y="453"/>
                  <a:pt x="197" y="452"/>
                </a:cubicBezTo>
                <a:cubicBezTo>
                  <a:pt x="188" y="452"/>
                  <a:pt x="180" y="449"/>
                  <a:pt x="172" y="445"/>
                </a:cubicBezTo>
                <a:cubicBezTo>
                  <a:pt x="164" y="440"/>
                  <a:pt x="156" y="434"/>
                  <a:pt x="149" y="427"/>
                </a:cubicBezTo>
                <a:cubicBezTo>
                  <a:pt x="142" y="419"/>
                  <a:pt x="135" y="411"/>
                  <a:pt x="131" y="402"/>
                </a:cubicBezTo>
                <a:cubicBezTo>
                  <a:pt x="126" y="393"/>
                  <a:pt x="124" y="383"/>
                  <a:pt x="123" y="373"/>
                </a:cubicBezTo>
                <a:cubicBezTo>
                  <a:pt x="123" y="364"/>
                  <a:pt x="124" y="353"/>
                  <a:pt x="128" y="343"/>
                </a:cubicBezTo>
                <a:cubicBezTo>
                  <a:pt x="133" y="333"/>
                  <a:pt x="140" y="323"/>
                  <a:pt x="150" y="312"/>
                </a:cubicBezTo>
                <a:cubicBezTo>
                  <a:pt x="157" y="305"/>
                  <a:pt x="164" y="300"/>
                  <a:pt x="172" y="296"/>
                </a:cubicBezTo>
                <a:cubicBezTo>
                  <a:pt x="179" y="292"/>
                  <a:pt x="186" y="290"/>
                  <a:pt x="194" y="290"/>
                </a:cubicBezTo>
                <a:cubicBezTo>
                  <a:pt x="201" y="289"/>
                  <a:pt x="209" y="290"/>
                  <a:pt x="216" y="292"/>
                </a:cubicBezTo>
                <a:cubicBezTo>
                  <a:pt x="224" y="294"/>
                  <a:pt x="232" y="297"/>
                  <a:pt x="240" y="301"/>
                </a:cubicBezTo>
                <a:cubicBezTo>
                  <a:pt x="247" y="305"/>
                  <a:pt x="255" y="311"/>
                  <a:pt x="263" y="317"/>
                </a:cubicBezTo>
                <a:cubicBezTo>
                  <a:pt x="271" y="324"/>
                  <a:pt x="279" y="331"/>
                  <a:pt x="287" y="339"/>
                </a:cubicBezTo>
                <a:close/>
                <a:moveTo>
                  <a:pt x="261" y="359"/>
                </a:moveTo>
                <a:cubicBezTo>
                  <a:pt x="250" y="348"/>
                  <a:pt x="239" y="339"/>
                  <a:pt x="230" y="333"/>
                </a:cubicBezTo>
                <a:cubicBezTo>
                  <a:pt x="221" y="327"/>
                  <a:pt x="213" y="323"/>
                  <a:pt x="205" y="321"/>
                </a:cubicBezTo>
                <a:cubicBezTo>
                  <a:pt x="197" y="319"/>
                  <a:pt x="190" y="319"/>
                  <a:pt x="184" y="321"/>
                </a:cubicBezTo>
                <a:cubicBezTo>
                  <a:pt x="177" y="323"/>
                  <a:pt x="171" y="327"/>
                  <a:pt x="166" y="333"/>
                </a:cubicBezTo>
                <a:cubicBezTo>
                  <a:pt x="160" y="338"/>
                  <a:pt x="156" y="344"/>
                  <a:pt x="154" y="351"/>
                </a:cubicBezTo>
                <a:cubicBezTo>
                  <a:pt x="152" y="357"/>
                  <a:pt x="152" y="363"/>
                  <a:pt x="153" y="369"/>
                </a:cubicBezTo>
                <a:cubicBezTo>
                  <a:pt x="153" y="375"/>
                  <a:pt x="156" y="381"/>
                  <a:pt x="159" y="387"/>
                </a:cubicBezTo>
                <a:cubicBezTo>
                  <a:pt x="162" y="392"/>
                  <a:pt x="166" y="397"/>
                  <a:pt x="171" y="402"/>
                </a:cubicBezTo>
                <a:cubicBezTo>
                  <a:pt x="176" y="407"/>
                  <a:pt x="181" y="411"/>
                  <a:pt x="186" y="415"/>
                </a:cubicBezTo>
                <a:cubicBezTo>
                  <a:pt x="192" y="418"/>
                  <a:pt x="197" y="420"/>
                  <a:pt x="203" y="420"/>
                </a:cubicBezTo>
                <a:cubicBezTo>
                  <a:pt x="208" y="421"/>
                  <a:pt x="214" y="420"/>
                  <a:pt x="219" y="418"/>
                </a:cubicBezTo>
                <a:cubicBezTo>
                  <a:pt x="225" y="415"/>
                  <a:pt x="231" y="411"/>
                  <a:pt x="237" y="405"/>
                </a:cubicBezTo>
                <a:cubicBezTo>
                  <a:pt x="243" y="399"/>
                  <a:pt x="249" y="391"/>
                  <a:pt x="253" y="383"/>
                </a:cubicBezTo>
                <a:cubicBezTo>
                  <a:pt x="257" y="375"/>
                  <a:pt x="260" y="367"/>
                  <a:pt x="261" y="359"/>
                </a:cubicBezTo>
                <a:close/>
                <a:moveTo>
                  <a:pt x="423" y="203"/>
                </a:moveTo>
                <a:cubicBezTo>
                  <a:pt x="430" y="210"/>
                  <a:pt x="437" y="218"/>
                  <a:pt x="444" y="227"/>
                </a:cubicBezTo>
                <a:cubicBezTo>
                  <a:pt x="450" y="235"/>
                  <a:pt x="456" y="244"/>
                  <a:pt x="461" y="253"/>
                </a:cubicBezTo>
                <a:cubicBezTo>
                  <a:pt x="466" y="262"/>
                  <a:pt x="470" y="272"/>
                  <a:pt x="472" y="281"/>
                </a:cubicBezTo>
                <a:cubicBezTo>
                  <a:pt x="475" y="291"/>
                  <a:pt x="476" y="301"/>
                  <a:pt x="475" y="311"/>
                </a:cubicBezTo>
                <a:cubicBezTo>
                  <a:pt x="474" y="321"/>
                  <a:pt x="471" y="331"/>
                  <a:pt x="466" y="341"/>
                </a:cubicBezTo>
                <a:cubicBezTo>
                  <a:pt x="462" y="351"/>
                  <a:pt x="454" y="361"/>
                  <a:pt x="444" y="371"/>
                </a:cubicBezTo>
                <a:cubicBezTo>
                  <a:pt x="440" y="375"/>
                  <a:pt x="437" y="378"/>
                  <a:pt x="432" y="382"/>
                </a:cubicBezTo>
                <a:cubicBezTo>
                  <a:pt x="428" y="385"/>
                  <a:pt x="425" y="387"/>
                  <a:pt x="421" y="389"/>
                </a:cubicBezTo>
                <a:cubicBezTo>
                  <a:pt x="417" y="392"/>
                  <a:pt x="414" y="393"/>
                  <a:pt x="412" y="394"/>
                </a:cubicBezTo>
                <a:cubicBezTo>
                  <a:pt x="409" y="396"/>
                  <a:pt x="407" y="396"/>
                  <a:pt x="405" y="396"/>
                </a:cubicBezTo>
                <a:cubicBezTo>
                  <a:pt x="403" y="396"/>
                  <a:pt x="402" y="396"/>
                  <a:pt x="400" y="395"/>
                </a:cubicBezTo>
                <a:cubicBezTo>
                  <a:pt x="398" y="394"/>
                  <a:pt x="396" y="392"/>
                  <a:pt x="394" y="390"/>
                </a:cubicBezTo>
                <a:cubicBezTo>
                  <a:pt x="392" y="388"/>
                  <a:pt x="390" y="386"/>
                  <a:pt x="389" y="385"/>
                </a:cubicBezTo>
                <a:cubicBezTo>
                  <a:pt x="388" y="384"/>
                  <a:pt x="388" y="383"/>
                  <a:pt x="387" y="382"/>
                </a:cubicBezTo>
                <a:cubicBezTo>
                  <a:pt x="387" y="381"/>
                  <a:pt x="387" y="380"/>
                  <a:pt x="387" y="380"/>
                </a:cubicBezTo>
                <a:cubicBezTo>
                  <a:pt x="387" y="379"/>
                  <a:pt x="388" y="378"/>
                  <a:pt x="388" y="377"/>
                </a:cubicBezTo>
                <a:cubicBezTo>
                  <a:pt x="389" y="376"/>
                  <a:pt x="391" y="375"/>
                  <a:pt x="394" y="374"/>
                </a:cubicBezTo>
                <a:cubicBezTo>
                  <a:pt x="396" y="373"/>
                  <a:pt x="399" y="372"/>
                  <a:pt x="402" y="370"/>
                </a:cubicBezTo>
                <a:cubicBezTo>
                  <a:pt x="406" y="368"/>
                  <a:pt x="410" y="365"/>
                  <a:pt x="414" y="362"/>
                </a:cubicBezTo>
                <a:cubicBezTo>
                  <a:pt x="418" y="360"/>
                  <a:pt x="423" y="356"/>
                  <a:pt x="427" y="351"/>
                </a:cubicBezTo>
                <a:cubicBezTo>
                  <a:pt x="436" y="343"/>
                  <a:pt x="442" y="334"/>
                  <a:pt x="444" y="324"/>
                </a:cubicBezTo>
                <a:cubicBezTo>
                  <a:pt x="447" y="315"/>
                  <a:pt x="448" y="305"/>
                  <a:pt x="446" y="296"/>
                </a:cubicBezTo>
                <a:cubicBezTo>
                  <a:pt x="444" y="286"/>
                  <a:pt x="441" y="277"/>
                  <a:pt x="436" y="268"/>
                </a:cubicBezTo>
                <a:cubicBezTo>
                  <a:pt x="430" y="258"/>
                  <a:pt x="423" y="250"/>
                  <a:pt x="416" y="241"/>
                </a:cubicBezTo>
                <a:cubicBezTo>
                  <a:pt x="414" y="249"/>
                  <a:pt x="410" y="257"/>
                  <a:pt x="406" y="265"/>
                </a:cubicBezTo>
                <a:cubicBezTo>
                  <a:pt x="402" y="274"/>
                  <a:pt x="395" y="283"/>
                  <a:pt x="387" y="291"/>
                </a:cubicBezTo>
                <a:cubicBezTo>
                  <a:pt x="377" y="301"/>
                  <a:pt x="368" y="307"/>
                  <a:pt x="359" y="311"/>
                </a:cubicBezTo>
                <a:cubicBezTo>
                  <a:pt x="350" y="315"/>
                  <a:pt x="341" y="317"/>
                  <a:pt x="332" y="316"/>
                </a:cubicBezTo>
                <a:cubicBezTo>
                  <a:pt x="324" y="316"/>
                  <a:pt x="316" y="313"/>
                  <a:pt x="308" y="309"/>
                </a:cubicBezTo>
                <a:cubicBezTo>
                  <a:pt x="300" y="304"/>
                  <a:pt x="292" y="298"/>
                  <a:pt x="285" y="291"/>
                </a:cubicBezTo>
                <a:cubicBezTo>
                  <a:pt x="277" y="283"/>
                  <a:pt x="271" y="275"/>
                  <a:pt x="267" y="266"/>
                </a:cubicBezTo>
                <a:cubicBezTo>
                  <a:pt x="262" y="257"/>
                  <a:pt x="259" y="248"/>
                  <a:pt x="259" y="238"/>
                </a:cubicBezTo>
                <a:cubicBezTo>
                  <a:pt x="258" y="228"/>
                  <a:pt x="260" y="218"/>
                  <a:pt x="264" y="207"/>
                </a:cubicBezTo>
                <a:cubicBezTo>
                  <a:pt x="268" y="197"/>
                  <a:pt x="276" y="187"/>
                  <a:pt x="286" y="177"/>
                </a:cubicBezTo>
                <a:cubicBezTo>
                  <a:pt x="293" y="170"/>
                  <a:pt x="300" y="164"/>
                  <a:pt x="307" y="160"/>
                </a:cubicBezTo>
                <a:cubicBezTo>
                  <a:pt x="315" y="157"/>
                  <a:pt x="322" y="154"/>
                  <a:pt x="330" y="154"/>
                </a:cubicBezTo>
                <a:cubicBezTo>
                  <a:pt x="337" y="153"/>
                  <a:pt x="345" y="154"/>
                  <a:pt x="352" y="156"/>
                </a:cubicBezTo>
                <a:cubicBezTo>
                  <a:pt x="360" y="158"/>
                  <a:pt x="368" y="161"/>
                  <a:pt x="375" y="165"/>
                </a:cubicBezTo>
                <a:cubicBezTo>
                  <a:pt x="383" y="170"/>
                  <a:pt x="391" y="175"/>
                  <a:pt x="399" y="181"/>
                </a:cubicBezTo>
                <a:cubicBezTo>
                  <a:pt x="407" y="188"/>
                  <a:pt x="415" y="195"/>
                  <a:pt x="423" y="203"/>
                </a:cubicBezTo>
                <a:close/>
                <a:moveTo>
                  <a:pt x="397" y="223"/>
                </a:moveTo>
                <a:cubicBezTo>
                  <a:pt x="386" y="212"/>
                  <a:pt x="375" y="203"/>
                  <a:pt x="366" y="197"/>
                </a:cubicBezTo>
                <a:cubicBezTo>
                  <a:pt x="357" y="191"/>
                  <a:pt x="348" y="187"/>
                  <a:pt x="341" y="185"/>
                </a:cubicBezTo>
                <a:cubicBezTo>
                  <a:pt x="333" y="183"/>
                  <a:pt x="326" y="183"/>
                  <a:pt x="320" y="185"/>
                </a:cubicBezTo>
                <a:cubicBezTo>
                  <a:pt x="313" y="188"/>
                  <a:pt x="307" y="191"/>
                  <a:pt x="302" y="197"/>
                </a:cubicBezTo>
                <a:cubicBezTo>
                  <a:pt x="296" y="203"/>
                  <a:pt x="292" y="209"/>
                  <a:pt x="290" y="215"/>
                </a:cubicBezTo>
                <a:cubicBezTo>
                  <a:pt x="288" y="221"/>
                  <a:pt x="287" y="227"/>
                  <a:pt x="288" y="233"/>
                </a:cubicBezTo>
                <a:cubicBezTo>
                  <a:pt x="289" y="239"/>
                  <a:pt x="291" y="245"/>
                  <a:pt x="294" y="251"/>
                </a:cubicBezTo>
                <a:cubicBezTo>
                  <a:pt x="298" y="256"/>
                  <a:pt x="302" y="262"/>
                  <a:pt x="306" y="266"/>
                </a:cubicBezTo>
                <a:cubicBezTo>
                  <a:pt x="311" y="272"/>
                  <a:pt x="317" y="276"/>
                  <a:pt x="322" y="279"/>
                </a:cubicBezTo>
                <a:cubicBezTo>
                  <a:pt x="328" y="282"/>
                  <a:pt x="333" y="284"/>
                  <a:pt x="339" y="285"/>
                </a:cubicBezTo>
                <a:cubicBezTo>
                  <a:pt x="344" y="285"/>
                  <a:pt x="350" y="284"/>
                  <a:pt x="355" y="282"/>
                </a:cubicBezTo>
                <a:cubicBezTo>
                  <a:pt x="361" y="280"/>
                  <a:pt x="367" y="275"/>
                  <a:pt x="372" y="270"/>
                </a:cubicBezTo>
                <a:cubicBezTo>
                  <a:pt x="379" y="263"/>
                  <a:pt x="384" y="256"/>
                  <a:pt x="389" y="247"/>
                </a:cubicBezTo>
                <a:cubicBezTo>
                  <a:pt x="393" y="239"/>
                  <a:pt x="396" y="231"/>
                  <a:pt x="397" y="223"/>
                </a:cubicBezTo>
                <a:close/>
                <a:moveTo>
                  <a:pt x="598" y="101"/>
                </a:moveTo>
                <a:cubicBezTo>
                  <a:pt x="606" y="108"/>
                  <a:pt x="612" y="117"/>
                  <a:pt x="617" y="126"/>
                </a:cubicBezTo>
                <a:cubicBezTo>
                  <a:pt x="621" y="136"/>
                  <a:pt x="624" y="145"/>
                  <a:pt x="625" y="155"/>
                </a:cubicBezTo>
                <a:cubicBezTo>
                  <a:pt x="625" y="166"/>
                  <a:pt x="623" y="176"/>
                  <a:pt x="619" y="186"/>
                </a:cubicBezTo>
                <a:cubicBezTo>
                  <a:pt x="615" y="197"/>
                  <a:pt x="608" y="207"/>
                  <a:pt x="598" y="217"/>
                </a:cubicBezTo>
                <a:cubicBezTo>
                  <a:pt x="591" y="224"/>
                  <a:pt x="584" y="230"/>
                  <a:pt x="577" y="234"/>
                </a:cubicBezTo>
                <a:cubicBezTo>
                  <a:pt x="569" y="237"/>
                  <a:pt x="562" y="240"/>
                  <a:pt x="555" y="240"/>
                </a:cubicBezTo>
                <a:cubicBezTo>
                  <a:pt x="547" y="241"/>
                  <a:pt x="540" y="240"/>
                  <a:pt x="533" y="238"/>
                </a:cubicBezTo>
                <a:cubicBezTo>
                  <a:pt x="525" y="236"/>
                  <a:pt x="517" y="233"/>
                  <a:pt x="510" y="229"/>
                </a:cubicBezTo>
                <a:cubicBezTo>
                  <a:pt x="502" y="224"/>
                  <a:pt x="494" y="219"/>
                  <a:pt x="486" y="212"/>
                </a:cubicBezTo>
                <a:cubicBezTo>
                  <a:pt x="478" y="206"/>
                  <a:pt x="470" y="198"/>
                  <a:pt x="462" y="190"/>
                </a:cubicBezTo>
                <a:cubicBezTo>
                  <a:pt x="454" y="182"/>
                  <a:pt x="447" y="175"/>
                  <a:pt x="441" y="166"/>
                </a:cubicBezTo>
                <a:cubicBezTo>
                  <a:pt x="434" y="158"/>
                  <a:pt x="428" y="149"/>
                  <a:pt x="423" y="140"/>
                </a:cubicBezTo>
                <a:cubicBezTo>
                  <a:pt x="418" y="131"/>
                  <a:pt x="414" y="122"/>
                  <a:pt x="412" y="112"/>
                </a:cubicBezTo>
                <a:cubicBezTo>
                  <a:pt x="409" y="103"/>
                  <a:pt x="408" y="93"/>
                  <a:pt x="409" y="83"/>
                </a:cubicBezTo>
                <a:cubicBezTo>
                  <a:pt x="410" y="73"/>
                  <a:pt x="412" y="63"/>
                  <a:pt x="417" y="53"/>
                </a:cubicBezTo>
                <a:cubicBezTo>
                  <a:pt x="422" y="44"/>
                  <a:pt x="429" y="34"/>
                  <a:pt x="439" y="24"/>
                </a:cubicBezTo>
                <a:cubicBezTo>
                  <a:pt x="442" y="21"/>
                  <a:pt x="445" y="18"/>
                  <a:pt x="449" y="15"/>
                </a:cubicBezTo>
                <a:cubicBezTo>
                  <a:pt x="453" y="12"/>
                  <a:pt x="457" y="9"/>
                  <a:pt x="460" y="7"/>
                </a:cubicBezTo>
                <a:cubicBezTo>
                  <a:pt x="463" y="5"/>
                  <a:pt x="467" y="3"/>
                  <a:pt x="469" y="2"/>
                </a:cubicBezTo>
                <a:cubicBezTo>
                  <a:pt x="472" y="1"/>
                  <a:pt x="474" y="0"/>
                  <a:pt x="475" y="0"/>
                </a:cubicBezTo>
                <a:cubicBezTo>
                  <a:pt x="476" y="0"/>
                  <a:pt x="477" y="0"/>
                  <a:pt x="478" y="0"/>
                </a:cubicBezTo>
                <a:cubicBezTo>
                  <a:pt x="479" y="0"/>
                  <a:pt x="480" y="1"/>
                  <a:pt x="481" y="1"/>
                </a:cubicBezTo>
                <a:cubicBezTo>
                  <a:pt x="482" y="2"/>
                  <a:pt x="482" y="2"/>
                  <a:pt x="483" y="3"/>
                </a:cubicBezTo>
                <a:cubicBezTo>
                  <a:pt x="484" y="4"/>
                  <a:pt x="485" y="5"/>
                  <a:pt x="487" y="6"/>
                </a:cubicBezTo>
                <a:cubicBezTo>
                  <a:pt x="488" y="8"/>
                  <a:pt x="490" y="9"/>
                  <a:pt x="491" y="10"/>
                </a:cubicBezTo>
                <a:cubicBezTo>
                  <a:pt x="492" y="12"/>
                  <a:pt x="492" y="13"/>
                  <a:pt x="493" y="14"/>
                </a:cubicBezTo>
                <a:cubicBezTo>
                  <a:pt x="493" y="15"/>
                  <a:pt x="493" y="16"/>
                  <a:pt x="493" y="16"/>
                </a:cubicBezTo>
                <a:cubicBezTo>
                  <a:pt x="493" y="17"/>
                  <a:pt x="493" y="18"/>
                  <a:pt x="492" y="19"/>
                </a:cubicBezTo>
                <a:cubicBezTo>
                  <a:pt x="491" y="20"/>
                  <a:pt x="489" y="21"/>
                  <a:pt x="487" y="22"/>
                </a:cubicBezTo>
                <a:cubicBezTo>
                  <a:pt x="485" y="23"/>
                  <a:pt x="482" y="24"/>
                  <a:pt x="479" y="26"/>
                </a:cubicBezTo>
                <a:cubicBezTo>
                  <a:pt x="476" y="28"/>
                  <a:pt x="472" y="30"/>
                  <a:pt x="468" y="33"/>
                </a:cubicBezTo>
                <a:cubicBezTo>
                  <a:pt x="464" y="35"/>
                  <a:pt x="460" y="39"/>
                  <a:pt x="455" y="44"/>
                </a:cubicBezTo>
                <a:cubicBezTo>
                  <a:pt x="447" y="52"/>
                  <a:pt x="442" y="61"/>
                  <a:pt x="439" y="70"/>
                </a:cubicBezTo>
                <a:cubicBezTo>
                  <a:pt x="437" y="79"/>
                  <a:pt x="436" y="88"/>
                  <a:pt x="438" y="98"/>
                </a:cubicBezTo>
                <a:cubicBezTo>
                  <a:pt x="440" y="107"/>
                  <a:pt x="444" y="117"/>
                  <a:pt x="449" y="126"/>
                </a:cubicBezTo>
                <a:cubicBezTo>
                  <a:pt x="455" y="135"/>
                  <a:pt x="462" y="144"/>
                  <a:pt x="470" y="152"/>
                </a:cubicBezTo>
                <a:cubicBezTo>
                  <a:pt x="471" y="149"/>
                  <a:pt x="472" y="145"/>
                  <a:pt x="474" y="141"/>
                </a:cubicBezTo>
                <a:cubicBezTo>
                  <a:pt x="475" y="136"/>
                  <a:pt x="477" y="132"/>
                  <a:pt x="479" y="128"/>
                </a:cubicBezTo>
                <a:cubicBezTo>
                  <a:pt x="482" y="123"/>
                  <a:pt x="484" y="119"/>
                  <a:pt x="488" y="114"/>
                </a:cubicBezTo>
                <a:cubicBezTo>
                  <a:pt x="491" y="110"/>
                  <a:pt x="494" y="105"/>
                  <a:pt x="499" y="101"/>
                </a:cubicBezTo>
                <a:cubicBezTo>
                  <a:pt x="508" y="92"/>
                  <a:pt x="517" y="85"/>
                  <a:pt x="526" y="81"/>
                </a:cubicBezTo>
                <a:cubicBezTo>
                  <a:pt x="535" y="78"/>
                  <a:pt x="544" y="76"/>
                  <a:pt x="552" y="76"/>
                </a:cubicBezTo>
                <a:cubicBezTo>
                  <a:pt x="560" y="77"/>
                  <a:pt x="568" y="79"/>
                  <a:pt x="576" y="84"/>
                </a:cubicBezTo>
                <a:cubicBezTo>
                  <a:pt x="584" y="88"/>
                  <a:pt x="591" y="94"/>
                  <a:pt x="598" y="101"/>
                </a:cubicBezTo>
                <a:close/>
                <a:moveTo>
                  <a:pt x="577" y="126"/>
                </a:moveTo>
                <a:cubicBezTo>
                  <a:pt x="572" y="121"/>
                  <a:pt x="567" y="117"/>
                  <a:pt x="562" y="114"/>
                </a:cubicBezTo>
                <a:cubicBezTo>
                  <a:pt x="557" y="111"/>
                  <a:pt x="551" y="109"/>
                  <a:pt x="546" y="108"/>
                </a:cubicBezTo>
                <a:cubicBezTo>
                  <a:pt x="541" y="108"/>
                  <a:pt x="535" y="109"/>
                  <a:pt x="530" y="111"/>
                </a:cubicBezTo>
                <a:cubicBezTo>
                  <a:pt x="524" y="113"/>
                  <a:pt x="519" y="117"/>
                  <a:pt x="513" y="123"/>
                </a:cubicBezTo>
                <a:cubicBezTo>
                  <a:pt x="509" y="127"/>
                  <a:pt x="506" y="130"/>
                  <a:pt x="504" y="134"/>
                </a:cubicBezTo>
                <a:cubicBezTo>
                  <a:pt x="501" y="138"/>
                  <a:pt x="499" y="142"/>
                  <a:pt x="497" y="146"/>
                </a:cubicBezTo>
                <a:cubicBezTo>
                  <a:pt x="495" y="150"/>
                  <a:pt x="493" y="154"/>
                  <a:pt x="491" y="158"/>
                </a:cubicBezTo>
                <a:cubicBezTo>
                  <a:pt x="490" y="162"/>
                  <a:pt x="489" y="166"/>
                  <a:pt x="488" y="170"/>
                </a:cubicBezTo>
                <a:cubicBezTo>
                  <a:pt x="500" y="182"/>
                  <a:pt x="510" y="190"/>
                  <a:pt x="519" y="197"/>
                </a:cubicBezTo>
                <a:cubicBezTo>
                  <a:pt x="528" y="203"/>
                  <a:pt x="537" y="207"/>
                  <a:pt x="544" y="209"/>
                </a:cubicBezTo>
                <a:cubicBezTo>
                  <a:pt x="551" y="211"/>
                  <a:pt x="558" y="210"/>
                  <a:pt x="564" y="208"/>
                </a:cubicBezTo>
                <a:cubicBezTo>
                  <a:pt x="570" y="206"/>
                  <a:pt x="576" y="202"/>
                  <a:pt x="582" y="197"/>
                </a:cubicBezTo>
                <a:cubicBezTo>
                  <a:pt x="588" y="191"/>
                  <a:pt x="591" y="185"/>
                  <a:pt x="593" y="179"/>
                </a:cubicBezTo>
                <a:cubicBezTo>
                  <a:pt x="595" y="173"/>
                  <a:pt x="596" y="166"/>
                  <a:pt x="595" y="160"/>
                </a:cubicBezTo>
                <a:cubicBezTo>
                  <a:pt x="594" y="154"/>
                  <a:pt x="592" y="148"/>
                  <a:pt x="589" y="142"/>
                </a:cubicBezTo>
                <a:cubicBezTo>
                  <a:pt x="586" y="136"/>
                  <a:pt x="582" y="131"/>
                  <a:pt x="577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0" name="Freeform 154"/>
          <p:cNvSpPr>
            <a:spLocks noEditPoints="1"/>
          </p:cNvSpPr>
          <p:nvPr/>
        </p:nvSpPr>
        <p:spPr bwMode="auto">
          <a:xfrm>
            <a:off x="3606801" y="5265738"/>
            <a:ext cx="374650" cy="387350"/>
          </a:xfrm>
          <a:custGeom>
            <a:avLst/>
            <a:gdLst/>
            <a:ahLst/>
            <a:cxnLst>
              <a:cxn ang="0">
                <a:pos x="238" y="558"/>
              </a:cxn>
              <a:cxn ang="0">
                <a:pos x="142" y="651"/>
              </a:cxn>
              <a:cxn ang="0">
                <a:pos x="128" y="638"/>
              </a:cxn>
              <a:cxn ang="0">
                <a:pos x="34" y="466"/>
              </a:cxn>
              <a:cxn ang="0">
                <a:pos x="11" y="524"/>
              </a:cxn>
              <a:cxn ang="0">
                <a:pos x="0" y="509"/>
              </a:cxn>
              <a:cxn ang="0">
                <a:pos x="16" y="437"/>
              </a:cxn>
              <a:cxn ang="0">
                <a:pos x="32" y="422"/>
              </a:cxn>
              <a:cxn ang="0">
                <a:pos x="219" y="542"/>
              </a:cxn>
              <a:cxn ang="0">
                <a:pos x="233" y="547"/>
              </a:cxn>
              <a:cxn ang="0">
                <a:pos x="336" y="405"/>
              </a:cxn>
              <a:cxn ang="0">
                <a:pos x="296" y="505"/>
              </a:cxn>
              <a:cxn ang="0">
                <a:pos x="263" y="519"/>
              </a:cxn>
              <a:cxn ang="0">
                <a:pos x="250" y="503"/>
              </a:cxn>
              <a:cxn ang="0">
                <a:pos x="277" y="486"/>
              </a:cxn>
              <a:cxn ang="0">
                <a:pos x="299" y="392"/>
              </a:cxn>
              <a:cxn ang="0">
                <a:pos x="222" y="435"/>
              </a:cxn>
              <a:cxn ang="0">
                <a:pos x="130" y="390"/>
              </a:cxn>
              <a:cxn ang="0">
                <a:pos x="171" y="284"/>
              </a:cxn>
              <a:cxn ang="0">
                <a:pos x="262" y="305"/>
              </a:cxn>
              <a:cxn ang="0">
                <a:pos x="204" y="309"/>
              </a:cxn>
              <a:cxn ang="0">
                <a:pos x="152" y="357"/>
              </a:cxn>
              <a:cxn ang="0">
                <a:pos x="202" y="408"/>
              </a:cxn>
              <a:cxn ang="0">
                <a:pos x="260" y="347"/>
              </a:cxn>
              <a:cxn ang="0">
                <a:pos x="471" y="269"/>
              </a:cxn>
              <a:cxn ang="0">
                <a:pos x="432" y="370"/>
              </a:cxn>
              <a:cxn ang="0">
                <a:pos x="399" y="383"/>
              </a:cxn>
              <a:cxn ang="0">
                <a:pos x="386" y="368"/>
              </a:cxn>
              <a:cxn ang="0">
                <a:pos x="413" y="350"/>
              </a:cxn>
              <a:cxn ang="0">
                <a:pos x="435" y="256"/>
              </a:cxn>
              <a:cxn ang="0">
                <a:pos x="358" y="299"/>
              </a:cxn>
              <a:cxn ang="0">
                <a:pos x="266" y="254"/>
              </a:cxn>
              <a:cxn ang="0">
                <a:pos x="306" y="148"/>
              </a:cxn>
              <a:cxn ang="0">
                <a:pos x="398" y="169"/>
              </a:cxn>
              <a:cxn ang="0">
                <a:pos x="340" y="173"/>
              </a:cxn>
              <a:cxn ang="0">
                <a:pos x="287" y="221"/>
              </a:cxn>
              <a:cxn ang="0">
                <a:pos x="338" y="273"/>
              </a:cxn>
              <a:cxn ang="0">
                <a:pos x="396" y="211"/>
              </a:cxn>
              <a:cxn ang="0">
                <a:pos x="618" y="178"/>
              </a:cxn>
              <a:cxn ang="0">
                <a:pos x="519" y="235"/>
              </a:cxn>
              <a:cxn ang="0">
                <a:pos x="481" y="160"/>
              </a:cxn>
              <a:cxn ang="0">
                <a:pos x="428" y="135"/>
              </a:cxn>
              <a:cxn ang="0">
                <a:pos x="402" y="54"/>
              </a:cxn>
              <a:cxn ang="0">
                <a:pos x="494" y="4"/>
              </a:cxn>
              <a:cxn ang="0">
                <a:pos x="528" y="71"/>
              </a:cxn>
              <a:cxn ang="0">
                <a:pos x="592" y="90"/>
              </a:cxn>
              <a:cxn ang="0">
                <a:pos x="467" y="31"/>
              </a:cxn>
              <a:cxn ang="0">
                <a:pos x="434" y="100"/>
              </a:cxn>
              <a:cxn ang="0">
                <a:pos x="498" y="103"/>
              </a:cxn>
              <a:cxn ang="0">
                <a:pos x="575" y="118"/>
              </a:cxn>
              <a:cxn ang="0">
                <a:pos x="508" y="148"/>
              </a:cxn>
              <a:cxn ang="0">
                <a:pos x="547" y="206"/>
              </a:cxn>
            </a:cxnLst>
            <a:rect l="0" t="0" r="r" b="b"/>
            <a:pathLst>
              <a:path w="629" h="652">
                <a:moveTo>
                  <a:pt x="233" y="547"/>
                </a:moveTo>
                <a:cubicBezTo>
                  <a:pt x="234" y="548"/>
                  <a:pt x="236" y="550"/>
                  <a:pt x="237" y="551"/>
                </a:cubicBezTo>
                <a:cubicBezTo>
                  <a:pt x="237" y="553"/>
                  <a:pt x="238" y="554"/>
                  <a:pt x="238" y="555"/>
                </a:cubicBezTo>
                <a:cubicBezTo>
                  <a:pt x="239" y="556"/>
                  <a:pt x="239" y="557"/>
                  <a:pt x="238" y="558"/>
                </a:cubicBezTo>
                <a:cubicBezTo>
                  <a:pt x="238" y="559"/>
                  <a:pt x="238" y="560"/>
                  <a:pt x="237" y="561"/>
                </a:cubicBezTo>
                <a:lnTo>
                  <a:pt x="147" y="650"/>
                </a:lnTo>
                <a:cubicBezTo>
                  <a:pt x="147" y="651"/>
                  <a:pt x="146" y="651"/>
                  <a:pt x="145" y="651"/>
                </a:cubicBezTo>
                <a:cubicBezTo>
                  <a:pt x="144" y="652"/>
                  <a:pt x="143" y="652"/>
                  <a:pt x="142" y="651"/>
                </a:cubicBezTo>
                <a:cubicBezTo>
                  <a:pt x="141" y="651"/>
                  <a:pt x="140" y="651"/>
                  <a:pt x="138" y="650"/>
                </a:cubicBezTo>
                <a:cubicBezTo>
                  <a:pt x="137" y="649"/>
                  <a:pt x="135" y="648"/>
                  <a:pt x="134" y="646"/>
                </a:cubicBezTo>
                <a:cubicBezTo>
                  <a:pt x="132" y="644"/>
                  <a:pt x="131" y="643"/>
                  <a:pt x="130" y="641"/>
                </a:cubicBezTo>
                <a:cubicBezTo>
                  <a:pt x="129" y="640"/>
                  <a:pt x="128" y="639"/>
                  <a:pt x="128" y="638"/>
                </a:cubicBezTo>
                <a:cubicBezTo>
                  <a:pt x="128" y="636"/>
                  <a:pt x="128" y="635"/>
                  <a:pt x="128" y="634"/>
                </a:cubicBezTo>
                <a:cubicBezTo>
                  <a:pt x="128" y="633"/>
                  <a:pt x="128" y="633"/>
                  <a:pt x="129" y="632"/>
                </a:cubicBezTo>
                <a:lnTo>
                  <a:pt x="165" y="596"/>
                </a:lnTo>
                <a:lnTo>
                  <a:pt x="34" y="466"/>
                </a:lnTo>
                <a:lnTo>
                  <a:pt x="21" y="519"/>
                </a:lnTo>
                <a:cubicBezTo>
                  <a:pt x="20" y="521"/>
                  <a:pt x="19" y="523"/>
                  <a:pt x="19" y="524"/>
                </a:cubicBezTo>
                <a:cubicBezTo>
                  <a:pt x="18" y="525"/>
                  <a:pt x="17" y="526"/>
                  <a:pt x="15" y="526"/>
                </a:cubicBezTo>
                <a:cubicBezTo>
                  <a:pt x="14" y="526"/>
                  <a:pt x="13" y="526"/>
                  <a:pt x="11" y="524"/>
                </a:cubicBezTo>
                <a:cubicBezTo>
                  <a:pt x="10" y="523"/>
                  <a:pt x="8" y="522"/>
                  <a:pt x="6" y="520"/>
                </a:cubicBezTo>
                <a:cubicBezTo>
                  <a:pt x="4" y="518"/>
                  <a:pt x="3" y="517"/>
                  <a:pt x="2" y="516"/>
                </a:cubicBezTo>
                <a:cubicBezTo>
                  <a:pt x="1" y="514"/>
                  <a:pt x="1" y="513"/>
                  <a:pt x="0" y="512"/>
                </a:cubicBezTo>
                <a:cubicBezTo>
                  <a:pt x="0" y="511"/>
                  <a:pt x="0" y="510"/>
                  <a:pt x="0" y="509"/>
                </a:cubicBezTo>
                <a:cubicBezTo>
                  <a:pt x="0" y="508"/>
                  <a:pt x="0" y="507"/>
                  <a:pt x="0" y="506"/>
                </a:cubicBezTo>
                <a:lnTo>
                  <a:pt x="14" y="441"/>
                </a:lnTo>
                <a:cubicBezTo>
                  <a:pt x="14" y="440"/>
                  <a:pt x="14" y="440"/>
                  <a:pt x="15" y="439"/>
                </a:cubicBezTo>
                <a:cubicBezTo>
                  <a:pt x="15" y="438"/>
                  <a:pt x="16" y="438"/>
                  <a:pt x="16" y="437"/>
                </a:cubicBezTo>
                <a:cubicBezTo>
                  <a:pt x="17" y="436"/>
                  <a:pt x="18" y="435"/>
                  <a:pt x="19" y="433"/>
                </a:cubicBezTo>
                <a:cubicBezTo>
                  <a:pt x="20" y="432"/>
                  <a:pt x="21" y="431"/>
                  <a:pt x="23" y="429"/>
                </a:cubicBezTo>
                <a:cubicBezTo>
                  <a:pt x="25" y="427"/>
                  <a:pt x="27" y="426"/>
                  <a:pt x="28" y="424"/>
                </a:cubicBezTo>
                <a:cubicBezTo>
                  <a:pt x="30" y="423"/>
                  <a:pt x="31" y="422"/>
                  <a:pt x="32" y="422"/>
                </a:cubicBezTo>
                <a:cubicBezTo>
                  <a:pt x="33" y="421"/>
                  <a:pt x="34" y="421"/>
                  <a:pt x="35" y="421"/>
                </a:cubicBezTo>
                <a:cubicBezTo>
                  <a:pt x="36" y="422"/>
                  <a:pt x="36" y="422"/>
                  <a:pt x="37" y="423"/>
                </a:cubicBezTo>
                <a:lnTo>
                  <a:pt x="188" y="573"/>
                </a:lnTo>
                <a:lnTo>
                  <a:pt x="219" y="542"/>
                </a:lnTo>
                <a:cubicBezTo>
                  <a:pt x="219" y="542"/>
                  <a:pt x="220" y="541"/>
                  <a:pt x="221" y="541"/>
                </a:cubicBezTo>
                <a:cubicBezTo>
                  <a:pt x="222" y="541"/>
                  <a:pt x="223" y="541"/>
                  <a:pt x="224" y="541"/>
                </a:cubicBezTo>
                <a:cubicBezTo>
                  <a:pt x="226" y="541"/>
                  <a:pt x="227" y="542"/>
                  <a:pt x="228" y="543"/>
                </a:cubicBezTo>
                <a:cubicBezTo>
                  <a:pt x="230" y="544"/>
                  <a:pt x="231" y="545"/>
                  <a:pt x="233" y="547"/>
                </a:cubicBezTo>
                <a:close/>
                <a:moveTo>
                  <a:pt x="286" y="327"/>
                </a:moveTo>
                <a:cubicBezTo>
                  <a:pt x="293" y="334"/>
                  <a:pt x="300" y="342"/>
                  <a:pt x="307" y="350"/>
                </a:cubicBezTo>
                <a:cubicBezTo>
                  <a:pt x="314" y="359"/>
                  <a:pt x="320" y="368"/>
                  <a:pt x="325" y="377"/>
                </a:cubicBezTo>
                <a:cubicBezTo>
                  <a:pt x="329" y="386"/>
                  <a:pt x="333" y="395"/>
                  <a:pt x="336" y="405"/>
                </a:cubicBezTo>
                <a:cubicBezTo>
                  <a:pt x="338" y="415"/>
                  <a:pt x="339" y="425"/>
                  <a:pt x="338" y="435"/>
                </a:cubicBezTo>
                <a:cubicBezTo>
                  <a:pt x="337" y="445"/>
                  <a:pt x="335" y="455"/>
                  <a:pt x="330" y="465"/>
                </a:cubicBezTo>
                <a:cubicBezTo>
                  <a:pt x="325" y="475"/>
                  <a:pt x="318" y="485"/>
                  <a:pt x="308" y="495"/>
                </a:cubicBezTo>
                <a:cubicBezTo>
                  <a:pt x="304" y="499"/>
                  <a:pt x="300" y="502"/>
                  <a:pt x="296" y="505"/>
                </a:cubicBezTo>
                <a:cubicBezTo>
                  <a:pt x="292" y="508"/>
                  <a:pt x="288" y="511"/>
                  <a:pt x="284" y="513"/>
                </a:cubicBezTo>
                <a:cubicBezTo>
                  <a:pt x="281" y="515"/>
                  <a:pt x="278" y="517"/>
                  <a:pt x="275" y="518"/>
                </a:cubicBezTo>
                <a:cubicBezTo>
                  <a:pt x="272" y="519"/>
                  <a:pt x="270" y="520"/>
                  <a:pt x="268" y="520"/>
                </a:cubicBezTo>
                <a:cubicBezTo>
                  <a:pt x="267" y="520"/>
                  <a:pt x="265" y="520"/>
                  <a:pt x="263" y="519"/>
                </a:cubicBezTo>
                <a:cubicBezTo>
                  <a:pt x="261" y="518"/>
                  <a:pt x="259" y="516"/>
                  <a:pt x="257" y="514"/>
                </a:cubicBezTo>
                <a:cubicBezTo>
                  <a:pt x="255" y="512"/>
                  <a:pt x="254" y="510"/>
                  <a:pt x="253" y="509"/>
                </a:cubicBezTo>
                <a:cubicBezTo>
                  <a:pt x="252" y="508"/>
                  <a:pt x="251" y="507"/>
                  <a:pt x="250" y="506"/>
                </a:cubicBezTo>
                <a:cubicBezTo>
                  <a:pt x="250" y="505"/>
                  <a:pt x="250" y="504"/>
                  <a:pt x="250" y="503"/>
                </a:cubicBezTo>
                <a:cubicBezTo>
                  <a:pt x="251" y="503"/>
                  <a:pt x="251" y="502"/>
                  <a:pt x="252" y="501"/>
                </a:cubicBezTo>
                <a:cubicBezTo>
                  <a:pt x="253" y="500"/>
                  <a:pt x="254" y="499"/>
                  <a:pt x="257" y="498"/>
                </a:cubicBezTo>
                <a:cubicBezTo>
                  <a:pt x="259" y="497"/>
                  <a:pt x="262" y="495"/>
                  <a:pt x="266" y="494"/>
                </a:cubicBezTo>
                <a:cubicBezTo>
                  <a:pt x="269" y="492"/>
                  <a:pt x="273" y="489"/>
                  <a:pt x="277" y="486"/>
                </a:cubicBezTo>
                <a:cubicBezTo>
                  <a:pt x="282" y="483"/>
                  <a:pt x="286" y="480"/>
                  <a:pt x="291" y="475"/>
                </a:cubicBezTo>
                <a:cubicBezTo>
                  <a:pt x="299" y="466"/>
                  <a:pt x="305" y="457"/>
                  <a:pt x="308" y="448"/>
                </a:cubicBezTo>
                <a:cubicBezTo>
                  <a:pt x="311" y="439"/>
                  <a:pt x="311" y="429"/>
                  <a:pt x="309" y="420"/>
                </a:cubicBezTo>
                <a:cubicBezTo>
                  <a:pt x="308" y="410"/>
                  <a:pt x="304" y="401"/>
                  <a:pt x="299" y="392"/>
                </a:cubicBezTo>
                <a:cubicBezTo>
                  <a:pt x="293" y="382"/>
                  <a:pt x="287" y="373"/>
                  <a:pt x="279" y="365"/>
                </a:cubicBezTo>
                <a:cubicBezTo>
                  <a:pt x="277" y="373"/>
                  <a:pt x="274" y="381"/>
                  <a:pt x="269" y="389"/>
                </a:cubicBezTo>
                <a:cubicBezTo>
                  <a:pt x="265" y="398"/>
                  <a:pt x="258" y="406"/>
                  <a:pt x="250" y="415"/>
                </a:cubicBezTo>
                <a:cubicBezTo>
                  <a:pt x="240" y="425"/>
                  <a:pt x="231" y="431"/>
                  <a:pt x="222" y="435"/>
                </a:cubicBezTo>
                <a:cubicBezTo>
                  <a:pt x="213" y="439"/>
                  <a:pt x="204" y="441"/>
                  <a:pt x="196" y="440"/>
                </a:cubicBezTo>
                <a:cubicBezTo>
                  <a:pt x="187" y="440"/>
                  <a:pt x="179" y="437"/>
                  <a:pt x="171" y="433"/>
                </a:cubicBezTo>
                <a:cubicBezTo>
                  <a:pt x="163" y="428"/>
                  <a:pt x="156" y="422"/>
                  <a:pt x="148" y="415"/>
                </a:cubicBezTo>
                <a:cubicBezTo>
                  <a:pt x="141" y="407"/>
                  <a:pt x="135" y="399"/>
                  <a:pt x="130" y="390"/>
                </a:cubicBezTo>
                <a:cubicBezTo>
                  <a:pt x="125" y="381"/>
                  <a:pt x="123" y="371"/>
                  <a:pt x="122" y="361"/>
                </a:cubicBezTo>
                <a:cubicBezTo>
                  <a:pt x="122" y="352"/>
                  <a:pt x="123" y="341"/>
                  <a:pt x="128" y="331"/>
                </a:cubicBezTo>
                <a:cubicBezTo>
                  <a:pt x="132" y="321"/>
                  <a:pt x="139" y="311"/>
                  <a:pt x="149" y="300"/>
                </a:cubicBezTo>
                <a:cubicBezTo>
                  <a:pt x="156" y="293"/>
                  <a:pt x="163" y="288"/>
                  <a:pt x="171" y="284"/>
                </a:cubicBezTo>
                <a:cubicBezTo>
                  <a:pt x="178" y="280"/>
                  <a:pt x="185" y="278"/>
                  <a:pt x="193" y="278"/>
                </a:cubicBezTo>
                <a:cubicBezTo>
                  <a:pt x="200" y="277"/>
                  <a:pt x="208" y="278"/>
                  <a:pt x="216" y="280"/>
                </a:cubicBezTo>
                <a:cubicBezTo>
                  <a:pt x="223" y="282"/>
                  <a:pt x="231" y="285"/>
                  <a:pt x="239" y="289"/>
                </a:cubicBezTo>
                <a:cubicBezTo>
                  <a:pt x="247" y="293"/>
                  <a:pt x="254" y="299"/>
                  <a:pt x="262" y="305"/>
                </a:cubicBezTo>
                <a:cubicBezTo>
                  <a:pt x="270" y="312"/>
                  <a:pt x="278" y="319"/>
                  <a:pt x="286" y="327"/>
                </a:cubicBezTo>
                <a:close/>
                <a:moveTo>
                  <a:pt x="260" y="347"/>
                </a:moveTo>
                <a:cubicBezTo>
                  <a:pt x="249" y="336"/>
                  <a:pt x="239" y="327"/>
                  <a:pt x="229" y="321"/>
                </a:cubicBezTo>
                <a:cubicBezTo>
                  <a:pt x="220" y="315"/>
                  <a:pt x="212" y="311"/>
                  <a:pt x="204" y="309"/>
                </a:cubicBezTo>
                <a:cubicBezTo>
                  <a:pt x="196" y="307"/>
                  <a:pt x="189" y="307"/>
                  <a:pt x="183" y="309"/>
                </a:cubicBezTo>
                <a:cubicBezTo>
                  <a:pt x="176" y="311"/>
                  <a:pt x="171" y="315"/>
                  <a:pt x="165" y="321"/>
                </a:cubicBezTo>
                <a:cubicBezTo>
                  <a:pt x="159" y="326"/>
                  <a:pt x="155" y="332"/>
                  <a:pt x="153" y="339"/>
                </a:cubicBezTo>
                <a:cubicBezTo>
                  <a:pt x="151" y="345"/>
                  <a:pt x="151" y="351"/>
                  <a:pt x="152" y="357"/>
                </a:cubicBezTo>
                <a:cubicBezTo>
                  <a:pt x="153" y="363"/>
                  <a:pt x="155" y="369"/>
                  <a:pt x="158" y="375"/>
                </a:cubicBezTo>
                <a:cubicBezTo>
                  <a:pt x="161" y="380"/>
                  <a:pt x="165" y="385"/>
                  <a:pt x="170" y="390"/>
                </a:cubicBezTo>
                <a:cubicBezTo>
                  <a:pt x="175" y="395"/>
                  <a:pt x="180" y="399"/>
                  <a:pt x="186" y="403"/>
                </a:cubicBezTo>
                <a:cubicBezTo>
                  <a:pt x="191" y="406"/>
                  <a:pt x="196" y="408"/>
                  <a:pt x="202" y="408"/>
                </a:cubicBezTo>
                <a:cubicBezTo>
                  <a:pt x="207" y="409"/>
                  <a:pt x="213" y="408"/>
                  <a:pt x="219" y="406"/>
                </a:cubicBezTo>
                <a:cubicBezTo>
                  <a:pt x="224" y="403"/>
                  <a:pt x="230" y="399"/>
                  <a:pt x="236" y="393"/>
                </a:cubicBezTo>
                <a:cubicBezTo>
                  <a:pt x="242" y="387"/>
                  <a:pt x="248" y="379"/>
                  <a:pt x="252" y="371"/>
                </a:cubicBezTo>
                <a:cubicBezTo>
                  <a:pt x="256" y="363"/>
                  <a:pt x="259" y="355"/>
                  <a:pt x="260" y="347"/>
                </a:cubicBezTo>
                <a:close/>
                <a:moveTo>
                  <a:pt x="422" y="191"/>
                </a:moveTo>
                <a:cubicBezTo>
                  <a:pt x="429" y="198"/>
                  <a:pt x="436" y="206"/>
                  <a:pt x="443" y="215"/>
                </a:cubicBezTo>
                <a:cubicBezTo>
                  <a:pt x="450" y="223"/>
                  <a:pt x="455" y="232"/>
                  <a:pt x="460" y="241"/>
                </a:cubicBezTo>
                <a:cubicBezTo>
                  <a:pt x="465" y="250"/>
                  <a:pt x="469" y="260"/>
                  <a:pt x="471" y="269"/>
                </a:cubicBezTo>
                <a:cubicBezTo>
                  <a:pt x="474" y="279"/>
                  <a:pt x="475" y="289"/>
                  <a:pt x="474" y="299"/>
                </a:cubicBezTo>
                <a:cubicBezTo>
                  <a:pt x="473" y="309"/>
                  <a:pt x="470" y="319"/>
                  <a:pt x="466" y="329"/>
                </a:cubicBezTo>
                <a:cubicBezTo>
                  <a:pt x="461" y="339"/>
                  <a:pt x="453" y="349"/>
                  <a:pt x="443" y="359"/>
                </a:cubicBezTo>
                <a:cubicBezTo>
                  <a:pt x="440" y="363"/>
                  <a:pt x="436" y="366"/>
                  <a:pt x="432" y="370"/>
                </a:cubicBezTo>
                <a:cubicBezTo>
                  <a:pt x="428" y="373"/>
                  <a:pt x="424" y="375"/>
                  <a:pt x="420" y="377"/>
                </a:cubicBezTo>
                <a:cubicBezTo>
                  <a:pt x="417" y="380"/>
                  <a:pt x="413" y="381"/>
                  <a:pt x="411" y="382"/>
                </a:cubicBezTo>
                <a:cubicBezTo>
                  <a:pt x="408" y="384"/>
                  <a:pt x="406" y="384"/>
                  <a:pt x="404" y="384"/>
                </a:cubicBezTo>
                <a:cubicBezTo>
                  <a:pt x="402" y="384"/>
                  <a:pt x="401" y="384"/>
                  <a:pt x="399" y="383"/>
                </a:cubicBezTo>
                <a:cubicBezTo>
                  <a:pt x="397" y="382"/>
                  <a:pt x="395" y="380"/>
                  <a:pt x="393" y="378"/>
                </a:cubicBezTo>
                <a:cubicBezTo>
                  <a:pt x="391" y="376"/>
                  <a:pt x="389" y="374"/>
                  <a:pt x="388" y="373"/>
                </a:cubicBezTo>
                <a:cubicBezTo>
                  <a:pt x="387" y="372"/>
                  <a:pt x="387" y="371"/>
                  <a:pt x="386" y="370"/>
                </a:cubicBezTo>
                <a:cubicBezTo>
                  <a:pt x="386" y="369"/>
                  <a:pt x="386" y="368"/>
                  <a:pt x="386" y="368"/>
                </a:cubicBezTo>
                <a:cubicBezTo>
                  <a:pt x="386" y="367"/>
                  <a:pt x="387" y="366"/>
                  <a:pt x="388" y="365"/>
                </a:cubicBezTo>
                <a:cubicBezTo>
                  <a:pt x="389" y="364"/>
                  <a:pt x="390" y="363"/>
                  <a:pt x="393" y="362"/>
                </a:cubicBezTo>
                <a:cubicBezTo>
                  <a:pt x="395" y="361"/>
                  <a:pt x="398" y="360"/>
                  <a:pt x="402" y="358"/>
                </a:cubicBezTo>
                <a:cubicBezTo>
                  <a:pt x="405" y="356"/>
                  <a:pt x="409" y="353"/>
                  <a:pt x="413" y="350"/>
                </a:cubicBezTo>
                <a:cubicBezTo>
                  <a:pt x="417" y="348"/>
                  <a:pt x="422" y="344"/>
                  <a:pt x="426" y="339"/>
                </a:cubicBezTo>
                <a:cubicBezTo>
                  <a:pt x="435" y="331"/>
                  <a:pt x="441" y="322"/>
                  <a:pt x="444" y="312"/>
                </a:cubicBezTo>
                <a:cubicBezTo>
                  <a:pt x="446" y="303"/>
                  <a:pt x="447" y="293"/>
                  <a:pt x="445" y="284"/>
                </a:cubicBezTo>
                <a:cubicBezTo>
                  <a:pt x="444" y="274"/>
                  <a:pt x="440" y="265"/>
                  <a:pt x="435" y="256"/>
                </a:cubicBezTo>
                <a:cubicBezTo>
                  <a:pt x="429" y="246"/>
                  <a:pt x="423" y="238"/>
                  <a:pt x="415" y="229"/>
                </a:cubicBezTo>
                <a:cubicBezTo>
                  <a:pt x="413" y="237"/>
                  <a:pt x="409" y="245"/>
                  <a:pt x="405" y="253"/>
                </a:cubicBezTo>
                <a:cubicBezTo>
                  <a:pt x="401" y="262"/>
                  <a:pt x="394" y="271"/>
                  <a:pt x="386" y="279"/>
                </a:cubicBezTo>
                <a:cubicBezTo>
                  <a:pt x="376" y="289"/>
                  <a:pt x="367" y="295"/>
                  <a:pt x="358" y="299"/>
                </a:cubicBezTo>
                <a:cubicBezTo>
                  <a:pt x="349" y="303"/>
                  <a:pt x="340" y="305"/>
                  <a:pt x="331" y="304"/>
                </a:cubicBezTo>
                <a:cubicBezTo>
                  <a:pt x="323" y="304"/>
                  <a:pt x="315" y="301"/>
                  <a:pt x="307" y="297"/>
                </a:cubicBezTo>
                <a:cubicBezTo>
                  <a:pt x="299" y="292"/>
                  <a:pt x="291" y="286"/>
                  <a:pt x="284" y="279"/>
                </a:cubicBezTo>
                <a:cubicBezTo>
                  <a:pt x="276" y="271"/>
                  <a:pt x="270" y="263"/>
                  <a:pt x="266" y="254"/>
                </a:cubicBezTo>
                <a:cubicBezTo>
                  <a:pt x="261" y="245"/>
                  <a:pt x="258" y="236"/>
                  <a:pt x="258" y="226"/>
                </a:cubicBezTo>
                <a:cubicBezTo>
                  <a:pt x="257" y="216"/>
                  <a:pt x="259" y="206"/>
                  <a:pt x="263" y="195"/>
                </a:cubicBezTo>
                <a:cubicBezTo>
                  <a:pt x="267" y="185"/>
                  <a:pt x="275" y="175"/>
                  <a:pt x="285" y="165"/>
                </a:cubicBezTo>
                <a:cubicBezTo>
                  <a:pt x="292" y="158"/>
                  <a:pt x="299" y="152"/>
                  <a:pt x="306" y="148"/>
                </a:cubicBezTo>
                <a:cubicBezTo>
                  <a:pt x="314" y="145"/>
                  <a:pt x="321" y="142"/>
                  <a:pt x="329" y="142"/>
                </a:cubicBezTo>
                <a:cubicBezTo>
                  <a:pt x="336" y="141"/>
                  <a:pt x="344" y="142"/>
                  <a:pt x="351" y="144"/>
                </a:cubicBezTo>
                <a:cubicBezTo>
                  <a:pt x="359" y="146"/>
                  <a:pt x="367" y="149"/>
                  <a:pt x="374" y="153"/>
                </a:cubicBezTo>
                <a:cubicBezTo>
                  <a:pt x="382" y="158"/>
                  <a:pt x="390" y="163"/>
                  <a:pt x="398" y="169"/>
                </a:cubicBezTo>
                <a:cubicBezTo>
                  <a:pt x="406" y="176"/>
                  <a:pt x="414" y="183"/>
                  <a:pt x="422" y="191"/>
                </a:cubicBezTo>
                <a:close/>
                <a:moveTo>
                  <a:pt x="396" y="211"/>
                </a:moveTo>
                <a:cubicBezTo>
                  <a:pt x="385" y="200"/>
                  <a:pt x="374" y="191"/>
                  <a:pt x="365" y="185"/>
                </a:cubicBezTo>
                <a:cubicBezTo>
                  <a:pt x="356" y="179"/>
                  <a:pt x="347" y="175"/>
                  <a:pt x="340" y="173"/>
                </a:cubicBezTo>
                <a:cubicBezTo>
                  <a:pt x="332" y="171"/>
                  <a:pt x="325" y="171"/>
                  <a:pt x="319" y="173"/>
                </a:cubicBezTo>
                <a:cubicBezTo>
                  <a:pt x="312" y="176"/>
                  <a:pt x="306" y="179"/>
                  <a:pt x="301" y="185"/>
                </a:cubicBezTo>
                <a:cubicBezTo>
                  <a:pt x="295" y="191"/>
                  <a:pt x="291" y="197"/>
                  <a:pt x="289" y="203"/>
                </a:cubicBezTo>
                <a:cubicBezTo>
                  <a:pt x="287" y="209"/>
                  <a:pt x="287" y="215"/>
                  <a:pt x="287" y="221"/>
                </a:cubicBezTo>
                <a:cubicBezTo>
                  <a:pt x="288" y="227"/>
                  <a:pt x="290" y="233"/>
                  <a:pt x="294" y="239"/>
                </a:cubicBezTo>
                <a:cubicBezTo>
                  <a:pt x="297" y="244"/>
                  <a:pt x="301" y="250"/>
                  <a:pt x="305" y="254"/>
                </a:cubicBezTo>
                <a:cubicBezTo>
                  <a:pt x="311" y="260"/>
                  <a:pt x="316" y="264"/>
                  <a:pt x="321" y="267"/>
                </a:cubicBezTo>
                <a:cubicBezTo>
                  <a:pt x="327" y="270"/>
                  <a:pt x="332" y="272"/>
                  <a:pt x="338" y="273"/>
                </a:cubicBezTo>
                <a:cubicBezTo>
                  <a:pt x="343" y="273"/>
                  <a:pt x="349" y="272"/>
                  <a:pt x="354" y="270"/>
                </a:cubicBezTo>
                <a:cubicBezTo>
                  <a:pt x="360" y="268"/>
                  <a:pt x="366" y="263"/>
                  <a:pt x="372" y="258"/>
                </a:cubicBezTo>
                <a:cubicBezTo>
                  <a:pt x="378" y="251"/>
                  <a:pt x="384" y="244"/>
                  <a:pt x="388" y="235"/>
                </a:cubicBezTo>
                <a:cubicBezTo>
                  <a:pt x="392" y="227"/>
                  <a:pt x="395" y="219"/>
                  <a:pt x="396" y="211"/>
                </a:cubicBezTo>
                <a:close/>
                <a:moveTo>
                  <a:pt x="609" y="101"/>
                </a:moveTo>
                <a:cubicBezTo>
                  <a:pt x="616" y="108"/>
                  <a:pt x="621" y="116"/>
                  <a:pt x="624" y="125"/>
                </a:cubicBezTo>
                <a:cubicBezTo>
                  <a:pt x="628" y="133"/>
                  <a:pt x="629" y="142"/>
                  <a:pt x="628" y="151"/>
                </a:cubicBezTo>
                <a:cubicBezTo>
                  <a:pt x="627" y="160"/>
                  <a:pt x="623" y="169"/>
                  <a:pt x="618" y="178"/>
                </a:cubicBezTo>
                <a:cubicBezTo>
                  <a:pt x="613" y="188"/>
                  <a:pt x="605" y="197"/>
                  <a:pt x="596" y="207"/>
                </a:cubicBezTo>
                <a:cubicBezTo>
                  <a:pt x="587" y="215"/>
                  <a:pt x="578" y="222"/>
                  <a:pt x="569" y="228"/>
                </a:cubicBezTo>
                <a:cubicBezTo>
                  <a:pt x="561" y="233"/>
                  <a:pt x="552" y="236"/>
                  <a:pt x="543" y="237"/>
                </a:cubicBezTo>
                <a:cubicBezTo>
                  <a:pt x="535" y="238"/>
                  <a:pt x="527" y="238"/>
                  <a:pt x="519" y="235"/>
                </a:cubicBezTo>
                <a:cubicBezTo>
                  <a:pt x="511" y="232"/>
                  <a:pt x="504" y="227"/>
                  <a:pt x="497" y="220"/>
                </a:cubicBezTo>
                <a:cubicBezTo>
                  <a:pt x="492" y="215"/>
                  <a:pt x="487" y="209"/>
                  <a:pt x="485" y="203"/>
                </a:cubicBezTo>
                <a:cubicBezTo>
                  <a:pt x="482" y="197"/>
                  <a:pt x="480" y="190"/>
                  <a:pt x="480" y="183"/>
                </a:cubicBezTo>
                <a:cubicBezTo>
                  <a:pt x="479" y="176"/>
                  <a:pt x="480" y="168"/>
                  <a:pt x="481" y="160"/>
                </a:cubicBezTo>
                <a:cubicBezTo>
                  <a:pt x="483" y="152"/>
                  <a:pt x="485" y="143"/>
                  <a:pt x="488" y="134"/>
                </a:cubicBezTo>
                <a:cubicBezTo>
                  <a:pt x="480" y="137"/>
                  <a:pt x="473" y="138"/>
                  <a:pt x="466" y="139"/>
                </a:cubicBezTo>
                <a:cubicBezTo>
                  <a:pt x="459" y="140"/>
                  <a:pt x="452" y="141"/>
                  <a:pt x="445" y="140"/>
                </a:cubicBezTo>
                <a:cubicBezTo>
                  <a:pt x="439" y="139"/>
                  <a:pt x="433" y="137"/>
                  <a:pt x="428" y="135"/>
                </a:cubicBezTo>
                <a:cubicBezTo>
                  <a:pt x="422" y="132"/>
                  <a:pt x="417" y="128"/>
                  <a:pt x="412" y="124"/>
                </a:cubicBezTo>
                <a:cubicBezTo>
                  <a:pt x="406" y="118"/>
                  <a:pt x="402" y="111"/>
                  <a:pt x="398" y="104"/>
                </a:cubicBezTo>
                <a:cubicBezTo>
                  <a:pt x="395" y="96"/>
                  <a:pt x="394" y="88"/>
                  <a:pt x="395" y="80"/>
                </a:cubicBezTo>
                <a:cubicBezTo>
                  <a:pt x="395" y="72"/>
                  <a:pt x="397" y="63"/>
                  <a:pt x="402" y="54"/>
                </a:cubicBezTo>
                <a:cubicBezTo>
                  <a:pt x="407" y="45"/>
                  <a:pt x="413" y="36"/>
                  <a:pt x="422" y="27"/>
                </a:cubicBezTo>
                <a:cubicBezTo>
                  <a:pt x="431" y="18"/>
                  <a:pt x="439" y="12"/>
                  <a:pt x="448" y="8"/>
                </a:cubicBezTo>
                <a:cubicBezTo>
                  <a:pt x="456" y="3"/>
                  <a:pt x="464" y="1"/>
                  <a:pt x="472" y="1"/>
                </a:cubicBezTo>
                <a:cubicBezTo>
                  <a:pt x="480" y="0"/>
                  <a:pt x="487" y="1"/>
                  <a:pt x="494" y="4"/>
                </a:cubicBezTo>
                <a:cubicBezTo>
                  <a:pt x="501" y="7"/>
                  <a:pt x="507" y="11"/>
                  <a:pt x="512" y="17"/>
                </a:cubicBezTo>
                <a:cubicBezTo>
                  <a:pt x="517" y="21"/>
                  <a:pt x="520" y="26"/>
                  <a:pt x="523" y="32"/>
                </a:cubicBezTo>
                <a:cubicBezTo>
                  <a:pt x="526" y="38"/>
                  <a:pt x="528" y="44"/>
                  <a:pt x="528" y="50"/>
                </a:cubicBezTo>
                <a:cubicBezTo>
                  <a:pt x="529" y="57"/>
                  <a:pt x="529" y="64"/>
                  <a:pt x="528" y="71"/>
                </a:cubicBezTo>
                <a:cubicBezTo>
                  <a:pt x="528" y="78"/>
                  <a:pt x="526" y="86"/>
                  <a:pt x="523" y="94"/>
                </a:cubicBezTo>
                <a:cubicBezTo>
                  <a:pt x="533" y="91"/>
                  <a:pt x="542" y="89"/>
                  <a:pt x="550" y="87"/>
                </a:cubicBezTo>
                <a:cubicBezTo>
                  <a:pt x="558" y="85"/>
                  <a:pt x="566" y="85"/>
                  <a:pt x="573" y="85"/>
                </a:cubicBezTo>
                <a:cubicBezTo>
                  <a:pt x="580" y="86"/>
                  <a:pt x="586" y="87"/>
                  <a:pt x="592" y="90"/>
                </a:cubicBezTo>
                <a:cubicBezTo>
                  <a:pt x="598" y="92"/>
                  <a:pt x="604" y="96"/>
                  <a:pt x="609" y="101"/>
                </a:cubicBezTo>
                <a:close/>
                <a:moveTo>
                  <a:pt x="492" y="41"/>
                </a:moveTo>
                <a:cubicBezTo>
                  <a:pt x="488" y="38"/>
                  <a:pt x="484" y="35"/>
                  <a:pt x="480" y="33"/>
                </a:cubicBezTo>
                <a:cubicBezTo>
                  <a:pt x="476" y="32"/>
                  <a:pt x="471" y="31"/>
                  <a:pt x="467" y="31"/>
                </a:cubicBezTo>
                <a:cubicBezTo>
                  <a:pt x="462" y="32"/>
                  <a:pt x="457" y="33"/>
                  <a:pt x="453" y="36"/>
                </a:cubicBezTo>
                <a:cubicBezTo>
                  <a:pt x="448" y="38"/>
                  <a:pt x="443" y="42"/>
                  <a:pt x="438" y="47"/>
                </a:cubicBezTo>
                <a:cubicBezTo>
                  <a:pt x="429" y="56"/>
                  <a:pt x="424" y="65"/>
                  <a:pt x="423" y="75"/>
                </a:cubicBezTo>
                <a:cubicBezTo>
                  <a:pt x="423" y="84"/>
                  <a:pt x="426" y="92"/>
                  <a:pt x="434" y="100"/>
                </a:cubicBezTo>
                <a:cubicBezTo>
                  <a:pt x="437" y="103"/>
                  <a:pt x="441" y="106"/>
                  <a:pt x="445" y="108"/>
                </a:cubicBezTo>
                <a:cubicBezTo>
                  <a:pt x="449" y="109"/>
                  <a:pt x="454" y="110"/>
                  <a:pt x="459" y="111"/>
                </a:cubicBezTo>
                <a:cubicBezTo>
                  <a:pt x="464" y="111"/>
                  <a:pt x="470" y="110"/>
                  <a:pt x="476" y="109"/>
                </a:cubicBezTo>
                <a:cubicBezTo>
                  <a:pt x="483" y="107"/>
                  <a:pt x="490" y="105"/>
                  <a:pt x="498" y="103"/>
                </a:cubicBezTo>
                <a:cubicBezTo>
                  <a:pt x="502" y="89"/>
                  <a:pt x="504" y="77"/>
                  <a:pt x="503" y="67"/>
                </a:cubicBezTo>
                <a:cubicBezTo>
                  <a:pt x="502" y="57"/>
                  <a:pt x="499" y="48"/>
                  <a:pt x="492" y="41"/>
                </a:cubicBezTo>
                <a:close/>
                <a:moveTo>
                  <a:pt x="588" y="126"/>
                </a:moveTo>
                <a:cubicBezTo>
                  <a:pt x="584" y="122"/>
                  <a:pt x="579" y="119"/>
                  <a:pt x="575" y="118"/>
                </a:cubicBezTo>
                <a:cubicBezTo>
                  <a:pt x="570" y="116"/>
                  <a:pt x="564" y="115"/>
                  <a:pt x="558" y="115"/>
                </a:cubicBezTo>
                <a:cubicBezTo>
                  <a:pt x="553" y="115"/>
                  <a:pt x="546" y="116"/>
                  <a:pt x="539" y="118"/>
                </a:cubicBezTo>
                <a:cubicBezTo>
                  <a:pt x="531" y="120"/>
                  <a:pt x="523" y="122"/>
                  <a:pt x="514" y="126"/>
                </a:cubicBezTo>
                <a:cubicBezTo>
                  <a:pt x="512" y="134"/>
                  <a:pt x="509" y="141"/>
                  <a:pt x="508" y="148"/>
                </a:cubicBezTo>
                <a:cubicBezTo>
                  <a:pt x="507" y="155"/>
                  <a:pt x="506" y="162"/>
                  <a:pt x="506" y="167"/>
                </a:cubicBezTo>
                <a:cubicBezTo>
                  <a:pt x="506" y="173"/>
                  <a:pt x="507" y="178"/>
                  <a:pt x="509" y="183"/>
                </a:cubicBezTo>
                <a:cubicBezTo>
                  <a:pt x="511" y="187"/>
                  <a:pt x="514" y="191"/>
                  <a:pt x="518" y="195"/>
                </a:cubicBezTo>
                <a:cubicBezTo>
                  <a:pt x="526" y="204"/>
                  <a:pt x="536" y="208"/>
                  <a:pt x="547" y="206"/>
                </a:cubicBezTo>
                <a:cubicBezTo>
                  <a:pt x="557" y="205"/>
                  <a:pt x="568" y="199"/>
                  <a:pt x="580" y="187"/>
                </a:cubicBezTo>
                <a:cubicBezTo>
                  <a:pt x="591" y="176"/>
                  <a:pt x="597" y="165"/>
                  <a:pt x="598" y="154"/>
                </a:cubicBezTo>
                <a:cubicBezTo>
                  <a:pt x="600" y="144"/>
                  <a:pt x="596" y="134"/>
                  <a:pt x="588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1" name="Freeform 155"/>
          <p:cNvSpPr>
            <a:spLocks noEditPoints="1"/>
          </p:cNvSpPr>
          <p:nvPr/>
        </p:nvSpPr>
        <p:spPr bwMode="auto">
          <a:xfrm>
            <a:off x="4408489" y="5265738"/>
            <a:ext cx="382588" cy="392113"/>
          </a:xfrm>
          <a:custGeom>
            <a:avLst/>
            <a:gdLst/>
            <a:ahLst/>
            <a:cxnLst>
              <a:cxn ang="0">
                <a:pos x="257" y="554"/>
              </a:cxn>
              <a:cxn ang="0">
                <a:pos x="161" y="655"/>
              </a:cxn>
              <a:cxn ang="0">
                <a:pos x="148" y="657"/>
              </a:cxn>
              <a:cxn ang="0">
                <a:pos x="136" y="643"/>
              </a:cxn>
              <a:cxn ang="0">
                <a:pos x="133" y="563"/>
              </a:cxn>
              <a:cxn ang="0">
                <a:pos x="114" y="474"/>
              </a:cxn>
              <a:cxn ang="0">
                <a:pos x="76" y="448"/>
              </a:cxn>
              <a:cxn ang="0">
                <a:pos x="33" y="479"/>
              </a:cxn>
              <a:cxn ang="0">
                <a:pos x="21" y="516"/>
              </a:cxn>
              <a:cxn ang="0">
                <a:pos x="11" y="514"/>
              </a:cxn>
              <a:cxn ang="0">
                <a:pos x="1" y="503"/>
              </a:cxn>
              <a:cxn ang="0">
                <a:pos x="1" y="486"/>
              </a:cxn>
              <a:cxn ang="0">
                <a:pos x="29" y="439"/>
              </a:cxn>
              <a:cxn ang="0">
                <a:pos x="103" y="419"/>
              </a:cxn>
              <a:cxn ang="0">
                <a:pos x="149" y="475"/>
              </a:cxn>
              <a:cxn ang="0">
                <a:pos x="161" y="616"/>
              </a:cxn>
              <a:cxn ang="0">
                <a:pos x="242" y="540"/>
              </a:cxn>
              <a:cxn ang="0">
                <a:pos x="316" y="328"/>
              </a:cxn>
              <a:cxn ang="0">
                <a:pos x="366" y="442"/>
              </a:cxn>
              <a:cxn ang="0">
                <a:pos x="275" y="500"/>
              </a:cxn>
              <a:cxn ang="0">
                <a:pos x="165" y="408"/>
              </a:cxn>
              <a:cxn ang="0">
                <a:pos x="170" y="297"/>
              </a:cxn>
              <a:cxn ang="0">
                <a:pos x="275" y="293"/>
              </a:cxn>
              <a:cxn ang="0">
                <a:pos x="270" y="330"/>
              </a:cxn>
              <a:cxn ang="0">
                <a:pos x="215" y="304"/>
              </a:cxn>
              <a:cxn ang="0">
                <a:pos x="174" y="341"/>
              </a:cxn>
              <a:cxn ang="0">
                <a:pos x="220" y="422"/>
              </a:cxn>
              <a:cxn ang="0">
                <a:pos x="306" y="470"/>
              </a:cxn>
              <a:cxn ang="0">
                <a:pos x="339" y="425"/>
              </a:cxn>
              <a:cxn ang="0">
                <a:pos x="312" y="371"/>
              </a:cxn>
              <a:cxn ang="0">
                <a:pos x="484" y="231"/>
              </a:cxn>
              <a:cxn ang="0">
                <a:pos x="479" y="342"/>
              </a:cxn>
              <a:cxn ang="0">
                <a:pos x="374" y="346"/>
              </a:cxn>
              <a:cxn ang="0">
                <a:pos x="283" y="234"/>
              </a:cxn>
              <a:cxn ang="0">
                <a:pos x="339" y="140"/>
              </a:cxn>
              <a:cxn ang="0">
                <a:pos x="451" y="192"/>
              </a:cxn>
              <a:cxn ang="0">
                <a:pos x="385" y="179"/>
              </a:cxn>
              <a:cxn ang="0">
                <a:pos x="336" y="172"/>
              </a:cxn>
              <a:cxn ang="0">
                <a:pos x="314" y="231"/>
              </a:cxn>
              <a:cxn ang="0">
                <a:pos x="390" y="317"/>
              </a:cxn>
              <a:cxn ang="0">
                <a:pos x="462" y="322"/>
              </a:cxn>
              <a:cxn ang="0">
                <a:pos x="471" y="272"/>
              </a:cxn>
              <a:cxn ang="0">
                <a:pos x="430" y="217"/>
              </a:cxn>
              <a:cxn ang="0">
                <a:pos x="638" y="134"/>
              </a:cxn>
              <a:cxn ang="0">
                <a:pos x="582" y="227"/>
              </a:cxn>
              <a:cxn ang="0">
                <a:pos x="469" y="175"/>
              </a:cxn>
              <a:cxn ang="0">
                <a:pos x="419" y="61"/>
              </a:cxn>
              <a:cxn ang="0">
                <a:pos x="510" y="3"/>
              </a:cxn>
              <a:cxn ang="0">
                <a:pos x="565" y="81"/>
              </a:cxn>
              <a:cxn ang="0">
                <a:pos x="503" y="35"/>
              </a:cxn>
              <a:cxn ang="0">
                <a:pos x="459" y="46"/>
              </a:cxn>
              <a:cxn ang="0">
                <a:pos x="466" y="122"/>
              </a:cxn>
              <a:cxn ang="0">
                <a:pos x="554" y="197"/>
              </a:cxn>
              <a:cxn ang="0">
                <a:pos x="608" y="170"/>
              </a:cxn>
              <a:cxn ang="0">
                <a:pos x="597" y="118"/>
              </a:cxn>
            </a:cxnLst>
            <a:rect l="0" t="0" r="r" b="b"/>
            <a:pathLst>
              <a:path w="641" h="659">
                <a:moveTo>
                  <a:pt x="251" y="545"/>
                </a:moveTo>
                <a:cubicBezTo>
                  <a:pt x="252" y="547"/>
                  <a:pt x="253" y="548"/>
                  <a:pt x="254" y="550"/>
                </a:cubicBezTo>
                <a:cubicBezTo>
                  <a:pt x="256" y="551"/>
                  <a:pt x="256" y="553"/>
                  <a:pt x="257" y="554"/>
                </a:cubicBezTo>
                <a:cubicBezTo>
                  <a:pt x="257" y="555"/>
                  <a:pt x="257" y="556"/>
                  <a:pt x="257" y="557"/>
                </a:cubicBezTo>
                <a:cubicBezTo>
                  <a:pt x="257" y="558"/>
                  <a:pt x="256" y="559"/>
                  <a:pt x="255" y="560"/>
                </a:cubicBezTo>
                <a:lnTo>
                  <a:pt x="161" y="655"/>
                </a:lnTo>
                <a:cubicBezTo>
                  <a:pt x="159" y="656"/>
                  <a:pt x="158" y="657"/>
                  <a:pt x="157" y="658"/>
                </a:cubicBezTo>
                <a:cubicBezTo>
                  <a:pt x="156" y="658"/>
                  <a:pt x="154" y="659"/>
                  <a:pt x="153" y="659"/>
                </a:cubicBezTo>
                <a:cubicBezTo>
                  <a:pt x="152" y="659"/>
                  <a:pt x="150" y="658"/>
                  <a:pt x="148" y="657"/>
                </a:cubicBezTo>
                <a:cubicBezTo>
                  <a:pt x="147" y="656"/>
                  <a:pt x="145" y="655"/>
                  <a:pt x="143" y="653"/>
                </a:cubicBezTo>
                <a:cubicBezTo>
                  <a:pt x="141" y="651"/>
                  <a:pt x="140" y="649"/>
                  <a:pt x="139" y="648"/>
                </a:cubicBezTo>
                <a:cubicBezTo>
                  <a:pt x="137" y="646"/>
                  <a:pt x="137" y="645"/>
                  <a:pt x="136" y="643"/>
                </a:cubicBezTo>
                <a:cubicBezTo>
                  <a:pt x="135" y="642"/>
                  <a:pt x="135" y="640"/>
                  <a:pt x="135" y="639"/>
                </a:cubicBezTo>
                <a:cubicBezTo>
                  <a:pt x="134" y="637"/>
                  <a:pt x="134" y="635"/>
                  <a:pt x="134" y="633"/>
                </a:cubicBezTo>
                <a:lnTo>
                  <a:pt x="133" y="563"/>
                </a:lnTo>
                <a:cubicBezTo>
                  <a:pt x="133" y="547"/>
                  <a:pt x="132" y="533"/>
                  <a:pt x="130" y="522"/>
                </a:cubicBezTo>
                <a:cubicBezTo>
                  <a:pt x="129" y="511"/>
                  <a:pt x="126" y="501"/>
                  <a:pt x="124" y="494"/>
                </a:cubicBezTo>
                <a:cubicBezTo>
                  <a:pt x="121" y="486"/>
                  <a:pt x="118" y="479"/>
                  <a:pt x="114" y="474"/>
                </a:cubicBezTo>
                <a:cubicBezTo>
                  <a:pt x="111" y="469"/>
                  <a:pt x="107" y="464"/>
                  <a:pt x="103" y="461"/>
                </a:cubicBezTo>
                <a:cubicBezTo>
                  <a:pt x="100" y="457"/>
                  <a:pt x="95" y="454"/>
                  <a:pt x="91" y="452"/>
                </a:cubicBezTo>
                <a:cubicBezTo>
                  <a:pt x="86" y="449"/>
                  <a:pt x="81" y="448"/>
                  <a:pt x="76" y="448"/>
                </a:cubicBezTo>
                <a:cubicBezTo>
                  <a:pt x="71" y="448"/>
                  <a:pt x="66" y="449"/>
                  <a:pt x="61" y="451"/>
                </a:cubicBezTo>
                <a:cubicBezTo>
                  <a:pt x="56" y="453"/>
                  <a:pt x="51" y="457"/>
                  <a:pt x="46" y="462"/>
                </a:cubicBezTo>
                <a:cubicBezTo>
                  <a:pt x="41" y="467"/>
                  <a:pt x="36" y="473"/>
                  <a:pt x="33" y="479"/>
                </a:cubicBezTo>
                <a:cubicBezTo>
                  <a:pt x="31" y="485"/>
                  <a:pt x="28" y="490"/>
                  <a:pt x="27" y="495"/>
                </a:cubicBezTo>
                <a:cubicBezTo>
                  <a:pt x="25" y="500"/>
                  <a:pt x="24" y="505"/>
                  <a:pt x="23" y="509"/>
                </a:cubicBezTo>
                <a:cubicBezTo>
                  <a:pt x="23" y="512"/>
                  <a:pt x="22" y="515"/>
                  <a:pt x="21" y="516"/>
                </a:cubicBezTo>
                <a:cubicBezTo>
                  <a:pt x="20" y="516"/>
                  <a:pt x="19" y="517"/>
                  <a:pt x="18" y="517"/>
                </a:cubicBezTo>
                <a:cubicBezTo>
                  <a:pt x="17" y="517"/>
                  <a:pt x="16" y="517"/>
                  <a:pt x="15" y="517"/>
                </a:cubicBezTo>
                <a:cubicBezTo>
                  <a:pt x="14" y="516"/>
                  <a:pt x="13" y="515"/>
                  <a:pt x="11" y="514"/>
                </a:cubicBezTo>
                <a:cubicBezTo>
                  <a:pt x="10" y="513"/>
                  <a:pt x="8" y="511"/>
                  <a:pt x="6" y="510"/>
                </a:cubicBezTo>
                <a:cubicBezTo>
                  <a:pt x="5" y="508"/>
                  <a:pt x="4" y="507"/>
                  <a:pt x="3" y="506"/>
                </a:cubicBezTo>
                <a:cubicBezTo>
                  <a:pt x="2" y="505"/>
                  <a:pt x="1" y="504"/>
                  <a:pt x="1" y="503"/>
                </a:cubicBezTo>
                <a:cubicBezTo>
                  <a:pt x="1" y="502"/>
                  <a:pt x="0" y="501"/>
                  <a:pt x="0" y="500"/>
                </a:cubicBezTo>
                <a:cubicBezTo>
                  <a:pt x="0" y="499"/>
                  <a:pt x="0" y="498"/>
                  <a:pt x="0" y="496"/>
                </a:cubicBezTo>
                <a:cubicBezTo>
                  <a:pt x="0" y="494"/>
                  <a:pt x="0" y="491"/>
                  <a:pt x="1" y="486"/>
                </a:cubicBezTo>
                <a:cubicBezTo>
                  <a:pt x="2" y="482"/>
                  <a:pt x="4" y="477"/>
                  <a:pt x="7" y="472"/>
                </a:cubicBezTo>
                <a:cubicBezTo>
                  <a:pt x="9" y="466"/>
                  <a:pt x="12" y="461"/>
                  <a:pt x="16" y="455"/>
                </a:cubicBezTo>
                <a:cubicBezTo>
                  <a:pt x="19" y="449"/>
                  <a:pt x="24" y="444"/>
                  <a:pt x="29" y="439"/>
                </a:cubicBezTo>
                <a:cubicBezTo>
                  <a:pt x="37" y="430"/>
                  <a:pt x="46" y="424"/>
                  <a:pt x="54" y="420"/>
                </a:cubicBezTo>
                <a:cubicBezTo>
                  <a:pt x="63" y="416"/>
                  <a:pt x="71" y="414"/>
                  <a:pt x="79" y="414"/>
                </a:cubicBezTo>
                <a:cubicBezTo>
                  <a:pt x="88" y="414"/>
                  <a:pt x="95" y="416"/>
                  <a:pt x="103" y="419"/>
                </a:cubicBezTo>
                <a:cubicBezTo>
                  <a:pt x="110" y="423"/>
                  <a:pt x="117" y="427"/>
                  <a:pt x="123" y="433"/>
                </a:cubicBezTo>
                <a:cubicBezTo>
                  <a:pt x="129" y="439"/>
                  <a:pt x="133" y="445"/>
                  <a:pt x="138" y="451"/>
                </a:cubicBezTo>
                <a:cubicBezTo>
                  <a:pt x="142" y="458"/>
                  <a:pt x="146" y="466"/>
                  <a:pt x="149" y="475"/>
                </a:cubicBezTo>
                <a:cubicBezTo>
                  <a:pt x="153" y="485"/>
                  <a:pt x="155" y="496"/>
                  <a:pt x="157" y="510"/>
                </a:cubicBezTo>
                <a:cubicBezTo>
                  <a:pt x="159" y="523"/>
                  <a:pt x="160" y="540"/>
                  <a:pt x="160" y="560"/>
                </a:cubicBezTo>
                <a:lnTo>
                  <a:pt x="161" y="616"/>
                </a:lnTo>
                <a:lnTo>
                  <a:pt x="236" y="541"/>
                </a:lnTo>
                <a:cubicBezTo>
                  <a:pt x="237" y="540"/>
                  <a:pt x="237" y="540"/>
                  <a:pt x="239" y="540"/>
                </a:cubicBezTo>
                <a:cubicBezTo>
                  <a:pt x="240" y="539"/>
                  <a:pt x="241" y="539"/>
                  <a:pt x="242" y="540"/>
                </a:cubicBezTo>
                <a:cubicBezTo>
                  <a:pt x="243" y="540"/>
                  <a:pt x="245" y="541"/>
                  <a:pt x="246" y="542"/>
                </a:cubicBezTo>
                <a:cubicBezTo>
                  <a:pt x="247" y="542"/>
                  <a:pt x="249" y="544"/>
                  <a:pt x="251" y="545"/>
                </a:cubicBezTo>
                <a:close/>
                <a:moveTo>
                  <a:pt x="316" y="328"/>
                </a:moveTo>
                <a:cubicBezTo>
                  <a:pt x="329" y="341"/>
                  <a:pt x="340" y="354"/>
                  <a:pt x="349" y="367"/>
                </a:cubicBezTo>
                <a:cubicBezTo>
                  <a:pt x="357" y="380"/>
                  <a:pt x="363" y="392"/>
                  <a:pt x="366" y="405"/>
                </a:cubicBezTo>
                <a:cubicBezTo>
                  <a:pt x="369" y="418"/>
                  <a:pt x="369" y="430"/>
                  <a:pt x="366" y="442"/>
                </a:cubicBezTo>
                <a:cubicBezTo>
                  <a:pt x="362" y="454"/>
                  <a:pt x="355" y="466"/>
                  <a:pt x="343" y="477"/>
                </a:cubicBezTo>
                <a:cubicBezTo>
                  <a:pt x="332" y="488"/>
                  <a:pt x="321" y="495"/>
                  <a:pt x="310" y="499"/>
                </a:cubicBezTo>
                <a:cubicBezTo>
                  <a:pt x="299" y="502"/>
                  <a:pt x="287" y="503"/>
                  <a:pt x="275" y="500"/>
                </a:cubicBezTo>
                <a:cubicBezTo>
                  <a:pt x="263" y="497"/>
                  <a:pt x="251" y="491"/>
                  <a:pt x="238" y="482"/>
                </a:cubicBezTo>
                <a:cubicBezTo>
                  <a:pt x="225" y="473"/>
                  <a:pt x="212" y="461"/>
                  <a:pt x="198" y="447"/>
                </a:cubicBezTo>
                <a:cubicBezTo>
                  <a:pt x="185" y="434"/>
                  <a:pt x="174" y="421"/>
                  <a:pt x="165" y="408"/>
                </a:cubicBezTo>
                <a:cubicBezTo>
                  <a:pt x="156" y="395"/>
                  <a:pt x="150" y="382"/>
                  <a:pt x="147" y="369"/>
                </a:cubicBezTo>
                <a:cubicBezTo>
                  <a:pt x="144" y="357"/>
                  <a:pt x="144" y="344"/>
                  <a:pt x="148" y="332"/>
                </a:cubicBezTo>
                <a:cubicBezTo>
                  <a:pt x="151" y="320"/>
                  <a:pt x="159" y="309"/>
                  <a:pt x="170" y="297"/>
                </a:cubicBezTo>
                <a:cubicBezTo>
                  <a:pt x="181" y="286"/>
                  <a:pt x="192" y="279"/>
                  <a:pt x="203" y="276"/>
                </a:cubicBezTo>
                <a:cubicBezTo>
                  <a:pt x="214" y="272"/>
                  <a:pt x="226" y="272"/>
                  <a:pt x="238" y="275"/>
                </a:cubicBezTo>
                <a:cubicBezTo>
                  <a:pt x="250" y="278"/>
                  <a:pt x="262" y="284"/>
                  <a:pt x="275" y="293"/>
                </a:cubicBezTo>
                <a:cubicBezTo>
                  <a:pt x="288" y="302"/>
                  <a:pt x="302" y="313"/>
                  <a:pt x="316" y="328"/>
                </a:cubicBezTo>
                <a:close/>
                <a:moveTo>
                  <a:pt x="294" y="352"/>
                </a:moveTo>
                <a:cubicBezTo>
                  <a:pt x="285" y="344"/>
                  <a:pt x="277" y="337"/>
                  <a:pt x="270" y="330"/>
                </a:cubicBezTo>
                <a:cubicBezTo>
                  <a:pt x="263" y="324"/>
                  <a:pt x="256" y="319"/>
                  <a:pt x="249" y="315"/>
                </a:cubicBezTo>
                <a:cubicBezTo>
                  <a:pt x="243" y="311"/>
                  <a:pt x="237" y="308"/>
                  <a:pt x="231" y="306"/>
                </a:cubicBezTo>
                <a:cubicBezTo>
                  <a:pt x="225" y="304"/>
                  <a:pt x="220" y="304"/>
                  <a:pt x="215" y="304"/>
                </a:cubicBezTo>
                <a:cubicBezTo>
                  <a:pt x="210" y="304"/>
                  <a:pt x="205" y="305"/>
                  <a:pt x="201" y="308"/>
                </a:cubicBezTo>
                <a:cubicBezTo>
                  <a:pt x="196" y="310"/>
                  <a:pt x="192" y="313"/>
                  <a:pt x="187" y="317"/>
                </a:cubicBezTo>
                <a:cubicBezTo>
                  <a:pt x="180" y="325"/>
                  <a:pt x="176" y="333"/>
                  <a:pt x="174" y="341"/>
                </a:cubicBezTo>
                <a:cubicBezTo>
                  <a:pt x="173" y="349"/>
                  <a:pt x="175" y="358"/>
                  <a:pt x="178" y="367"/>
                </a:cubicBezTo>
                <a:cubicBezTo>
                  <a:pt x="181" y="375"/>
                  <a:pt x="187" y="385"/>
                  <a:pt x="194" y="394"/>
                </a:cubicBezTo>
                <a:cubicBezTo>
                  <a:pt x="202" y="403"/>
                  <a:pt x="210" y="413"/>
                  <a:pt x="220" y="422"/>
                </a:cubicBezTo>
                <a:cubicBezTo>
                  <a:pt x="232" y="435"/>
                  <a:pt x="244" y="445"/>
                  <a:pt x="254" y="453"/>
                </a:cubicBezTo>
                <a:cubicBezTo>
                  <a:pt x="265" y="460"/>
                  <a:pt x="274" y="466"/>
                  <a:pt x="282" y="468"/>
                </a:cubicBezTo>
                <a:cubicBezTo>
                  <a:pt x="291" y="471"/>
                  <a:pt x="299" y="472"/>
                  <a:pt x="306" y="470"/>
                </a:cubicBezTo>
                <a:cubicBezTo>
                  <a:pt x="313" y="468"/>
                  <a:pt x="320" y="464"/>
                  <a:pt x="326" y="457"/>
                </a:cubicBezTo>
                <a:cubicBezTo>
                  <a:pt x="331" y="452"/>
                  <a:pt x="334" y="447"/>
                  <a:pt x="337" y="442"/>
                </a:cubicBezTo>
                <a:cubicBezTo>
                  <a:pt x="339" y="437"/>
                  <a:pt x="340" y="431"/>
                  <a:pt x="339" y="425"/>
                </a:cubicBezTo>
                <a:cubicBezTo>
                  <a:pt x="339" y="420"/>
                  <a:pt x="338" y="414"/>
                  <a:pt x="335" y="408"/>
                </a:cubicBezTo>
                <a:cubicBezTo>
                  <a:pt x="333" y="402"/>
                  <a:pt x="330" y="396"/>
                  <a:pt x="326" y="390"/>
                </a:cubicBezTo>
                <a:cubicBezTo>
                  <a:pt x="322" y="384"/>
                  <a:pt x="317" y="378"/>
                  <a:pt x="312" y="371"/>
                </a:cubicBezTo>
                <a:cubicBezTo>
                  <a:pt x="306" y="365"/>
                  <a:pt x="300" y="359"/>
                  <a:pt x="294" y="352"/>
                </a:cubicBezTo>
                <a:close/>
                <a:moveTo>
                  <a:pt x="451" y="192"/>
                </a:moveTo>
                <a:cubicBezTo>
                  <a:pt x="465" y="205"/>
                  <a:pt x="476" y="218"/>
                  <a:pt x="484" y="231"/>
                </a:cubicBezTo>
                <a:cubicBezTo>
                  <a:pt x="493" y="244"/>
                  <a:pt x="499" y="257"/>
                  <a:pt x="502" y="269"/>
                </a:cubicBezTo>
                <a:cubicBezTo>
                  <a:pt x="505" y="282"/>
                  <a:pt x="505" y="294"/>
                  <a:pt x="501" y="306"/>
                </a:cubicBezTo>
                <a:cubicBezTo>
                  <a:pt x="498" y="318"/>
                  <a:pt x="490" y="330"/>
                  <a:pt x="479" y="342"/>
                </a:cubicBezTo>
                <a:cubicBezTo>
                  <a:pt x="468" y="352"/>
                  <a:pt x="457" y="360"/>
                  <a:pt x="446" y="363"/>
                </a:cubicBezTo>
                <a:cubicBezTo>
                  <a:pt x="435" y="367"/>
                  <a:pt x="423" y="367"/>
                  <a:pt x="411" y="364"/>
                </a:cubicBezTo>
                <a:cubicBezTo>
                  <a:pt x="399" y="361"/>
                  <a:pt x="387" y="355"/>
                  <a:pt x="374" y="346"/>
                </a:cubicBezTo>
                <a:cubicBezTo>
                  <a:pt x="361" y="337"/>
                  <a:pt x="348" y="325"/>
                  <a:pt x="334" y="311"/>
                </a:cubicBezTo>
                <a:cubicBezTo>
                  <a:pt x="321" y="298"/>
                  <a:pt x="310" y="285"/>
                  <a:pt x="301" y="272"/>
                </a:cubicBezTo>
                <a:cubicBezTo>
                  <a:pt x="292" y="259"/>
                  <a:pt x="286" y="246"/>
                  <a:pt x="283" y="234"/>
                </a:cubicBezTo>
                <a:cubicBezTo>
                  <a:pt x="280" y="221"/>
                  <a:pt x="280" y="209"/>
                  <a:pt x="284" y="197"/>
                </a:cubicBezTo>
                <a:cubicBezTo>
                  <a:pt x="287" y="185"/>
                  <a:pt x="295" y="173"/>
                  <a:pt x="306" y="162"/>
                </a:cubicBezTo>
                <a:cubicBezTo>
                  <a:pt x="317" y="151"/>
                  <a:pt x="328" y="143"/>
                  <a:pt x="339" y="140"/>
                </a:cubicBezTo>
                <a:cubicBezTo>
                  <a:pt x="350" y="136"/>
                  <a:pt x="362" y="136"/>
                  <a:pt x="374" y="139"/>
                </a:cubicBezTo>
                <a:cubicBezTo>
                  <a:pt x="386" y="142"/>
                  <a:pt x="398" y="148"/>
                  <a:pt x="411" y="157"/>
                </a:cubicBezTo>
                <a:cubicBezTo>
                  <a:pt x="424" y="166"/>
                  <a:pt x="437" y="178"/>
                  <a:pt x="451" y="192"/>
                </a:cubicBezTo>
                <a:close/>
                <a:moveTo>
                  <a:pt x="430" y="217"/>
                </a:moveTo>
                <a:cubicBezTo>
                  <a:pt x="421" y="208"/>
                  <a:pt x="413" y="201"/>
                  <a:pt x="406" y="195"/>
                </a:cubicBezTo>
                <a:cubicBezTo>
                  <a:pt x="398" y="188"/>
                  <a:pt x="391" y="183"/>
                  <a:pt x="385" y="179"/>
                </a:cubicBezTo>
                <a:cubicBezTo>
                  <a:pt x="379" y="175"/>
                  <a:pt x="373" y="172"/>
                  <a:pt x="367" y="170"/>
                </a:cubicBezTo>
                <a:cubicBezTo>
                  <a:pt x="361" y="169"/>
                  <a:pt x="356" y="168"/>
                  <a:pt x="351" y="168"/>
                </a:cubicBezTo>
                <a:cubicBezTo>
                  <a:pt x="346" y="168"/>
                  <a:pt x="341" y="169"/>
                  <a:pt x="336" y="172"/>
                </a:cubicBezTo>
                <a:cubicBezTo>
                  <a:pt x="332" y="174"/>
                  <a:pt x="327" y="177"/>
                  <a:pt x="323" y="182"/>
                </a:cubicBezTo>
                <a:cubicBezTo>
                  <a:pt x="316" y="189"/>
                  <a:pt x="311" y="197"/>
                  <a:pt x="310" y="205"/>
                </a:cubicBezTo>
                <a:cubicBezTo>
                  <a:pt x="309" y="213"/>
                  <a:pt x="310" y="222"/>
                  <a:pt x="314" y="231"/>
                </a:cubicBezTo>
                <a:cubicBezTo>
                  <a:pt x="317" y="240"/>
                  <a:pt x="323" y="249"/>
                  <a:pt x="330" y="258"/>
                </a:cubicBezTo>
                <a:cubicBezTo>
                  <a:pt x="337" y="267"/>
                  <a:pt x="346" y="277"/>
                  <a:pt x="355" y="286"/>
                </a:cubicBezTo>
                <a:cubicBezTo>
                  <a:pt x="368" y="299"/>
                  <a:pt x="380" y="309"/>
                  <a:pt x="390" y="317"/>
                </a:cubicBezTo>
                <a:cubicBezTo>
                  <a:pt x="400" y="325"/>
                  <a:pt x="410" y="330"/>
                  <a:pt x="418" y="333"/>
                </a:cubicBezTo>
                <a:cubicBezTo>
                  <a:pt x="427" y="335"/>
                  <a:pt x="435" y="336"/>
                  <a:pt x="442" y="334"/>
                </a:cubicBezTo>
                <a:cubicBezTo>
                  <a:pt x="449" y="332"/>
                  <a:pt x="455" y="328"/>
                  <a:pt x="462" y="322"/>
                </a:cubicBezTo>
                <a:cubicBezTo>
                  <a:pt x="467" y="317"/>
                  <a:pt x="470" y="311"/>
                  <a:pt x="472" y="306"/>
                </a:cubicBezTo>
                <a:cubicBezTo>
                  <a:pt x="474" y="301"/>
                  <a:pt x="475" y="295"/>
                  <a:pt x="475" y="290"/>
                </a:cubicBezTo>
                <a:cubicBezTo>
                  <a:pt x="475" y="284"/>
                  <a:pt x="474" y="278"/>
                  <a:pt x="471" y="272"/>
                </a:cubicBezTo>
                <a:cubicBezTo>
                  <a:pt x="469" y="266"/>
                  <a:pt x="466" y="260"/>
                  <a:pt x="462" y="254"/>
                </a:cubicBezTo>
                <a:cubicBezTo>
                  <a:pt x="458" y="248"/>
                  <a:pt x="453" y="242"/>
                  <a:pt x="447" y="236"/>
                </a:cubicBezTo>
                <a:cubicBezTo>
                  <a:pt x="442" y="229"/>
                  <a:pt x="436" y="223"/>
                  <a:pt x="430" y="217"/>
                </a:cubicBezTo>
                <a:close/>
                <a:moveTo>
                  <a:pt x="587" y="56"/>
                </a:moveTo>
                <a:cubicBezTo>
                  <a:pt x="600" y="69"/>
                  <a:pt x="611" y="82"/>
                  <a:pt x="620" y="95"/>
                </a:cubicBezTo>
                <a:cubicBezTo>
                  <a:pt x="629" y="108"/>
                  <a:pt x="635" y="121"/>
                  <a:pt x="638" y="134"/>
                </a:cubicBezTo>
                <a:cubicBezTo>
                  <a:pt x="641" y="146"/>
                  <a:pt x="641" y="159"/>
                  <a:pt x="637" y="171"/>
                </a:cubicBezTo>
                <a:cubicBezTo>
                  <a:pt x="634" y="183"/>
                  <a:pt x="626" y="194"/>
                  <a:pt x="615" y="206"/>
                </a:cubicBezTo>
                <a:cubicBezTo>
                  <a:pt x="604" y="217"/>
                  <a:pt x="593" y="224"/>
                  <a:pt x="582" y="227"/>
                </a:cubicBezTo>
                <a:cubicBezTo>
                  <a:pt x="571" y="231"/>
                  <a:pt x="559" y="231"/>
                  <a:pt x="547" y="228"/>
                </a:cubicBezTo>
                <a:cubicBezTo>
                  <a:pt x="535" y="225"/>
                  <a:pt x="523" y="219"/>
                  <a:pt x="510" y="210"/>
                </a:cubicBezTo>
                <a:cubicBezTo>
                  <a:pt x="497" y="201"/>
                  <a:pt x="483" y="190"/>
                  <a:pt x="469" y="175"/>
                </a:cubicBezTo>
                <a:cubicBezTo>
                  <a:pt x="456" y="162"/>
                  <a:pt x="445" y="149"/>
                  <a:pt x="437" y="136"/>
                </a:cubicBezTo>
                <a:cubicBezTo>
                  <a:pt x="428" y="123"/>
                  <a:pt x="422" y="110"/>
                  <a:pt x="419" y="98"/>
                </a:cubicBezTo>
                <a:cubicBezTo>
                  <a:pt x="416" y="85"/>
                  <a:pt x="416" y="73"/>
                  <a:pt x="419" y="61"/>
                </a:cubicBezTo>
                <a:cubicBezTo>
                  <a:pt x="423" y="49"/>
                  <a:pt x="430" y="37"/>
                  <a:pt x="442" y="26"/>
                </a:cubicBezTo>
                <a:cubicBezTo>
                  <a:pt x="453" y="15"/>
                  <a:pt x="464" y="8"/>
                  <a:pt x="475" y="4"/>
                </a:cubicBezTo>
                <a:cubicBezTo>
                  <a:pt x="486" y="1"/>
                  <a:pt x="498" y="0"/>
                  <a:pt x="510" y="3"/>
                </a:cubicBezTo>
                <a:cubicBezTo>
                  <a:pt x="522" y="6"/>
                  <a:pt x="534" y="12"/>
                  <a:pt x="547" y="21"/>
                </a:cubicBezTo>
                <a:cubicBezTo>
                  <a:pt x="560" y="30"/>
                  <a:pt x="573" y="42"/>
                  <a:pt x="587" y="56"/>
                </a:cubicBezTo>
                <a:close/>
                <a:moveTo>
                  <a:pt x="565" y="81"/>
                </a:moveTo>
                <a:cubicBezTo>
                  <a:pt x="557" y="72"/>
                  <a:pt x="549" y="65"/>
                  <a:pt x="541" y="59"/>
                </a:cubicBezTo>
                <a:cubicBezTo>
                  <a:pt x="534" y="53"/>
                  <a:pt x="527" y="47"/>
                  <a:pt x="521" y="43"/>
                </a:cubicBezTo>
                <a:cubicBezTo>
                  <a:pt x="514" y="39"/>
                  <a:pt x="508" y="37"/>
                  <a:pt x="503" y="35"/>
                </a:cubicBezTo>
                <a:cubicBezTo>
                  <a:pt x="497" y="33"/>
                  <a:pt x="492" y="32"/>
                  <a:pt x="487" y="32"/>
                </a:cubicBezTo>
                <a:cubicBezTo>
                  <a:pt x="481" y="32"/>
                  <a:pt x="477" y="34"/>
                  <a:pt x="472" y="36"/>
                </a:cubicBezTo>
                <a:cubicBezTo>
                  <a:pt x="468" y="38"/>
                  <a:pt x="463" y="42"/>
                  <a:pt x="459" y="46"/>
                </a:cubicBezTo>
                <a:cubicBezTo>
                  <a:pt x="451" y="53"/>
                  <a:pt x="447" y="61"/>
                  <a:pt x="446" y="69"/>
                </a:cubicBezTo>
                <a:cubicBezTo>
                  <a:pt x="445" y="78"/>
                  <a:pt x="446" y="86"/>
                  <a:pt x="450" y="95"/>
                </a:cubicBezTo>
                <a:cubicBezTo>
                  <a:pt x="453" y="104"/>
                  <a:pt x="458" y="113"/>
                  <a:pt x="466" y="122"/>
                </a:cubicBezTo>
                <a:cubicBezTo>
                  <a:pt x="473" y="132"/>
                  <a:pt x="482" y="141"/>
                  <a:pt x="491" y="151"/>
                </a:cubicBezTo>
                <a:cubicBezTo>
                  <a:pt x="504" y="163"/>
                  <a:pt x="515" y="174"/>
                  <a:pt x="526" y="181"/>
                </a:cubicBezTo>
                <a:cubicBezTo>
                  <a:pt x="536" y="189"/>
                  <a:pt x="545" y="194"/>
                  <a:pt x="554" y="197"/>
                </a:cubicBezTo>
                <a:cubicBezTo>
                  <a:pt x="563" y="200"/>
                  <a:pt x="570" y="200"/>
                  <a:pt x="577" y="198"/>
                </a:cubicBezTo>
                <a:cubicBezTo>
                  <a:pt x="584" y="196"/>
                  <a:pt x="591" y="192"/>
                  <a:pt x="597" y="186"/>
                </a:cubicBezTo>
                <a:cubicBezTo>
                  <a:pt x="602" y="181"/>
                  <a:pt x="606" y="176"/>
                  <a:pt x="608" y="170"/>
                </a:cubicBezTo>
                <a:cubicBezTo>
                  <a:pt x="610" y="165"/>
                  <a:pt x="611" y="160"/>
                  <a:pt x="611" y="154"/>
                </a:cubicBezTo>
                <a:cubicBezTo>
                  <a:pt x="611" y="148"/>
                  <a:pt x="609" y="142"/>
                  <a:pt x="607" y="136"/>
                </a:cubicBezTo>
                <a:cubicBezTo>
                  <a:pt x="605" y="131"/>
                  <a:pt x="601" y="125"/>
                  <a:pt x="597" y="118"/>
                </a:cubicBezTo>
                <a:cubicBezTo>
                  <a:pt x="593" y="112"/>
                  <a:pt x="589" y="106"/>
                  <a:pt x="583" y="100"/>
                </a:cubicBezTo>
                <a:cubicBezTo>
                  <a:pt x="578" y="94"/>
                  <a:pt x="572" y="87"/>
                  <a:pt x="565" y="8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2" name="Freeform 156"/>
          <p:cNvSpPr>
            <a:spLocks noEditPoints="1"/>
          </p:cNvSpPr>
          <p:nvPr/>
        </p:nvSpPr>
        <p:spPr bwMode="auto">
          <a:xfrm>
            <a:off x="5221289" y="5270500"/>
            <a:ext cx="396875" cy="387350"/>
          </a:xfrm>
          <a:custGeom>
            <a:avLst/>
            <a:gdLst/>
            <a:ahLst/>
            <a:cxnLst>
              <a:cxn ang="0">
                <a:pos x="257" y="547"/>
              </a:cxn>
              <a:cxn ang="0">
                <a:pos x="161" y="648"/>
              </a:cxn>
              <a:cxn ang="0">
                <a:pos x="149" y="650"/>
              </a:cxn>
              <a:cxn ang="0">
                <a:pos x="136" y="636"/>
              </a:cxn>
              <a:cxn ang="0">
                <a:pos x="133" y="556"/>
              </a:cxn>
              <a:cxn ang="0">
                <a:pos x="114" y="467"/>
              </a:cxn>
              <a:cxn ang="0">
                <a:pos x="76" y="441"/>
              </a:cxn>
              <a:cxn ang="0">
                <a:pos x="34" y="472"/>
              </a:cxn>
              <a:cxn ang="0">
                <a:pos x="21" y="509"/>
              </a:cxn>
              <a:cxn ang="0">
                <a:pos x="11" y="507"/>
              </a:cxn>
              <a:cxn ang="0">
                <a:pos x="1" y="496"/>
              </a:cxn>
              <a:cxn ang="0">
                <a:pos x="1" y="479"/>
              </a:cxn>
              <a:cxn ang="0">
                <a:pos x="29" y="432"/>
              </a:cxn>
              <a:cxn ang="0">
                <a:pos x="103" y="412"/>
              </a:cxn>
              <a:cxn ang="0">
                <a:pos x="150" y="468"/>
              </a:cxn>
              <a:cxn ang="0">
                <a:pos x="161" y="609"/>
              </a:cxn>
              <a:cxn ang="0">
                <a:pos x="242" y="533"/>
              </a:cxn>
              <a:cxn ang="0">
                <a:pos x="316" y="321"/>
              </a:cxn>
              <a:cxn ang="0">
                <a:pos x="366" y="435"/>
              </a:cxn>
              <a:cxn ang="0">
                <a:pos x="276" y="493"/>
              </a:cxn>
              <a:cxn ang="0">
                <a:pos x="165" y="401"/>
              </a:cxn>
              <a:cxn ang="0">
                <a:pos x="170" y="290"/>
              </a:cxn>
              <a:cxn ang="0">
                <a:pos x="275" y="286"/>
              </a:cxn>
              <a:cxn ang="0">
                <a:pos x="270" y="323"/>
              </a:cxn>
              <a:cxn ang="0">
                <a:pos x="215" y="297"/>
              </a:cxn>
              <a:cxn ang="0">
                <a:pos x="175" y="334"/>
              </a:cxn>
              <a:cxn ang="0">
                <a:pos x="220" y="415"/>
              </a:cxn>
              <a:cxn ang="0">
                <a:pos x="306" y="463"/>
              </a:cxn>
              <a:cxn ang="0">
                <a:pos x="339" y="418"/>
              </a:cxn>
              <a:cxn ang="0">
                <a:pos x="312" y="364"/>
              </a:cxn>
              <a:cxn ang="0">
                <a:pos x="484" y="224"/>
              </a:cxn>
              <a:cxn ang="0">
                <a:pos x="479" y="335"/>
              </a:cxn>
              <a:cxn ang="0">
                <a:pos x="374" y="339"/>
              </a:cxn>
              <a:cxn ang="0">
                <a:pos x="283" y="227"/>
              </a:cxn>
              <a:cxn ang="0">
                <a:pos x="339" y="133"/>
              </a:cxn>
              <a:cxn ang="0">
                <a:pos x="452" y="185"/>
              </a:cxn>
              <a:cxn ang="0">
                <a:pos x="385" y="172"/>
              </a:cxn>
              <a:cxn ang="0">
                <a:pos x="336" y="165"/>
              </a:cxn>
              <a:cxn ang="0">
                <a:pos x="314" y="224"/>
              </a:cxn>
              <a:cxn ang="0">
                <a:pos x="390" y="310"/>
              </a:cxn>
              <a:cxn ang="0">
                <a:pos x="462" y="315"/>
              </a:cxn>
              <a:cxn ang="0">
                <a:pos x="471" y="265"/>
              </a:cxn>
              <a:cxn ang="0">
                <a:pos x="430" y="210"/>
              </a:cxn>
              <a:cxn ang="0">
                <a:pos x="664" y="140"/>
              </a:cxn>
              <a:cxn ang="0">
                <a:pos x="568" y="241"/>
              </a:cxn>
              <a:cxn ang="0">
                <a:pos x="556" y="243"/>
              </a:cxn>
              <a:cxn ang="0">
                <a:pos x="543" y="229"/>
              </a:cxn>
              <a:cxn ang="0">
                <a:pos x="540" y="149"/>
              </a:cxn>
              <a:cxn ang="0">
                <a:pos x="522" y="60"/>
              </a:cxn>
              <a:cxn ang="0">
                <a:pos x="484" y="34"/>
              </a:cxn>
              <a:cxn ang="0">
                <a:pos x="441" y="64"/>
              </a:cxn>
              <a:cxn ang="0">
                <a:pos x="428" y="102"/>
              </a:cxn>
              <a:cxn ang="0">
                <a:pos x="419" y="100"/>
              </a:cxn>
              <a:cxn ang="0">
                <a:pos x="408" y="89"/>
              </a:cxn>
              <a:cxn ang="0">
                <a:pos x="409" y="72"/>
              </a:cxn>
              <a:cxn ang="0">
                <a:pos x="436" y="24"/>
              </a:cxn>
              <a:cxn ang="0">
                <a:pos x="510" y="5"/>
              </a:cxn>
              <a:cxn ang="0">
                <a:pos x="557" y="61"/>
              </a:cxn>
              <a:cxn ang="0">
                <a:pos x="569" y="201"/>
              </a:cxn>
              <a:cxn ang="0">
                <a:pos x="649" y="125"/>
              </a:cxn>
            </a:cxnLst>
            <a:rect l="0" t="0" r="r" b="b"/>
            <a:pathLst>
              <a:path w="665" h="652">
                <a:moveTo>
                  <a:pt x="251" y="538"/>
                </a:moveTo>
                <a:cubicBezTo>
                  <a:pt x="252" y="540"/>
                  <a:pt x="254" y="541"/>
                  <a:pt x="255" y="543"/>
                </a:cubicBezTo>
                <a:cubicBezTo>
                  <a:pt x="256" y="544"/>
                  <a:pt x="256" y="546"/>
                  <a:pt x="257" y="547"/>
                </a:cubicBezTo>
                <a:cubicBezTo>
                  <a:pt x="257" y="548"/>
                  <a:pt x="257" y="549"/>
                  <a:pt x="257" y="550"/>
                </a:cubicBezTo>
                <a:cubicBezTo>
                  <a:pt x="257" y="551"/>
                  <a:pt x="256" y="552"/>
                  <a:pt x="255" y="553"/>
                </a:cubicBezTo>
                <a:lnTo>
                  <a:pt x="161" y="648"/>
                </a:lnTo>
                <a:cubicBezTo>
                  <a:pt x="159" y="649"/>
                  <a:pt x="158" y="650"/>
                  <a:pt x="157" y="651"/>
                </a:cubicBezTo>
                <a:cubicBezTo>
                  <a:pt x="156" y="651"/>
                  <a:pt x="154" y="652"/>
                  <a:pt x="153" y="652"/>
                </a:cubicBezTo>
                <a:cubicBezTo>
                  <a:pt x="152" y="652"/>
                  <a:pt x="150" y="651"/>
                  <a:pt x="149" y="650"/>
                </a:cubicBezTo>
                <a:cubicBezTo>
                  <a:pt x="147" y="649"/>
                  <a:pt x="145" y="648"/>
                  <a:pt x="143" y="646"/>
                </a:cubicBezTo>
                <a:cubicBezTo>
                  <a:pt x="141" y="644"/>
                  <a:pt x="140" y="642"/>
                  <a:pt x="139" y="641"/>
                </a:cubicBezTo>
                <a:cubicBezTo>
                  <a:pt x="138" y="639"/>
                  <a:pt x="137" y="638"/>
                  <a:pt x="136" y="636"/>
                </a:cubicBezTo>
                <a:cubicBezTo>
                  <a:pt x="136" y="635"/>
                  <a:pt x="135" y="633"/>
                  <a:pt x="135" y="632"/>
                </a:cubicBezTo>
                <a:cubicBezTo>
                  <a:pt x="134" y="630"/>
                  <a:pt x="134" y="628"/>
                  <a:pt x="134" y="626"/>
                </a:cubicBezTo>
                <a:lnTo>
                  <a:pt x="133" y="556"/>
                </a:lnTo>
                <a:cubicBezTo>
                  <a:pt x="133" y="540"/>
                  <a:pt x="132" y="526"/>
                  <a:pt x="130" y="515"/>
                </a:cubicBezTo>
                <a:cubicBezTo>
                  <a:pt x="129" y="504"/>
                  <a:pt x="127" y="494"/>
                  <a:pt x="124" y="487"/>
                </a:cubicBezTo>
                <a:cubicBezTo>
                  <a:pt x="121" y="479"/>
                  <a:pt x="118" y="472"/>
                  <a:pt x="114" y="467"/>
                </a:cubicBezTo>
                <a:cubicBezTo>
                  <a:pt x="111" y="462"/>
                  <a:pt x="107" y="457"/>
                  <a:pt x="103" y="454"/>
                </a:cubicBezTo>
                <a:cubicBezTo>
                  <a:pt x="100" y="450"/>
                  <a:pt x="95" y="447"/>
                  <a:pt x="91" y="445"/>
                </a:cubicBezTo>
                <a:cubicBezTo>
                  <a:pt x="86" y="442"/>
                  <a:pt x="81" y="441"/>
                  <a:pt x="76" y="441"/>
                </a:cubicBezTo>
                <a:cubicBezTo>
                  <a:pt x="71" y="441"/>
                  <a:pt x="66" y="442"/>
                  <a:pt x="61" y="444"/>
                </a:cubicBezTo>
                <a:cubicBezTo>
                  <a:pt x="56" y="446"/>
                  <a:pt x="51" y="450"/>
                  <a:pt x="46" y="455"/>
                </a:cubicBezTo>
                <a:cubicBezTo>
                  <a:pt x="41" y="460"/>
                  <a:pt x="36" y="466"/>
                  <a:pt x="34" y="472"/>
                </a:cubicBezTo>
                <a:cubicBezTo>
                  <a:pt x="31" y="478"/>
                  <a:pt x="28" y="483"/>
                  <a:pt x="27" y="488"/>
                </a:cubicBezTo>
                <a:cubicBezTo>
                  <a:pt x="25" y="493"/>
                  <a:pt x="24" y="498"/>
                  <a:pt x="23" y="502"/>
                </a:cubicBezTo>
                <a:cubicBezTo>
                  <a:pt x="23" y="505"/>
                  <a:pt x="22" y="508"/>
                  <a:pt x="21" y="509"/>
                </a:cubicBezTo>
                <a:cubicBezTo>
                  <a:pt x="20" y="509"/>
                  <a:pt x="19" y="510"/>
                  <a:pt x="18" y="510"/>
                </a:cubicBezTo>
                <a:cubicBezTo>
                  <a:pt x="18" y="510"/>
                  <a:pt x="17" y="510"/>
                  <a:pt x="15" y="510"/>
                </a:cubicBezTo>
                <a:cubicBezTo>
                  <a:pt x="14" y="509"/>
                  <a:pt x="13" y="508"/>
                  <a:pt x="11" y="507"/>
                </a:cubicBezTo>
                <a:cubicBezTo>
                  <a:pt x="10" y="506"/>
                  <a:pt x="8" y="504"/>
                  <a:pt x="6" y="503"/>
                </a:cubicBezTo>
                <a:cubicBezTo>
                  <a:pt x="5" y="501"/>
                  <a:pt x="4" y="500"/>
                  <a:pt x="3" y="499"/>
                </a:cubicBezTo>
                <a:cubicBezTo>
                  <a:pt x="2" y="498"/>
                  <a:pt x="2" y="497"/>
                  <a:pt x="1" y="496"/>
                </a:cubicBezTo>
                <a:cubicBezTo>
                  <a:pt x="1" y="495"/>
                  <a:pt x="0" y="494"/>
                  <a:pt x="0" y="493"/>
                </a:cubicBezTo>
                <a:cubicBezTo>
                  <a:pt x="0" y="492"/>
                  <a:pt x="0" y="491"/>
                  <a:pt x="0" y="489"/>
                </a:cubicBezTo>
                <a:cubicBezTo>
                  <a:pt x="0" y="487"/>
                  <a:pt x="0" y="484"/>
                  <a:pt x="1" y="479"/>
                </a:cubicBezTo>
                <a:cubicBezTo>
                  <a:pt x="2" y="475"/>
                  <a:pt x="4" y="470"/>
                  <a:pt x="7" y="465"/>
                </a:cubicBezTo>
                <a:cubicBezTo>
                  <a:pt x="9" y="459"/>
                  <a:pt x="12" y="454"/>
                  <a:pt x="16" y="448"/>
                </a:cubicBezTo>
                <a:cubicBezTo>
                  <a:pt x="19" y="442"/>
                  <a:pt x="24" y="437"/>
                  <a:pt x="29" y="432"/>
                </a:cubicBezTo>
                <a:cubicBezTo>
                  <a:pt x="37" y="423"/>
                  <a:pt x="46" y="417"/>
                  <a:pt x="54" y="413"/>
                </a:cubicBezTo>
                <a:cubicBezTo>
                  <a:pt x="63" y="409"/>
                  <a:pt x="71" y="407"/>
                  <a:pt x="79" y="407"/>
                </a:cubicBezTo>
                <a:cubicBezTo>
                  <a:pt x="88" y="407"/>
                  <a:pt x="95" y="409"/>
                  <a:pt x="103" y="412"/>
                </a:cubicBezTo>
                <a:cubicBezTo>
                  <a:pt x="110" y="416"/>
                  <a:pt x="117" y="420"/>
                  <a:pt x="123" y="426"/>
                </a:cubicBezTo>
                <a:cubicBezTo>
                  <a:pt x="129" y="432"/>
                  <a:pt x="134" y="438"/>
                  <a:pt x="138" y="444"/>
                </a:cubicBezTo>
                <a:cubicBezTo>
                  <a:pt x="143" y="451"/>
                  <a:pt x="146" y="459"/>
                  <a:pt x="150" y="468"/>
                </a:cubicBezTo>
                <a:cubicBezTo>
                  <a:pt x="153" y="478"/>
                  <a:pt x="155" y="489"/>
                  <a:pt x="157" y="503"/>
                </a:cubicBezTo>
                <a:cubicBezTo>
                  <a:pt x="159" y="516"/>
                  <a:pt x="160" y="533"/>
                  <a:pt x="160" y="553"/>
                </a:cubicBezTo>
                <a:lnTo>
                  <a:pt x="161" y="609"/>
                </a:lnTo>
                <a:lnTo>
                  <a:pt x="236" y="534"/>
                </a:lnTo>
                <a:cubicBezTo>
                  <a:pt x="237" y="533"/>
                  <a:pt x="238" y="533"/>
                  <a:pt x="239" y="533"/>
                </a:cubicBezTo>
                <a:cubicBezTo>
                  <a:pt x="240" y="532"/>
                  <a:pt x="241" y="532"/>
                  <a:pt x="242" y="533"/>
                </a:cubicBezTo>
                <a:cubicBezTo>
                  <a:pt x="243" y="533"/>
                  <a:pt x="245" y="534"/>
                  <a:pt x="246" y="535"/>
                </a:cubicBezTo>
                <a:cubicBezTo>
                  <a:pt x="248" y="535"/>
                  <a:pt x="249" y="537"/>
                  <a:pt x="251" y="538"/>
                </a:cubicBezTo>
                <a:close/>
                <a:moveTo>
                  <a:pt x="316" y="321"/>
                </a:moveTo>
                <a:cubicBezTo>
                  <a:pt x="329" y="334"/>
                  <a:pt x="340" y="347"/>
                  <a:pt x="349" y="360"/>
                </a:cubicBezTo>
                <a:cubicBezTo>
                  <a:pt x="358" y="373"/>
                  <a:pt x="363" y="385"/>
                  <a:pt x="366" y="398"/>
                </a:cubicBezTo>
                <a:cubicBezTo>
                  <a:pt x="369" y="411"/>
                  <a:pt x="369" y="423"/>
                  <a:pt x="366" y="435"/>
                </a:cubicBezTo>
                <a:cubicBezTo>
                  <a:pt x="362" y="447"/>
                  <a:pt x="355" y="459"/>
                  <a:pt x="343" y="470"/>
                </a:cubicBezTo>
                <a:cubicBezTo>
                  <a:pt x="333" y="481"/>
                  <a:pt x="322" y="488"/>
                  <a:pt x="310" y="492"/>
                </a:cubicBezTo>
                <a:cubicBezTo>
                  <a:pt x="299" y="495"/>
                  <a:pt x="288" y="496"/>
                  <a:pt x="276" y="493"/>
                </a:cubicBezTo>
                <a:cubicBezTo>
                  <a:pt x="264" y="490"/>
                  <a:pt x="251" y="484"/>
                  <a:pt x="238" y="475"/>
                </a:cubicBezTo>
                <a:cubicBezTo>
                  <a:pt x="226" y="466"/>
                  <a:pt x="212" y="454"/>
                  <a:pt x="198" y="440"/>
                </a:cubicBezTo>
                <a:cubicBezTo>
                  <a:pt x="185" y="427"/>
                  <a:pt x="174" y="414"/>
                  <a:pt x="165" y="401"/>
                </a:cubicBezTo>
                <a:cubicBezTo>
                  <a:pt x="156" y="388"/>
                  <a:pt x="150" y="375"/>
                  <a:pt x="147" y="362"/>
                </a:cubicBezTo>
                <a:cubicBezTo>
                  <a:pt x="144" y="350"/>
                  <a:pt x="144" y="337"/>
                  <a:pt x="148" y="325"/>
                </a:cubicBezTo>
                <a:cubicBezTo>
                  <a:pt x="151" y="313"/>
                  <a:pt x="159" y="302"/>
                  <a:pt x="170" y="290"/>
                </a:cubicBezTo>
                <a:cubicBezTo>
                  <a:pt x="181" y="279"/>
                  <a:pt x="192" y="272"/>
                  <a:pt x="203" y="269"/>
                </a:cubicBezTo>
                <a:cubicBezTo>
                  <a:pt x="215" y="265"/>
                  <a:pt x="226" y="265"/>
                  <a:pt x="238" y="268"/>
                </a:cubicBezTo>
                <a:cubicBezTo>
                  <a:pt x="250" y="271"/>
                  <a:pt x="263" y="277"/>
                  <a:pt x="275" y="286"/>
                </a:cubicBezTo>
                <a:cubicBezTo>
                  <a:pt x="288" y="295"/>
                  <a:pt x="302" y="306"/>
                  <a:pt x="316" y="321"/>
                </a:cubicBezTo>
                <a:close/>
                <a:moveTo>
                  <a:pt x="294" y="345"/>
                </a:moveTo>
                <a:cubicBezTo>
                  <a:pt x="285" y="337"/>
                  <a:pt x="277" y="330"/>
                  <a:pt x="270" y="323"/>
                </a:cubicBezTo>
                <a:cubicBezTo>
                  <a:pt x="263" y="317"/>
                  <a:pt x="256" y="312"/>
                  <a:pt x="249" y="308"/>
                </a:cubicBezTo>
                <a:cubicBezTo>
                  <a:pt x="243" y="304"/>
                  <a:pt x="237" y="301"/>
                  <a:pt x="231" y="299"/>
                </a:cubicBezTo>
                <a:cubicBezTo>
                  <a:pt x="226" y="297"/>
                  <a:pt x="220" y="297"/>
                  <a:pt x="215" y="297"/>
                </a:cubicBezTo>
                <a:cubicBezTo>
                  <a:pt x="210" y="297"/>
                  <a:pt x="205" y="298"/>
                  <a:pt x="201" y="301"/>
                </a:cubicBezTo>
                <a:cubicBezTo>
                  <a:pt x="196" y="303"/>
                  <a:pt x="192" y="306"/>
                  <a:pt x="188" y="310"/>
                </a:cubicBezTo>
                <a:cubicBezTo>
                  <a:pt x="180" y="318"/>
                  <a:pt x="176" y="326"/>
                  <a:pt x="175" y="334"/>
                </a:cubicBezTo>
                <a:cubicBezTo>
                  <a:pt x="173" y="342"/>
                  <a:pt x="175" y="351"/>
                  <a:pt x="178" y="360"/>
                </a:cubicBezTo>
                <a:cubicBezTo>
                  <a:pt x="182" y="368"/>
                  <a:pt x="187" y="378"/>
                  <a:pt x="194" y="387"/>
                </a:cubicBezTo>
                <a:cubicBezTo>
                  <a:pt x="202" y="396"/>
                  <a:pt x="210" y="406"/>
                  <a:pt x="220" y="415"/>
                </a:cubicBezTo>
                <a:cubicBezTo>
                  <a:pt x="232" y="428"/>
                  <a:pt x="244" y="438"/>
                  <a:pt x="254" y="446"/>
                </a:cubicBezTo>
                <a:cubicBezTo>
                  <a:pt x="265" y="453"/>
                  <a:pt x="274" y="459"/>
                  <a:pt x="283" y="461"/>
                </a:cubicBezTo>
                <a:cubicBezTo>
                  <a:pt x="291" y="464"/>
                  <a:pt x="299" y="465"/>
                  <a:pt x="306" y="463"/>
                </a:cubicBezTo>
                <a:cubicBezTo>
                  <a:pt x="313" y="461"/>
                  <a:pt x="320" y="457"/>
                  <a:pt x="326" y="450"/>
                </a:cubicBezTo>
                <a:cubicBezTo>
                  <a:pt x="331" y="445"/>
                  <a:pt x="334" y="440"/>
                  <a:pt x="337" y="435"/>
                </a:cubicBezTo>
                <a:cubicBezTo>
                  <a:pt x="339" y="430"/>
                  <a:pt x="340" y="424"/>
                  <a:pt x="339" y="418"/>
                </a:cubicBezTo>
                <a:cubicBezTo>
                  <a:pt x="339" y="413"/>
                  <a:pt x="338" y="407"/>
                  <a:pt x="336" y="401"/>
                </a:cubicBezTo>
                <a:cubicBezTo>
                  <a:pt x="333" y="395"/>
                  <a:pt x="330" y="389"/>
                  <a:pt x="326" y="383"/>
                </a:cubicBezTo>
                <a:cubicBezTo>
                  <a:pt x="322" y="377"/>
                  <a:pt x="317" y="371"/>
                  <a:pt x="312" y="364"/>
                </a:cubicBezTo>
                <a:cubicBezTo>
                  <a:pt x="306" y="358"/>
                  <a:pt x="300" y="352"/>
                  <a:pt x="294" y="345"/>
                </a:cubicBezTo>
                <a:close/>
                <a:moveTo>
                  <a:pt x="452" y="185"/>
                </a:moveTo>
                <a:cubicBezTo>
                  <a:pt x="465" y="198"/>
                  <a:pt x="476" y="211"/>
                  <a:pt x="484" y="224"/>
                </a:cubicBezTo>
                <a:cubicBezTo>
                  <a:pt x="493" y="237"/>
                  <a:pt x="499" y="250"/>
                  <a:pt x="502" y="262"/>
                </a:cubicBezTo>
                <a:cubicBezTo>
                  <a:pt x="505" y="275"/>
                  <a:pt x="505" y="287"/>
                  <a:pt x="501" y="299"/>
                </a:cubicBezTo>
                <a:cubicBezTo>
                  <a:pt x="498" y="311"/>
                  <a:pt x="491" y="323"/>
                  <a:pt x="479" y="335"/>
                </a:cubicBezTo>
                <a:cubicBezTo>
                  <a:pt x="468" y="345"/>
                  <a:pt x="457" y="353"/>
                  <a:pt x="446" y="356"/>
                </a:cubicBezTo>
                <a:cubicBezTo>
                  <a:pt x="435" y="360"/>
                  <a:pt x="423" y="360"/>
                  <a:pt x="411" y="357"/>
                </a:cubicBezTo>
                <a:cubicBezTo>
                  <a:pt x="399" y="354"/>
                  <a:pt x="387" y="348"/>
                  <a:pt x="374" y="339"/>
                </a:cubicBezTo>
                <a:cubicBezTo>
                  <a:pt x="361" y="330"/>
                  <a:pt x="348" y="318"/>
                  <a:pt x="334" y="304"/>
                </a:cubicBezTo>
                <a:cubicBezTo>
                  <a:pt x="321" y="291"/>
                  <a:pt x="310" y="278"/>
                  <a:pt x="301" y="265"/>
                </a:cubicBezTo>
                <a:cubicBezTo>
                  <a:pt x="292" y="252"/>
                  <a:pt x="286" y="239"/>
                  <a:pt x="283" y="227"/>
                </a:cubicBezTo>
                <a:cubicBezTo>
                  <a:pt x="280" y="214"/>
                  <a:pt x="280" y="202"/>
                  <a:pt x="284" y="190"/>
                </a:cubicBezTo>
                <a:cubicBezTo>
                  <a:pt x="287" y="178"/>
                  <a:pt x="295" y="166"/>
                  <a:pt x="306" y="155"/>
                </a:cubicBezTo>
                <a:cubicBezTo>
                  <a:pt x="317" y="144"/>
                  <a:pt x="328" y="136"/>
                  <a:pt x="339" y="133"/>
                </a:cubicBezTo>
                <a:cubicBezTo>
                  <a:pt x="350" y="129"/>
                  <a:pt x="362" y="129"/>
                  <a:pt x="374" y="132"/>
                </a:cubicBezTo>
                <a:cubicBezTo>
                  <a:pt x="386" y="135"/>
                  <a:pt x="398" y="141"/>
                  <a:pt x="411" y="150"/>
                </a:cubicBezTo>
                <a:cubicBezTo>
                  <a:pt x="424" y="159"/>
                  <a:pt x="437" y="171"/>
                  <a:pt x="452" y="185"/>
                </a:cubicBezTo>
                <a:close/>
                <a:moveTo>
                  <a:pt x="430" y="210"/>
                </a:moveTo>
                <a:cubicBezTo>
                  <a:pt x="421" y="201"/>
                  <a:pt x="413" y="194"/>
                  <a:pt x="406" y="188"/>
                </a:cubicBezTo>
                <a:cubicBezTo>
                  <a:pt x="398" y="181"/>
                  <a:pt x="391" y="176"/>
                  <a:pt x="385" y="172"/>
                </a:cubicBezTo>
                <a:cubicBezTo>
                  <a:pt x="379" y="168"/>
                  <a:pt x="373" y="165"/>
                  <a:pt x="367" y="163"/>
                </a:cubicBezTo>
                <a:cubicBezTo>
                  <a:pt x="361" y="162"/>
                  <a:pt x="356" y="161"/>
                  <a:pt x="351" y="161"/>
                </a:cubicBezTo>
                <a:cubicBezTo>
                  <a:pt x="346" y="161"/>
                  <a:pt x="341" y="162"/>
                  <a:pt x="336" y="165"/>
                </a:cubicBezTo>
                <a:cubicBezTo>
                  <a:pt x="332" y="167"/>
                  <a:pt x="328" y="170"/>
                  <a:pt x="323" y="175"/>
                </a:cubicBezTo>
                <a:cubicBezTo>
                  <a:pt x="316" y="182"/>
                  <a:pt x="311" y="190"/>
                  <a:pt x="310" y="198"/>
                </a:cubicBezTo>
                <a:cubicBezTo>
                  <a:pt x="309" y="206"/>
                  <a:pt x="310" y="215"/>
                  <a:pt x="314" y="224"/>
                </a:cubicBezTo>
                <a:cubicBezTo>
                  <a:pt x="317" y="233"/>
                  <a:pt x="323" y="242"/>
                  <a:pt x="330" y="251"/>
                </a:cubicBezTo>
                <a:cubicBezTo>
                  <a:pt x="337" y="260"/>
                  <a:pt x="346" y="270"/>
                  <a:pt x="355" y="279"/>
                </a:cubicBezTo>
                <a:cubicBezTo>
                  <a:pt x="368" y="292"/>
                  <a:pt x="380" y="302"/>
                  <a:pt x="390" y="310"/>
                </a:cubicBezTo>
                <a:cubicBezTo>
                  <a:pt x="400" y="318"/>
                  <a:pt x="410" y="323"/>
                  <a:pt x="418" y="326"/>
                </a:cubicBezTo>
                <a:cubicBezTo>
                  <a:pt x="427" y="328"/>
                  <a:pt x="435" y="329"/>
                  <a:pt x="442" y="327"/>
                </a:cubicBezTo>
                <a:cubicBezTo>
                  <a:pt x="449" y="325"/>
                  <a:pt x="455" y="321"/>
                  <a:pt x="462" y="315"/>
                </a:cubicBezTo>
                <a:cubicBezTo>
                  <a:pt x="467" y="310"/>
                  <a:pt x="470" y="304"/>
                  <a:pt x="472" y="299"/>
                </a:cubicBezTo>
                <a:cubicBezTo>
                  <a:pt x="475" y="294"/>
                  <a:pt x="476" y="288"/>
                  <a:pt x="475" y="283"/>
                </a:cubicBezTo>
                <a:cubicBezTo>
                  <a:pt x="475" y="277"/>
                  <a:pt x="474" y="271"/>
                  <a:pt x="471" y="265"/>
                </a:cubicBezTo>
                <a:cubicBezTo>
                  <a:pt x="469" y="259"/>
                  <a:pt x="466" y="253"/>
                  <a:pt x="462" y="247"/>
                </a:cubicBezTo>
                <a:cubicBezTo>
                  <a:pt x="458" y="241"/>
                  <a:pt x="453" y="235"/>
                  <a:pt x="448" y="229"/>
                </a:cubicBezTo>
                <a:cubicBezTo>
                  <a:pt x="442" y="222"/>
                  <a:pt x="436" y="216"/>
                  <a:pt x="430" y="210"/>
                </a:cubicBezTo>
                <a:close/>
                <a:moveTo>
                  <a:pt x="658" y="131"/>
                </a:moveTo>
                <a:cubicBezTo>
                  <a:pt x="660" y="133"/>
                  <a:pt x="661" y="134"/>
                  <a:pt x="662" y="136"/>
                </a:cubicBezTo>
                <a:cubicBezTo>
                  <a:pt x="663" y="137"/>
                  <a:pt x="664" y="138"/>
                  <a:pt x="664" y="140"/>
                </a:cubicBezTo>
                <a:cubicBezTo>
                  <a:pt x="665" y="141"/>
                  <a:pt x="665" y="142"/>
                  <a:pt x="664" y="143"/>
                </a:cubicBezTo>
                <a:cubicBezTo>
                  <a:pt x="664" y="144"/>
                  <a:pt x="664" y="145"/>
                  <a:pt x="663" y="146"/>
                </a:cubicBezTo>
                <a:lnTo>
                  <a:pt x="568" y="241"/>
                </a:lnTo>
                <a:cubicBezTo>
                  <a:pt x="567" y="242"/>
                  <a:pt x="565" y="243"/>
                  <a:pt x="564" y="244"/>
                </a:cubicBezTo>
                <a:cubicBezTo>
                  <a:pt x="563" y="244"/>
                  <a:pt x="562" y="244"/>
                  <a:pt x="560" y="244"/>
                </a:cubicBezTo>
                <a:cubicBezTo>
                  <a:pt x="559" y="244"/>
                  <a:pt x="557" y="244"/>
                  <a:pt x="556" y="243"/>
                </a:cubicBezTo>
                <a:cubicBezTo>
                  <a:pt x="554" y="242"/>
                  <a:pt x="552" y="240"/>
                  <a:pt x="550" y="238"/>
                </a:cubicBezTo>
                <a:cubicBezTo>
                  <a:pt x="549" y="237"/>
                  <a:pt x="547" y="235"/>
                  <a:pt x="546" y="233"/>
                </a:cubicBezTo>
                <a:cubicBezTo>
                  <a:pt x="545" y="232"/>
                  <a:pt x="544" y="231"/>
                  <a:pt x="543" y="229"/>
                </a:cubicBezTo>
                <a:cubicBezTo>
                  <a:pt x="543" y="228"/>
                  <a:pt x="542" y="226"/>
                  <a:pt x="542" y="224"/>
                </a:cubicBezTo>
                <a:cubicBezTo>
                  <a:pt x="542" y="223"/>
                  <a:pt x="542" y="221"/>
                  <a:pt x="541" y="218"/>
                </a:cubicBezTo>
                <a:lnTo>
                  <a:pt x="540" y="149"/>
                </a:lnTo>
                <a:cubicBezTo>
                  <a:pt x="540" y="133"/>
                  <a:pt x="539" y="119"/>
                  <a:pt x="538" y="108"/>
                </a:cubicBezTo>
                <a:cubicBezTo>
                  <a:pt x="536" y="97"/>
                  <a:pt x="534" y="87"/>
                  <a:pt x="531" y="79"/>
                </a:cubicBezTo>
                <a:cubicBezTo>
                  <a:pt x="528" y="71"/>
                  <a:pt x="525" y="65"/>
                  <a:pt x="522" y="60"/>
                </a:cubicBezTo>
                <a:cubicBezTo>
                  <a:pt x="518" y="54"/>
                  <a:pt x="515" y="50"/>
                  <a:pt x="511" y="46"/>
                </a:cubicBezTo>
                <a:cubicBezTo>
                  <a:pt x="507" y="42"/>
                  <a:pt x="503" y="39"/>
                  <a:pt x="498" y="37"/>
                </a:cubicBezTo>
                <a:cubicBezTo>
                  <a:pt x="493" y="35"/>
                  <a:pt x="489" y="34"/>
                  <a:pt x="484" y="34"/>
                </a:cubicBezTo>
                <a:cubicBezTo>
                  <a:pt x="479" y="34"/>
                  <a:pt x="474" y="35"/>
                  <a:pt x="468" y="37"/>
                </a:cubicBezTo>
                <a:cubicBezTo>
                  <a:pt x="463" y="39"/>
                  <a:pt x="458" y="43"/>
                  <a:pt x="454" y="47"/>
                </a:cubicBezTo>
                <a:cubicBezTo>
                  <a:pt x="448" y="53"/>
                  <a:pt x="444" y="59"/>
                  <a:pt x="441" y="64"/>
                </a:cubicBezTo>
                <a:cubicBezTo>
                  <a:pt x="438" y="70"/>
                  <a:pt x="436" y="76"/>
                  <a:pt x="434" y="81"/>
                </a:cubicBezTo>
                <a:cubicBezTo>
                  <a:pt x="433" y="86"/>
                  <a:pt x="431" y="91"/>
                  <a:pt x="431" y="94"/>
                </a:cubicBezTo>
                <a:cubicBezTo>
                  <a:pt x="430" y="98"/>
                  <a:pt x="429" y="100"/>
                  <a:pt x="428" y="102"/>
                </a:cubicBezTo>
                <a:cubicBezTo>
                  <a:pt x="427" y="102"/>
                  <a:pt x="427" y="103"/>
                  <a:pt x="426" y="103"/>
                </a:cubicBezTo>
                <a:cubicBezTo>
                  <a:pt x="425" y="103"/>
                  <a:pt x="424" y="103"/>
                  <a:pt x="423" y="102"/>
                </a:cubicBezTo>
                <a:cubicBezTo>
                  <a:pt x="422" y="102"/>
                  <a:pt x="420" y="101"/>
                  <a:pt x="419" y="100"/>
                </a:cubicBezTo>
                <a:cubicBezTo>
                  <a:pt x="417" y="99"/>
                  <a:pt x="416" y="97"/>
                  <a:pt x="414" y="95"/>
                </a:cubicBezTo>
                <a:cubicBezTo>
                  <a:pt x="412" y="94"/>
                  <a:pt x="411" y="93"/>
                  <a:pt x="410" y="92"/>
                </a:cubicBezTo>
                <a:cubicBezTo>
                  <a:pt x="410" y="91"/>
                  <a:pt x="409" y="90"/>
                  <a:pt x="408" y="89"/>
                </a:cubicBezTo>
                <a:cubicBezTo>
                  <a:pt x="408" y="88"/>
                  <a:pt x="408" y="87"/>
                  <a:pt x="407" y="86"/>
                </a:cubicBezTo>
                <a:cubicBezTo>
                  <a:pt x="407" y="85"/>
                  <a:pt x="407" y="83"/>
                  <a:pt x="407" y="81"/>
                </a:cubicBezTo>
                <a:cubicBezTo>
                  <a:pt x="407" y="79"/>
                  <a:pt x="408" y="76"/>
                  <a:pt x="409" y="72"/>
                </a:cubicBezTo>
                <a:cubicBezTo>
                  <a:pt x="410" y="68"/>
                  <a:pt x="411" y="63"/>
                  <a:pt x="414" y="58"/>
                </a:cubicBezTo>
                <a:cubicBezTo>
                  <a:pt x="416" y="52"/>
                  <a:pt x="419" y="47"/>
                  <a:pt x="423" y="41"/>
                </a:cubicBezTo>
                <a:cubicBezTo>
                  <a:pt x="427" y="35"/>
                  <a:pt x="431" y="29"/>
                  <a:pt x="436" y="24"/>
                </a:cubicBezTo>
                <a:cubicBezTo>
                  <a:pt x="445" y="16"/>
                  <a:pt x="453" y="10"/>
                  <a:pt x="462" y="6"/>
                </a:cubicBezTo>
                <a:cubicBezTo>
                  <a:pt x="470" y="2"/>
                  <a:pt x="479" y="0"/>
                  <a:pt x="487" y="0"/>
                </a:cubicBezTo>
                <a:cubicBezTo>
                  <a:pt x="495" y="0"/>
                  <a:pt x="503" y="2"/>
                  <a:pt x="510" y="5"/>
                </a:cubicBezTo>
                <a:cubicBezTo>
                  <a:pt x="518" y="8"/>
                  <a:pt x="524" y="13"/>
                  <a:pt x="530" y="19"/>
                </a:cubicBezTo>
                <a:cubicBezTo>
                  <a:pt x="536" y="25"/>
                  <a:pt x="541" y="31"/>
                  <a:pt x="545" y="37"/>
                </a:cubicBezTo>
                <a:cubicBezTo>
                  <a:pt x="550" y="43"/>
                  <a:pt x="554" y="51"/>
                  <a:pt x="557" y="61"/>
                </a:cubicBezTo>
                <a:cubicBezTo>
                  <a:pt x="560" y="70"/>
                  <a:pt x="562" y="82"/>
                  <a:pt x="564" y="95"/>
                </a:cubicBezTo>
                <a:cubicBezTo>
                  <a:pt x="566" y="109"/>
                  <a:pt x="567" y="126"/>
                  <a:pt x="567" y="146"/>
                </a:cubicBezTo>
                <a:lnTo>
                  <a:pt x="569" y="201"/>
                </a:lnTo>
                <a:lnTo>
                  <a:pt x="643" y="127"/>
                </a:lnTo>
                <a:cubicBezTo>
                  <a:pt x="644" y="126"/>
                  <a:pt x="645" y="126"/>
                  <a:pt x="646" y="125"/>
                </a:cubicBezTo>
                <a:cubicBezTo>
                  <a:pt x="647" y="125"/>
                  <a:pt x="648" y="125"/>
                  <a:pt x="649" y="125"/>
                </a:cubicBezTo>
                <a:cubicBezTo>
                  <a:pt x="651" y="126"/>
                  <a:pt x="652" y="126"/>
                  <a:pt x="653" y="127"/>
                </a:cubicBezTo>
                <a:cubicBezTo>
                  <a:pt x="655" y="128"/>
                  <a:pt x="656" y="129"/>
                  <a:pt x="658" y="131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3" name="Freeform 157"/>
          <p:cNvSpPr>
            <a:spLocks noEditPoints="1"/>
          </p:cNvSpPr>
          <p:nvPr/>
        </p:nvSpPr>
        <p:spPr bwMode="auto">
          <a:xfrm>
            <a:off x="6035677" y="5264150"/>
            <a:ext cx="385763" cy="393700"/>
          </a:xfrm>
          <a:custGeom>
            <a:avLst/>
            <a:gdLst/>
            <a:ahLst/>
            <a:cxnLst>
              <a:cxn ang="0">
                <a:pos x="257" y="558"/>
              </a:cxn>
              <a:cxn ang="0">
                <a:pos x="161" y="659"/>
              </a:cxn>
              <a:cxn ang="0">
                <a:pos x="149" y="661"/>
              </a:cxn>
              <a:cxn ang="0">
                <a:pos x="136" y="647"/>
              </a:cxn>
              <a:cxn ang="0">
                <a:pos x="133" y="567"/>
              </a:cxn>
              <a:cxn ang="0">
                <a:pos x="115" y="478"/>
              </a:cxn>
              <a:cxn ang="0">
                <a:pos x="76" y="452"/>
              </a:cxn>
              <a:cxn ang="0">
                <a:pos x="34" y="483"/>
              </a:cxn>
              <a:cxn ang="0">
                <a:pos x="21" y="520"/>
              </a:cxn>
              <a:cxn ang="0">
                <a:pos x="12" y="518"/>
              </a:cxn>
              <a:cxn ang="0">
                <a:pos x="1" y="507"/>
              </a:cxn>
              <a:cxn ang="0">
                <a:pos x="2" y="490"/>
              </a:cxn>
              <a:cxn ang="0">
                <a:pos x="29" y="443"/>
              </a:cxn>
              <a:cxn ang="0">
                <a:pos x="103" y="423"/>
              </a:cxn>
              <a:cxn ang="0">
                <a:pos x="150" y="479"/>
              </a:cxn>
              <a:cxn ang="0">
                <a:pos x="161" y="620"/>
              </a:cxn>
              <a:cxn ang="0">
                <a:pos x="242" y="544"/>
              </a:cxn>
              <a:cxn ang="0">
                <a:pos x="316" y="332"/>
              </a:cxn>
              <a:cxn ang="0">
                <a:pos x="366" y="446"/>
              </a:cxn>
              <a:cxn ang="0">
                <a:pos x="276" y="504"/>
              </a:cxn>
              <a:cxn ang="0">
                <a:pos x="165" y="412"/>
              </a:cxn>
              <a:cxn ang="0">
                <a:pos x="170" y="301"/>
              </a:cxn>
              <a:cxn ang="0">
                <a:pos x="275" y="297"/>
              </a:cxn>
              <a:cxn ang="0">
                <a:pos x="270" y="334"/>
              </a:cxn>
              <a:cxn ang="0">
                <a:pos x="215" y="308"/>
              </a:cxn>
              <a:cxn ang="0">
                <a:pos x="175" y="345"/>
              </a:cxn>
              <a:cxn ang="0">
                <a:pos x="220" y="426"/>
              </a:cxn>
              <a:cxn ang="0">
                <a:pos x="306" y="474"/>
              </a:cxn>
              <a:cxn ang="0">
                <a:pos x="340" y="429"/>
              </a:cxn>
              <a:cxn ang="0">
                <a:pos x="312" y="375"/>
              </a:cxn>
              <a:cxn ang="0">
                <a:pos x="485" y="235"/>
              </a:cxn>
              <a:cxn ang="0">
                <a:pos x="479" y="346"/>
              </a:cxn>
              <a:cxn ang="0">
                <a:pos x="374" y="350"/>
              </a:cxn>
              <a:cxn ang="0">
                <a:pos x="283" y="238"/>
              </a:cxn>
              <a:cxn ang="0">
                <a:pos x="339" y="144"/>
              </a:cxn>
              <a:cxn ang="0">
                <a:pos x="452" y="196"/>
              </a:cxn>
              <a:cxn ang="0">
                <a:pos x="385" y="183"/>
              </a:cxn>
              <a:cxn ang="0">
                <a:pos x="337" y="176"/>
              </a:cxn>
              <a:cxn ang="0">
                <a:pos x="314" y="235"/>
              </a:cxn>
              <a:cxn ang="0">
                <a:pos x="390" y="321"/>
              </a:cxn>
              <a:cxn ang="0">
                <a:pos x="462" y="326"/>
              </a:cxn>
              <a:cxn ang="0">
                <a:pos x="471" y="276"/>
              </a:cxn>
              <a:cxn ang="0">
                <a:pos x="430" y="221"/>
              </a:cxn>
              <a:cxn ang="0">
                <a:pos x="631" y="110"/>
              </a:cxn>
              <a:cxn ang="0">
                <a:pos x="649" y="168"/>
              </a:cxn>
              <a:cxn ang="0">
                <a:pos x="640" y="181"/>
              </a:cxn>
              <a:cxn ang="0">
                <a:pos x="627" y="190"/>
              </a:cxn>
              <a:cxn ang="0">
                <a:pos x="518" y="223"/>
              </a:cxn>
              <a:cxn ang="0">
                <a:pos x="508" y="223"/>
              </a:cxn>
              <a:cxn ang="0">
                <a:pos x="495" y="210"/>
              </a:cxn>
              <a:cxn ang="0">
                <a:pos x="448" y="35"/>
              </a:cxn>
              <a:cxn ang="0">
                <a:pos x="454" y="21"/>
              </a:cxn>
              <a:cxn ang="0">
                <a:pos x="475" y="2"/>
              </a:cxn>
              <a:cxn ang="0">
                <a:pos x="593" y="111"/>
              </a:cxn>
              <a:cxn ang="0">
                <a:pos x="626" y="96"/>
              </a:cxn>
              <a:cxn ang="0">
                <a:pos x="514" y="189"/>
              </a:cxn>
            </a:cxnLst>
            <a:rect l="0" t="0" r="r" b="b"/>
            <a:pathLst>
              <a:path w="649" h="663">
                <a:moveTo>
                  <a:pt x="251" y="549"/>
                </a:moveTo>
                <a:cubicBezTo>
                  <a:pt x="252" y="551"/>
                  <a:pt x="254" y="552"/>
                  <a:pt x="255" y="554"/>
                </a:cubicBezTo>
                <a:cubicBezTo>
                  <a:pt x="256" y="555"/>
                  <a:pt x="256" y="557"/>
                  <a:pt x="257" y="558"/>
                </a:cubicBezTo>
                <a:cubicBezTo>
                  <a:pt x="257" y="559"/>
                  <a:pt x="257" y="560"/>
                  <a:pt x="257" y="561"/>
                </a:cubicBezTo>
                <a:cubicBezTo>
                  <a:pt x="257" y="562"/>
                  <a:pt x="256" y="563"/>
                  <a:pt x="256" y="564"/>
                </a:cubicBezTo>
                <a:lnTo>
                  <a:pt x="161" y="659"/>
                </a:lnTo>
                <a:cubicBezTo>
                  <a:pt x="159" y="660"/>
                  <a:pt x="158" y="661"/>
                  <a:pt x="157" y="662"/>
                </a:cubicBezTo>
                <a:cubicBezTo>
                  <a:pt x="156" y="662"/>
                  <a:pt x="154" y="663"/>
                  <a:pt x="153" y="663"/>
                </a:cubicBezTo>
                <a:cubicBezTo>
                  <a:pt x="152" y="663"/>
                  <a:pt x="150" y="662"/>
                  <a:pt x="149" y="661"/>
                </a:cubicBezTo>
                <a:cubicBezTo>
                  <a:pt x="147" y="660"/>
                  <a:pt x="145" y="659"/>
                  <a:pt x="143" y="657"/>
                </a:cubicBezTo>
                <a:cubicBezTo>
                  <a:pt x="141" y="655"/>
                  <a:pt x="140" y="653"/>
                  <a:pt x="139" y="652"/>
                </a:cubicBezTo>
                <a:cubicBezTo>
                  <a:pt x="138" y="650"/>
                  <a:pt x="137" y="649"/>
                  <a:pt x="136" y="647"/>
                </a:cubicBezTo>
                <a:cubicBezTo>
                  <a:pt x="136" y="646"/>
                  <a:pt x="135" y="644"/>
                  <a:pt x="135" y="643"/>
                </a:cubicBezTo>
                <a:cubicBezTo>
                  <a:pt x="134" y="641"/>
                  <a:pt x="134" y="639"/>
                  <a:pt x="134" y="637"/>
                </a:cubicBezTo>
                <a:lnTo>
                  <a:pt x="133" y="567"/>
                </a:lnTo>
                <a:cubicBezTo>
                  <a:pt x="133" y="551"/>
                  <a:pt x="132" y="537"/>
                  <a:pt x="130" y="526"/>
                </a:cubicBezTo>
                <a:cubicBezTo>
                  <a:pt x="129" y="515"/>
                  <a:pt x="127" y="505"/>
                  <a:pt x="124" y="498"/>
                </a:cubicBezTo>
                <a:cubicBezTo>
                  <a:pt x="121" y="490"/>
                  <a:pt x="118" y="483"/>
                  <a:pt x="115" y="478"/>
                </a:cubicBezTo>
                <a:cubicBezTo>
                  <a:pt x="111" y="473"/>
                  <a:pt x="107" y="468"/>
                  <a:pt x="104" y="465"/>
                </a:cubicBezTo>
                <a:cubicBezTo>
                  <a:pt x="100" y="461"/>
                  <a:pt x="96" y="458"/>
                  <a:pt x="91" y="456"/>
                </a:cubicBezTo>
                <a:cubicBezTo>
                  <a:pt x="86" y="453"/>
                  <a:pt x="81" y="452"/>
                  <a:pt x="76" y="452"/>
                </a:cubicBezTo>
                <a:cubicBezTo>
                  <a:pt x="71" y="452"/>
                  <a:pt x="66" y="453"/>
                  <a:pt x="61" y="455"/>
                </a:cubicBezTo>
                <a:cubicBezTo>
                  <a:pt x="56" y="457"/>
                  <a:pt x="51" y="461"/>
                  <a:pt x="46" y="466"/>
                </a:cubicBezTo>
                <a:cubicBezTo>
                  <a:pt x="41" y="471"/>
                  <a:pt x="37" y="477"/>
                  <a:pt x="34" y="483"/>
                </a:cubicBezTo>
                <a:cubicBezTo>
                  <a:pt x="31" y="489"/>
                  <a:pt x="28" y="494"/>
                  <a:pt x="27" y="499"/>
                </a:cubicBezTo>
                <a:cubicBezTo>
                  <a:pt x="25" y="504"/>
                  <a:pt x="24" y="509"/>
                  <a:pt x="23" y="513"/>
                </a:cubicBezTo>
                <a:cubicBezTo>
                  <a:pt x="23" y="516"/>
                  <a:pt x="22" y="519"/>
                  <a:pt x="21" y="520"/>
                </a:cubicBezTo>
                <a:cubicBezTo>
                  <a:pt x="20" y="520"/>
                  <a:pt x="19" y="521"/>
                  <a:pt x="18" y="521"/>
                </a:cubicBezTo>
                <a:cubicBezTo>
                  <a:pt x="18" y="521"/>
                  <a:pt x="17" y="521"/>
                  <a:pt x="16" y="521"/>
                </a:cubicBezTo>
                <a:cubicBezTo>
                  <a:pt x="14" y="520"/>
                  <a:pt x="13" y="519"/>
                  <a:pt x="12" y="518"/>
                </a:cubicBezTo>
                <a:cubicBezTo>
                  <a:pt x="10" y="517"/>
                  <a:pt x="8" y="515"/>
                  <a:pt x="7" y="514"/>
                </a:cubicBezTo>
                <a:cubicBezTo>
                  <a:pt x="5" y="512"/>
                  <a:pt x="4" y="511"/>
                  <a:pt x="3" y="510"/>
                </a:cubicBezTo>
                <a:cubicBezTo>
                  <a:pt x="2" y="509"/>
                  <a:pt x="2" y="508"/>
                  <a:pt x="1" y="507"/>
                </a:cubicBezTo>
                <a:cubicBezTo>
                  <a:pt x="1" y="506"/>
                  <a:pt x="0" y="505"/>
                  <a:pt x="0" y="504"/>
                </a:cubicBezTo>
                <a:cubicBezTo>
                  <a:pt x="0" y="503"/>
                  <a:pt x="0" y="502"/>
                  <a:pt x="0" y="500"/>
                </a:cubicBezTo>
                <a:cubicBezTo>
                  <a:pt x="0" y="498"/>
                  <a:pt x="1" y="495"/>
                  <a:pt x="2" y="490"/>
                </a:cubicBezTo>
                <a:cubicBezTo>
                  <a:pt x="3" y="486"/>
                  <a:pt x="4" y="481"/>
                  <a:pt x="7" y="476"/>
                </a:cubicBezTo>
                <a:cubicBezTo>
                  <a:pt x="9" y="470"/>
                  <a:pt x="12" y="465"/>
                  <a:pt x="16" y="459"/>
                </a:cubicBezTo>
                <a:cubicBezTo>
                  <a:pt x="19" y="453"/>
                  <a:pt x="24" y="448"/>
                  <a:pt x="29" y="443"/>
                </a:cubicBezTo>
                <a:cubicBezTo>
                  <a:pt x="37" y="434"/>
                  <a:pt x="46" y="428"/>
                  <a:pt x="54" y="424"/>
                </a:cubicBezTo>
                <a:cubicBezTo>
                  <a:pt x="63" y="420"/>
                  <a:pt x="71" y="418"/>
                  <a:pt x="80" y="418"/>
                </a:cubicBezTo>
                <a:cubicBezTo>
                  <a:pt x="88" y="418"/>
                  <a:pt x="95" y="420"/>
                  <a:pt x="103" y="423"/>
                </a:cubicBezTo>
                <a:cubicBezTo>
                  <a:pt x="110" y="427"/>
                  <a:pt x="117" y="431"/>
                  <a:pt x="123" y="437"/>
                </a:cubicBezTo>
                <a:cubicBezTo>
                  <a:pt x="129" y="443"/>
                  <a:pt x="134" y="449"/>
                  <a:pt x="138" y="455"/>
                </a:cubicBezTo>
                <a:cubicBezTo>
                  <a:pt x="143" y="462"/>
                  <a:pt x="146" y="470"/>
                  <a:pt x="150" y="479"/>
                </a:cubicBezTo>
                <a:cubicBezTo>
                  <a:pt x="153" y="489"/>
                  <a:pt x="155" y="500"/>
                  <a:pt x="157" y="514"/>
                </a:cubicBezTo>
                <a:cubicBezTo>
                  <a:pt x="159" y="527"/>
                  <a:pt x="160" y="544"/>
                  <a:pt x="160" y="564"/>
                </a:cubicBezTo>
                <a:lnTo>
                  <a:pt x="161" y="620"/>
                </a:lnTo>
                <a:lnTo>
                  <a:pt x="236" y="545"/>
                </a:lnTo>
                <a:cubicBezTo>
                  <a:pt x="237" y="544"/>
                  <a:pt x="238" y="544"/>
                  <a:pt x="239" y="544"/>
                </a:cubicBezTo>
                <a:cubicBezTo>
                  <a:pt x="240" y="543"/>
                  <a:pt x="241" y="543"/>
                  <a:pt x="242" y="544"/>
                </a:cubicBezTo>
                <a:cubicBezTo>
                  <a:pt x="243" y="544"/>
                  <a:pt x="245" y="545"/>
                  <a:pt x="246" y="546"/>
                </a:cubicBezTo>
                <a:cubicBezTo>
                  <a:pt x="248" y="546"/>
                  <a:pt x="249" y="548"/>
                  <a:pt x="251" y="549"/>
                </a:cubicBezTo>
                <a:close/>
                <a:moveTo>
                  <a:pt x="316" y="332"/>
                </a:moveTo>
                <a:cubicBezTo>
                  <a:pt x="329" y="345"/>
                  <a:pt x="340" y="358"/>
                  <a:pt x="349" y="371"/>
                </a:cubicBezTo>
                <a:cubicBezTo>
                  <a:pt x="358" y="384"/>
                  <a:pt x="363" y="396"/>
                  <a:pt x="366" y="409"/>
                </a:cubicBezTo>
                <a:cubicBezTo>
                  <a:pt x="369" y="422"/>
                  <a:pt x="369" y="434"/>
                  <a:pt x="366" y="446"/>
                </a:cubicBezTo>
                <a:cubicBezTo>
                  <a:pt x="362" y="458"/>
                  <a:pt x="355" y="470"/>
                  <a:pt x="343" y="481"/>
                </a:cubicBezTo>
                <a:cubicBezTo>
                  <a:pt x="333" y="492"/>
                  <a:pt x="322" y="499"/>
                  <a:pt x="310" y="503"/>
                </a:cubicBezTo>
                <a:cubicBezTo>
                  <a:pt x="299" y="506"/>
                  <a:pt x="288" y="507"/>
                  <a:pt x="276" y="504"/>
                </a:cubicBezTo>
                <a:cubicBezTo>
                  <a:pt x="264" y="501"/>
                  <a:pt x="251" y="495"/>
                  <a:pt x="238" y="486"/>
                </a:cubicBezTo>
                <a:cubicBezTo>
                  <a:pt x="226" y="477"/>
                  <a:pt x="212" y="465"/>
                  <a:pt x="198" y="451"/>
                </a:cubicBezTo>
                <a:cubicBezTo>
                  <a:pt x="185" y="438"/>
                  <a:pt x="174" y="425"/>
                  <a:pt x="165" y="412"/>
                </a:cubicBezTo>
                <a:cubicBezTo>
                  <a:pt x="156" y="399"/>
                  <a:pt x="150" y="386"/>
                  <a:pt x="147" y="373"/>
                </a:cubicBezTo>
                <a:cubicBezTo>
                  <a:pt x="144" y="361"/>
                  <a:pt x="145" y="348"/>
                  <a:pt x="148" y="336"/>
                </a:cubicBezTo>
                <a:cubicBezTo>
                  <a:pt x="152" y="324"/>
                  <a:pt x="159" y="313"/>
                  <a:pt x="170" y="301"/>
                </a:cubicBezTo>
                <a:cubicBezTo>
                  <a:pt x="181" y="290"/>
                  <a:pt x="192" y="283"/>
                  <a:pt x="203" y="280"/>
                </a:cubicBezTo>
                <a:cubicBezTo>
                  <a:pt x="215" y="276"/>
                  <a:pt x="226" y="276"/>
                  <a:pt x="238" y="279"/>
                </a:cubicBezTo>
                <a:cubicBezTo>
                  <a:pt x="250" y="282"/>
                  <a:pt x="263" y="288"/>
                  <a:pt x="275" y="297"/>
                </a:cubicBezTo>
                <a:cubicBezTo>
                  <a:pt x="288" y="306"/>
                  <a:pt x="302" y="317"/>
                  <a:pt x="316" y="332"/>
                </a:cubicBezTo>
                <a:close/>
                <a:moveTo>
                  <a:pt x="294" y="356"/>
                </a:moveTo>
                <a:cubicBezTo>
                  <a:pt x="286" y="348"/>
                  <a:pt x="278" y="341"/>
                  <a:pt x="270" y="334"/>
                </a:cubicBezTo>
                <a:cubicBezTo>
                  <a:pt x="263" y="328"/>
                  <a:pt x="256" y="323"/>
                  <a:pt x="249" y="319"/>
                </a:cubicBezTo>
                <a:cubicBezTo>
                  <a:pt x="243" y="315"/>
                  <a:pt x="237" y="312"/>
                  <a:pt x="231" y="310"/>
                </a:cubicBezTo>
                <a:cubicBezTo>
                  <a:pt x="226" y="308"/>
                  <a:pt x="220" y="308"/>
                  <a:pt x="215" y="308"/>
                </a:cubicBezTo>
                <a:cubicBezTo>
                  <a:pt x="210" y="308"/>
                  <a:pt x="205" y="309"/>
                  <a:pt x="201" y="312"/>
                </a:cubicBezTo>
                <a:cubicBezTo>
                  <a:pt x="196" y="314"/>
                  <a:pt x="192" y="317"/>
                  <a:pt x="188" y="321"/>
                </a:cubicBezTo>
                <a:cubicBezTo>
                  <a:pt x="180" y="329"/>
                  <a:pt x="176" y="337"/>
                  <a:pt x="175" y="345"/>
                </a:cubicBezTo>
                <a:cubicBezTo>
                  <a:pt x="173" y="353"/>
                  <a:pt x="175" y="362"/>
                  <a:pt x="178" y="371"/>
                </a:cubicBezTo>
                <a:cubicBezTo>
                  <a:pt x="182" y="379"/>
                  <a:pt x="187" y="389"/>
                  <a:pt x="194" y="398"/>
                </a:cubicBezTo>
                <a:cubicBezTo>
                  <a:pt x="202" y="407"/>
                  <a:pt x="210" y="417"/>
                  <a:pt x="220" y="426"/>
                </a:cubicBezTo>
                <a:cubicBezTo>
                  <a:pt x="233" y="439"/>
                  <a:pt x="244" y="449"/>
                  <a:pt x="254" y="457"/>
                </a:cubicBezTo>
                <a:cubicBezTo>
                  <a:pt x="265" y="464"/>
                  <a:pt x="274" y="470"/>
                  <a:pt x="283" y="472"/>
                </a:cubicBezTo>
                <a:cubicBezTo>
                  <a:pt x="291" y="475"/>
                  <a:pt x="299" y="476"/>
                  <a:pt x="306" y="474"/>
                </a:cubicBezTo>
                <a:cubicBezTo>
                  <a:pt x="313" y="472"/>
                  <a:pt x="320" y="468"/>
                  <a:pt x="326" y="461"/>
                </a:cubicBezTo>
                <a:cubicBezTo>
                  <a:pt x="331" y="456"/>
                  <a:pt x="335" y="451"/>
                  <a:pt x="337" y="446"/>
                </a:cubicBezTo>
                <a:cubicBezTo>
                  <a:pt x="339" y="441"/>
                  <a:pt x="340" y="435"/>
                  <a:pt x="340" y="429"/>
                </a:cubicBezTo>
                <a:cubicBezTo>
                  <a:pt x="339" y="424"/>
                  <a:pt x="338" y="418"/>
                  <a:pt x="336" y="412"/>
                </a:cubicBezTo>
                <a:cubicBezTo>
                  <a:pt x="333" y="406"/>
                  <a:pt x="330" y="400"/>
                  <a:pt x="326" y="394"/>
                </a:cubicBezTo>
                <a:cubicBezTo>
                  <a:pt x="322" y="388"/>
                  <a:pt x="317" y="382"/>
                  <a:pt x="312" y="375"/>
                </a:cubicBezTo>
                <a:cubicBezTo>
                  <a:pt x="306" y="369"/>
                  <a:pt x="300" y="363"/>
                  <a:pt x="294" y="356"/>
                </a:cubicBezTo>
                <a:close/>
                <a:moveTo>
                  <a:pt x="452" y="196"/>
                </a:moveTo>
                <a:cubicBezTo>
                  <a:pt x="465" y="209"/>
                  <a:pt x="476" y="222"/>
                  <a:pt x="485" y="235"/>
                </a:cubicBezTo>
                <a:cubicBezTo>
                  <a:pt x="493" y="248"/>
                  <a:pt x="499" y="261"/>
                  <a:pt x="502" y="273"/>
                </a:cubicBezTo>
                <a:cubicBezTo>
                  <a:pt x="505" y="286"/>
                  <a:pt x="505" y="298"/>
                  <a:pt x="502" y="310"/>
                </a:cubicBezTo>
                <a:cubicBezTo>
                  <a:pt x="498" y="322"/>
                  <a:pt x="491" y="334"/>
                  <a:pt x="479" y="346"/>
                </a:cubicBezTo>
                <a:cubicBezTo>
                  <a:pt x="468" y="356"/>
                  <a:pt x="457" y="364"/>
                  <a:pt x="446" y="367"/>
                </a:cubicBezTo>
                <a:cubicBezTo>
                  <a:pt x="435" y="371"/>
                  <a:pt x="423" y="371"/>
                  <a:pt x="411" y="368"/>
                </a:cubicBezTo>
                <a:cubicBezTo>
                  <a:pt x="399" y="365"/>
                  <a:pt x="387" y="359"/>
                  <a:pt x="374" y="350"/>
                </a:cubicBezTo>
                <a:cubicBezTo>
                  <a:pt x="361" y="341"/>
                  <a:pt x="348" y="329"/>
                  <a:pt x="334" y="315"/>
                </a:cubicBezTo>
                <a:cubicBezTo>
                  <a:pt x="321" y="302"/>
                  <a:pt x="310" y="289"/>
                  <a:pt x="301" y="276"/>
                </a:cubicBezTo>
                <a:cubicBezTo>
                  <a:pt x="292" y="263"/>
                  <a:pt x="286" y="250"/>
                  <a:pt x="283" y="238"/>
                </a:cubicBezTo>
                <a:cubicBezTo>
                  <a:pt x="280" y="225"/>
                  <a:pt x="280" y="213"/>
                  <a:pt x="284" y="201"/>
                </a:cubicBezTo>
                <a:cubicBezTo>
                  <a:pt x="287" y="189"/>
                  <a:pt x="295" y="177"/>
                  <a:pt x="306" y="166"/>
                </a:cubicBezTo>
                <a:cubicBezTo>
                  <a:pt x="317" y="155"/>
                  <a:pt x="328" y="147"/>
                  <a:pt x="339" y="144"/>
                </a:cubicBezTo>
                <a:cubicBezTo>
                  <a:pt x="350" y="140"/>
                  <a:pt x="362" y="140"/>
                  <a:pt x="374" y="143"/>
                </a:cubicBezTo>
                <a:cubicBezTo>
                  <a:pt x="386" y="146"/>
                  <a:pt x="398" y="152"/>
                  <a:pt x="411" y="161"/>
                </a:cubicBezTo>
                <a:cubicBezTo>
                  <a:pt x="424" y="170"/>
                  <a:pt x="437" y="182"/>
                  <a:pt x="452" y="196"/>
                </a:cubicBezTo>
                <a:close/>
                <a:moveTo>
                  <a:pt x="430" y="221"/>
                </a:moveTo>
                <a:cubicBezTo>
                  <a:pt x="421" y="212"/>
                  <a:pt x="413" y="205"/>
                  <a:pt x="406" y="199"/>
                </a:cubicBezTo>
                <a:cubicBezTo>
                  <a:pt x="398" y="192"/>
                  <a:pt x="392" y="187"/>
                  <a:pt x="385" y="183"/>
                </a:cubicBezTo>
                <a:cubicBezTo>
                  <a:pt x="379" y="179"/>
                  <a:pt x="373" y="176"/>
                  <a:pt x="367" y="174"/>
                </a:cubicBezTo>
                <a:cubicBezTo>
                  <a:pt x="361" y="173"/>
                  <a:pt x="356" y="172"/>
                  <a:pt x="351" y="172"/>
                </a:cubicBezTo>
                <a:cubicBezTo>
                  <a:pt x="346" y="172"/>
                  <a:pt x="341" y="173"/>
                  <a:pt x="337" y="176"/>
                </a:cubicBezTo>
                <a:cubicBezTo>
                  <a:pt x="332" y="178"/>
                  <a:pt x="328" y="181"/>
                  <a:pt x="323" y="186"/>
                </a:cubicBezTo>
                <a:cubicBezTo>
                  <a:pt x="316" y="193"/>
                  <a:pt x="312" y="201"/>
                  <a:pt x="310" y="209"/>
                </a:cubicBezTo>
                <a:cubicBezTo>
                  <a:pt x="309" y="217"/>
                  <a:pt x="310" y="226"/>
                  <a:pt x="314" y="235"/>
                </a:cubicBezTo>
                <a:cubicBezTo>
                  <a:pt x="317" y="244"/>
                  <a:pt x="323" y="253"/>
                  <a:pt x="330" y="262"/>
                </a:cubicBezTo>
                <a:cubicBezTo>
                  <a:pt x="338" y="271"/>
                  <a:pt x="346" y="281"/>
                  <a:pt x="355" y="290"/>
                </a:cubicBezTo>
                <a:cubicBezTo>
                  <a:pt x="368" y="303"/>
                  <a:pt x="380" y="313"/>
                  <a:pt x="390" y="321"/>
                </a:cubicBezTo>
                <a:cubicBezTo>
                  <a:pt x="400" y="329"/>
                  <a:pt x="410" y="334"/>
                  <a:pt x="418" y="337"/>
                </a:cubicBezTo>
                <a:cubicBezTo>
                  <a:pt x="427" y="339"/>
                  <a:pt x="435" y="340"/>
                  <a:pt x="442" y="338"/>
                </a:cubicBezTo>
                <a:cubicBezTo>
                  <a:pt x="449" y="336"/>
                  <a:pt x="455" y="332"/>
                  <a:pt x="462" y="326"/>
                </a:cubicBezTo>
                <a:cubicBezTo>
                  <a:pt x="467" y="321"/>
                  <a:pt x="470" y="315"/>
                  <a:pt x="472" y="310"/>
                </a:cubicBezTo>
                <a:cubicBezTo>
                  <a:pt x="475" y="305"/>
                  <a:pt x="476" y="299"/>
                  <a:pt x="475" y="294"/>
                </a:cubicBezTo>
                <a:cubicBezTo>
                  <a:pt x="475" y="288"/>
                  <a:pt x="474" y="282"/>
                  <a:pt x="471" y="276"/>
                </a:cubicBezTo>
                <a:cubicBezTo>
                  <a:pt x="469" y="270"/>
                  <a:pt x="466" y="264"/>
                  <a:pt x="462" y="258"/>
                </a:cubicBezTo>
                <a:cubicBezTo>
                  <a:pt x="458" y="252"/>
                  <a:pt x="453" y="246"/>
                  <a:pt x="448" y="240"/>
                </a:cubicBezTo>
                <a:cubicBezTo>
                  <a:pt x="442" y="233"/>
                  <a:pt x="436" y="227"/>
                  <a:pt x="430" y="221"/>
                </a:cubicBezTo>
                <a:close/>
                <a:moveTo>
                  <a:pt x="626" y="96"/>
                </a:moveTo>
                <a:cubicBezTo>
                  <a:pt x="629" y="99"/>
                  <a:pt x="631" y="101"/>
                  <a:pt x="632" y="104"/>
                </a:cubicBezTo>
                <a:cubicBezTo>
                  <a:pt x="633" y="107"/>
                  <a:pt x="632" y="109"/>
                  <a:pt x="631" y="110"/>
                </a:cubicBezTo>
                <a:lnTo>
                  <a:pt x="611" y="130"/>
                </a:lnTo>
                <a:lnTo>
                  <a:pt x="647" y="166"/>
                </a:lnTo>
                <a:cubicBezTo>
                  <a:pt x="648" y="166"/>
                  <a:pt x="649" y="167"/>
                  <a:pt x="649" y="168"/>
                </a:cubicBezTo>
                <a:cubicBezTo>
                  <a:pt x="649" y="169"/>
                  <a:pt x="649" y="170"/>
                  <a:pt x="648" y="171"/>
                </a:cubicBezTo>
                <a:cubicBezTo>
                  <a:pt x="647" y="172"/>
                  <a:pt x="647" y="174"/>
                  <a:pt x="645" y="176"/>
                </a:cubicBezTo>
                <a:cubicBezTo>
                  <a:pt x="644" y="177"/>
                  <a:pt x="642" y="179"/>
                  <a:pt x="640" y="181"/>
                </a:cubicBezTo>
                <a:cubicBezTo>
                  <a:pt x="638" y="184"/>
                  <a:pt x="636" y="185"/>
                  <a:pt x="634" y="187"/>
                </a:cubicBezTo>
                <a:cubicBezTo>
                  <a:pt x="633" y="188"/>
                  <a:pt x="631" y="189"/>
                  <a:pt x="630" y="189"/>
                </a:cubicBezTo>
                <a:cubicBezTo>
                  <a:pt x="629" y="190"/>
                  <a:pt x="628" y="190"/>
                  <a:pt x="627" y="190"/>
                </a:cubicBezTo>
                <a:cubicBezTo>
                  <a:pt x="626" y="190"/>
                  <a:pt x="625" y="189"/>
                  <a:pt x="625" y="188"/>
                </a:cubicBezTo>
                <a:lnTo>
                  <a:pt x="589" y="152"/>
                </a:lnTo>
                <a:lnTo>
                  <a:pt x="518" y="223"/>
                </a:lnTo>
                <a:cubicBezTo>
                  <a:pt x="517" y="224"/>
                  <a:pt x="516" y="224"/>
                  <a:pt x="515" y="225"/>
                </a:cubicBezTo>
                <a:cubicBezTo>
                  <a:pt x="514" y="225"/>
                  <a:pt x="513" y="225"/>
                  <a:pt x="512" y="225"/>
                </a:cubicBezTo>
                <a:cubicBezTo>
                  <a:pt x="511" y="225"/>
                  <a:pt x="509" y="225"/>
                  <a:pt x="508" y="223"/>
                </a:cubicBezTo>
                <a:cubicBezTo>
                  <a:pt x="506" y="222"/>
                  <a:pt x="504" y="221"/>
                  <a:pt x="502" y="219"/>
                </a:cubicBezTo>
                <a:cubicBezTo>
                  <a:pt x="501" y="217"/>
                  <a:pt x="499" y="215"/>
                  <a:pt x="498" y="214"/>
                </a:cubicBezTo>
                <a:cubicBezTo>
                  <a:pt x="497" y="213"/>
                  <a:pt x="496" y="211"/>
                  <a:pt x="495" y="210"/>
                </a:cubicBezTo>
                <a:cubicBezTo>
                  <a:pt x="494" y="208"/>
                  <a:pt x="493" y="207"/>
                  <a:pt x="493" y="206"/>
                </a:cubicBezTo>
                <a:cubicBezTo>
                  <a:pt x="492" y="204"/>
                  <a:pt x="491" y="202"/>
                  <a:pt x="491" y="201"/>
                </a:cubicBezTo>
                <a:lnTo>
                  <a:pt x="448" y="35"/>
                </a:lnTo>
                <a:cubicBezTo>
                  <a:pt x="448" y="34"/>
                  <a:pt x="448" y="33"/>
                  <a:pt x="448" y="32"/>
                </a:cubicBezTo>
                <a:cubicBezTo>
                  <a:pt x="448" y="30"/>
                  <a:pt x="449" y="29"/>
                  <a:pt x="450" y="27"/>
                </a:cubicBezTo>
                <a:cubicBezTo>
                  <a:pt x="451" y="25"/>
                  <a:pt x="452" y="23"/>
                  <a:pt x="454" y="21"/>
                </a:cubicBezTo>
                <a:cubicBezTo>
                  <a:pt x="456" y="19"/>
                  <a:pt x="458" y="17"/>
                  <a:pt x="461" y="14"/>
                </a:cubicBezTo>
                <a:cubicBezTo>
                  <a:pt x="464" y="11"/>
                  <a:pt x="467" y="8"/>
                  <a:pt x="469" y="6"/>
                </a:cubicBezTo>
                <a:cubicBezTo>
                  <a:pt x="472" y="5"/>
                  <a:pt x="474" y="3"/>
                  <a:pt x="475" y="2"/>
                </a:cubicBezTo>
                <a:cubicBezTo>
                  <a:pt x="477" y="1"/>
                  <a:pt x="479" y="0"/>
                  <a:pt x="480" y="0"/>
                </a:cubicBezTo>
                <a:cubicBezTo>
                  <a:pt x="481" y="0"/>
                  <a:pt x="482" y="0"/>
                  <a:pt x="483" y="1"/>
                </a:cubicBezTo>
                <a:lnTo>
                  <a:pt x="593" y="111"/>
                </a:lnTo>
                <a:lnTo>
                  <a:pt x="612" y="91"/>
                </a:lnTo>
                <a:cubicBezTo>
                  <a:pt x="613" y="90"/>
                  <a:pt x="615" y="89"/>
                  <a:pt x="618" y="90"/>
                </a:cubicBezTo>
                <a:cubicBezTo>
                  <a:pt x="620" y="91"/>
                  <a:pt x="623" y="93"/>
                  <a:pt x="626" y="96"/>
                </a:cubicBezTo>
                <a:close/>
                <a:moveTo>
                  <a:pt x="476" y="39"/>
                </a:moveTo>
                <a:lnTo>
                  <a:pt x="475" y="40"/>
                </a:lnTo>
                <a:lnTo>
                  <a:pt x="514" y="189"/>
                </a:lnTo>
                <a:lnTo>
                  <a:pt x="570" y="134"/>
                </a:lnTo>
                <a:lnTo>
                  <a:pt x="476" y="3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4" name="Freeform 158"/>
          <p:cNvSpPr>
            <a:spLocks noEditPoints="1"/>
          </p:cNvSpPr>
          <p:nvPr/>
        </p:nvSpPr>
        <p:spPr bwMode="auto">
          <a:xfrm>
            <a:off x="6848477" y="5257800"/>
            <a:ext cx="382588" cy="400050"/>
          </a:xfrm>
          <a:custGeom>
            <a:avLst/>
            <a:gdLst/>
            <a:ahLst/>
            <a:cxnLst>
              <a:cxn ang="0">
                <a:pos x="257" y="567"/>
              </a:cxn>
              <a:cxn ang="0">
                <a:pos x="161" y="668"/>
              </a:cxn>
              <a:cxn ang="0">
                <a:pos x="149" y="670"/>
              </a:cxn>
              <a:cxn ang="0">
                <a:pos x="136" y="656"/>
              </a:cxn>
              <a:cxn ang="0">
                <a:pos x="133" y="576"/>
              </a:cxn>
              <a:cxn ang="0">
                <a:pos x="115" y="487"/>
              </a:cxn>
              <a:cxn ang="0">
                <a:pos x="76" y="461"/>
              </a:cxn>
              <a:cxn ang="0">
                <a:pos x="34" y="492"/>
              </a:cxn>
              <a:cxn ang="0">
                <a:pos x="21" y="529"/>
              </a:cxn>
              <a:cxn ang="0">
                <a:pos x="12" y="527"/>
              </a:cxn>
              <a:cxn ang="0">
                <a:pos x="1" y="516"/>
              </a:cxn>
              <a:cxn ang="0">
                <a:pos x="2" y="499"/>
              </a:cxn>
              <a:cxn ang="0">
                <a:pos x="29" y="452"/>
              </a:cxn>
              <a:cxn ang="0">
                <a:pos x="103" y="432"/>
              </a:cxn>
              <a:cxn ang="0">
                <a:pos x="150" y="488"/>
              </a:cxn>
              <a:cxn ang="0">
                <a:pos x="161" y="629"/>
              </a:cxn>
              <a:cxn ang="0">
                <a:pos x="242" y="553"/>
              </a:cxn>
              <a:cxn ang="0">
                <a:pos x="316" y="341"/>
              </a:cxn>
              <a:cxn ang="0">
                <a:pos x="366" y="455"/>
              </a:cxn>
              <a:cxn ang="0">
                <a:pos x="276" y="513"/>
              </a:cxn>
              <a:cxn ang="0">
                <a:pos x="165" y="421"/>
              </a:cxn>
              <a:cxn ang="0">
                <a:pos x="170" y="310"/>
              </a:cxn>
              <a:cxn ang="0">
                <a:pos x="275" y="306"/>
              </a:cxn>
              <a:cxn ang="0">
                <a:pos x="270" y="343"/>
              </a:cxn>
              <a:cxn ang="0">
                <a:pos x="215" y="317"/>
              </a:cxn>
              <a:cxn ang="0">
                <a:pos x="175" y="354"/>
              </a:cxn>
              <a:cxn ang="0">
                <a:pos x="220" y="435"/>
              </a:cxn>
              <a:cxn ang="0">
                <a:pos x="306" y="483"/>
              </a:cxn>
              <a:cxn ang="0">
                <a:pos x="340" y="438"/>
              </a:cxn>
              <a:cxn ang="0">
                <a:pos x="312" y="384"/>
              </a:cxn>
              <a:cxn ang="0">
                <a:pos x="485" y="244"/>
              </a:cxn>
              <a:cxn ang="0">
                <a:pos x="479" y="355"/>
              </a:cxn>
              <a:cxn ang="0">
                <a:pos x="374" y="359"/>
              </a:cxn>
              <a:cxn ang="0">
                <a:pos x="283" y="247"/>
              </a:cxn>
              <a:cxn ang="0">
                <a:pos x="339" y="153"/>
              </a:cxn>
              <a:cxn ang="0">
                <a:pos x="452" y="205"/>
              </a:cxn>
              <a:cxn ang="0">
                <a:pos x="385" y="192"/>
              </a:cxn>
              <a:cxn ang="0">
                <a:pos x="337" y="185"/>
              </a:cxn>
              <a:cxn ang="0">
                <a:pos x="314" y="244"/>
              </a:cxn>
              <a:cxn ang="0">
                <a:pos x="390" y="330"/>
              </a:cxn>
              <a:cxn ang="0">
                <a:pos x="462" y="335"/>
              </a:cxn>
              <a:cxn ang="0">
                <a:pos x="471" y="285"/>
              </a:cxn>
              <a:cxn ang="0">
                <a:pos x="430" y="230"/>
              </a:cxn>
              <a:cxn ang="0">
                <a:pos x="643" y="155"/>
              </a:cxn>
              <a:cxn ang="0">
                <a:pos x="595" y="234"/>
              </a:cxn>
              <a:cxn ang="0">
                <a:pos x="528" y="229"/>
              </a:cxn>
              <a:cxn ang="0">
                <a:pos x="459" y="166"/>
              </a:cxn>
              <a:cxn ang="0">
                <a:pos x="427" y="83"/>
              </a:cxn>
              <a:cxn ang="0">
                <a:pos x="468" y="15"/>
              </a:cxn>
              <a:cxn ang="0">
                <a:pos x="494" y="0"/>
              </a:cxn>
              <a:cxn ang="0">
                <a:pos x="502" y="3"/>
              </a:cxn>
              <a:cxn ang="0">
                <a:pos x="511" y="14"/>
              </a:cxn>
              <a:cxn ang="0">
                <a:pos x="505" y="22"/>
              </a:cxn>
              <a:cxn ang="0">
                <a:pos x="474" y="44"/>
              </a:cxn>
              <a:cxn ang="0">
                <a:pos x="468" y="126"/>
              </a:cxn>
              <a:cxn ang="0">
                <a:pos x="498" y="128"/>
              </a:cxn>
              <a:cxn ang="0">
                <a:pos x="544" y="81"/>
              </a:cxn>
              <a:cxn ang="0">
                <a:pos x="617" y="101"/>
              </a:cxn>
              <a:cxn ang="0">
                <a:pos x="565" y="108"/>
              </a:cxn>
              <a:cxn ang="0">
                <a:pos x="522" y="134"/>
              </a:cxn>
              <a:cxn ang="0">
                <a:pos x="507" y="170"/>
              </a:cxn>
              <a:cxn ang="0">
                <a:pos x="583" y="208"/>
              </a:cxn>
              <a:cxn ang="0">
                <a:pos x="614" y="160"/>
              </a:cxn>
            </a:cxnLst>
            <a:rect l="0" t="0" r="r" b="b"/>
            <a:pathLst>
              <a:path w="644" h="672">
                <a:moveTo>
                  <a:pt x="251" y="558"/>
                </a:moveTo>
                <a:cubicBezTo>
                  <a:pt x="252" y="560"/>
                  <a:pt x="254" y="561"/>
                  <a:pt x="255" y="563"/>
                </a:cubicBezTo>
                <a:cubicBezTo>
                  <a:pt x="256" y="564"/>
                  <a:pt x="256" y="566"/>
                  <a:pt x="257" y="567"/>
                </a:cubicBezTo>
                <a:cubicBezTo>
                  <a:pt x="257" y="568"/>
                  <a:pt x="257" y="569"/>
                  <a:pt x="257" y="570"/>
                </a:cubicBezTo>
                <a:cubicBezTo>
                  <a:pt x="257" y="571"/>
                  <a:pt x="256" y="572"/>
                  <a:pt x="256" y="573"/>
                </a:cubicBezTo>
                <a:lnTo>
                  <a:pt x="161" y="668"/>
                </a:lnTo>
                <a:cubicBezTo>
                  <a:pt x="160" y="669"/>
                  <a:pt x="158" y="670"/>
                  <a:pt x="157" y="671"/>
                </a:cubicBezTo>
                <a:cubicBezTo>
                  <a:pt x="156" y="671"/>
                  <a:pt x="155" y="672"/>
                  <a:pt x="153" y="672"/>
                </a:cubicBezTo>
                <a:cubicBezTo>
                  <a:pt x="152" y="672"/>
                  <a:pt x="150" y="671"/>
                  <a:pt x="149" y="670"/>
                </a:cubicBezTo>
                <a:cubicBezTo>
                  <a:pt x="147" y="669"/>
                  <a:pt x="145" y="668"/>
                  <a:pt x="143" y="666"/>
                </a:cubicBezTo>
                <a:cubicBezTo>
                  <a:pt x="142" y="664"/>
                  <a:pt x="140" y="662"/>
                  <a:pt x="139" y="661"/>
                </a:cubicBezTo>
                <a:cubicBezTo>
                  <a:pt x="138" y="659"/>
                  <a:pt x="137" y="658"/>
                  <a:pt x="136" y="656"/>
                </a:cubicBezTo>
                <a:cubicBezTo>
                  <a:pt x="136" y="655"/>
                  <a:pt x="135" y="653"/>
                  <a:pt x="135" y="652"/>
                </a:cubicBezTo>
                <a:cubicBezTo>
                  <a:pt x="135" y="650"/>
                  <a:pt x="134" y="648"/>
                  <a:pt x="134" y="646"/>
                </a:cubicBezTo>
                <a:lnTo>
                  <a:pt x="133" y="576"/>
                </a:lnTo>
                <a:cubicBezTo>
                  <a:pt x="133" y="560"/>
                  <a:pt x="132" y="546"/>
                  <a:pt x="131" y="535"/>
                </a:cubicBezTo>
                <a:cubicBezTo>
                  <a:pt x="129" y="524"/>
                  <a:pt x="127" y="514"/>
                  <a:pt x="124" y="507"/>
                </a:cubicBezTo>
                <a:cubicBezTo>
                  <a:pt x="121" y="499"/>
                  <a:pt x="118" y="492"/>
                  <a:pt x="115" y="487"/>
                </a:cubicBezTo>
                <a:cubicBezTo>
                  <a:pt x="111" y="482"/>
                  <a:pt x="107" y="477"/>
                  <a:pt x="104" y="474"/>
                </a:cubicBezTo>
                <a:cubicBezTo>
                  <a:pt x="100" y="470"/>
                  <a:pt x="96" y="467"/>
                  <a:pt x="91" y="465"/>
                </a:cubicBezTo>
                <a:cubicBezTo>
                  <a:pt x="86" y="462"/>
                  <a:pt x="81" y="461"/>
                  <a:pt x="76" y="461"/>
                </a:cubicBezTo>
                <a:cubicBezTo>
                  <a:pt x="71" y="461"/>
                  <a:pt x="66" y="462"/>
                  <a:pt x="61" y="464"/>
                </a:cubicBezTo>
                <a:cubicBezTo>
                  <a:pt x="56" y="466"/>
                  <a:pt x="51" y="470"/>
                  <a:pt x="46" y="475"/>
                </a:cubicBezTo>
                <a:cubicBezTo>
                  <a:pt x="41" y="480"/>
                  <a:pt x="37" y="486"/>
                  <a:pt x="34" y="492"/>
                </a:cubicBezTo>
                <a:cubicBezTo>
                  <a:pt x="31" y="498"/>
                  <a:pt x="29" y="503"/>
                  <a:pt x="27" y="508"/>
                </a:cubicBezTo>
                <a:cubicBezTo>
                  <a:pt x="25" y="513"/>
                  <a:pt x="24" y="518"/>
                  <a:pt x="24" y="522"/>
                </a:cubicBezTo>
                <a:cubicBezTo>
                  <a:pt x="23" y="525"/>
                  <a:pt x="22" y="528"/>
                  <a:pt x="21" y="529"/>
                </a:cubicBezTo>
                <a:cubicBezTo>
                  <a:pt x="20" y="529"/>
                  <a:pt x="19" y="530"/>
                  <a:pt x="19" y="530"/>
                </a:cubicBezTo>
                <a:cubicBezTo>
                  <a:pt x="18" y="530"/>
                  <a:pt x="17" y="530"/>
                  <a:pt x="16" y="530"/>
                </a:cubicBezTo>
                <a:cubicBezTo>
                  <a:pt x="14" y="529"/>
                  <a:pt x="13" y="528"/>
                  <a:pt x="12" y="527"/>
                </a:cubicBezTo>
                <a:cubicBezTo>
                  <a:pt x="10" y="526"/>
                  <a:pt x="8" y="524"/>
                  <a:pt x="7" y="523"/>
                </a:cubicBezTo>
                <a:cubicBezTo>
                  <a:pt x="5" y="521"/>
                  <a:pt x="4" y="520"/>
                  <a:pt x="3" y="519"/>
                </a:cubicBezTo>
                <a:cubicBezTo>
                  <a:pt x="2" y="518"/>
                  <a:pt x="2" y="517"/>
                  <a:pt x="1" y="516"/>
                </a:cubicBezTo>
                <a:cubicBezTo>
                  <a:pt x="1" y="515"/>
                  <a:pt x="0" y="514"/>
                  <a:pt x="0" y="513"/>
                </a:cubicBezTo>
                <a:cubicBezTo>
                  <a:pt x="0" y="512"/>
                  <a:pt x="0" y="511"/>
                  <a:pt x="0" y="509"/>
                </a:cubicBezTo>
                <a:cubicBezTo>
                  <a:pt x="0" y="507"/>
                  <a:pt x="1" y="504"/>
                  <a:pt x="2" y="499"/>
                </a:cubicBezTo>
                <a:cubicBezTo>
                  <a:pt x="3" y="495"/>
                  <a:pt x="4" y="490"/>
                  <a:pt x="7" y="485"/>
                </a:cubicBezTo>
                <a:cubicBezTo>
                  <a:pt x="9" y="479"/>
                  <a:pt x="12" y="474"/>
                  <a:pt x="16" y="468"/>
                </a:cubicBezTo>
                <a:cubicBezTo>
                  <a:pt x="19" y="462"/>
                  <a:pt x="24" y="457"/>
                  <a:pt x="29" y="452"/>
                </a:cubicBezTo>
                <a:cubicBezTo>
                  <a:pt x="37" y="443"/>
                  <a:pt x="46" y="437"/>
                  <a:pt x="54" y="433"/>
                </a:cubicBezTo>
                <a:cubicBezTo>
                  <a:pt x="63" y="429"/>
                  <a:pt x="71" y="427"/>
                  <a:pt x="80" y="427"/>
                </a:cubicBezTo>
                <a:cubicBezTo>
                  <a:pt x="88" y="427"/>
                  <a:pt x="96" y="429"/>
                  <a:pt x="103" y="432"/>
                </a:cubicBezTo>
                <a:cubicBezTo>
                  <a:pt x="110" y="436"/>
                  <a:pt x="117" y="440"/>
                  <a:pt x="123" y="446"/>
                </a:cubicBezTo>
                <a:cubicBezTo>
                  <a:pt x="129" y="452"/>
                  <a:pt x="134" y="458"/>
                  <a:pt x="138" y="464"/>
                </a:cubicBezTo>
                <a:cubicBezTo>
                  <a:pt x="143" y="471"/>
                  <a:pt x="146" y="479"/>
                  <a:pt x="150" y="488"/>
                </a:cubicBezTo>
                <a:cubicBezTo>
                  <a:pt x="153" y="498"/>
                  <a:pt x="155" y="509"/>
                  <a:pt x="157" y="523"/>
                </a:cubicBezTo>
                <a:cubicBezTo>
                  <a:pt x="159" y="536"/>
                  <a:pt x="160" y="553"/>
                  <a:pt x="160" y="573"/>
                </a:cubicBezTo>
                <a:lnTo>
                  <a:pt x="161" y="629"/>
                </a:lnTo>
                <a:lnTo>
                  <a:pt x="236" y="554"/>
                </a:lnTo>
                <a:cubicBezTo>
                  <a:pt x="237" y="553"/>
                  <a:pt x="238" y="553"/>
                  <a:pt x="239" y="553"/>
                </a:cubicBezTo>
                <a:cubicBezTo>
                  <a:pt x="240" y="552"/>
                  <a:pt x="241" y="552"/>
                  <a:pt x="242" y="553"/>
                </a:cubicBezTo>
                <a:cubicBezTo>
                  <a:pt x="244" y="553"/>
                  <a:pt x="245" y="554"/>
                  <a:pt x="246" y="555"/>
                </a:cubicBezTo>
                <a:cubicBezTo>
                  <a:pt x="248" y="555"/>
                  <a:pt x="249" y="557"/>
                  <a:pt x="251" y="558"/>
                </a:cubicBezTo>
                <a:close/>
                <a:moveTo>
                  <a:pt x="316" y="341"/>
                </a:moveTo>
                <a:cubicBezTo>
                  <a:pt x="329" y="354"/>
                  <a:pt x="340" y="367"/>
                  <a:pt x="349" y="380"/>
                </a:cubicBezTo>
                <a:cubicBezTo>
                  <a:pt x="358" y="393"/>
                  <a:pt x="364" y="405"/>
                  <a:pt x="367" y="418"/>
                </a:cubicBezTo>
                <a:cubicBezTo>
                  <a:pt x="370" y="431"/>
                  <a:pt x="369" y="443"/>
                  <a:pt x="366" y="455"/>
                </a:cubicBezTo>
                <a:cubicBezTo>
                  <a:pt x="362" y="467"/>
                  <a:pt x="355" y="479"/>
                  <a:pt x="344" y="490"/>
                </a:cubicBezTo>
                <a:cubicBezTo>
                  <a:pt x="333" y="501"/>
                  <a:pt x="322" y="508"/>
                  <a:pt x="310" y="512"/>
                </a:cubicBezTo>
                <a:cubicBezTo>
                  <a:pt x="299" y="515"/>
                  <a:pt x="288" y="516"/>
                  <a:pt x="276" y="513"/>
                </a:cubicBezTo>
                <a:cubicBezTo>
                  <a:pt x="264" y="510"/>
                  <a:pt x="251" y="504"/>
                  <a:pt x="238" y="495"/>
                </a:cubicBezTo>
                <a:cubicBezTo>
                  <a:pt x="226" y="486"/>
                  <a:pt x="212" y="474"/>
                  <a:pt x="198" y="460"/>
                </a:cubicBezTo>
                <a:cubicBezTo>
                  <a:pt x="185" y="447"/>
                  <a:pt x="174" y="434"/>
                  <a:pt x="165" y="421"/>
                </a:cubicBezTo>
                <a:cubicBezTo>
                  <a:pt x="156" y="408"/>
                  <a:pt x="151" y="395"/>
                  <a:pt x="147" y="382"/>
                </a:cubicBezTo>
                <a:cubicBezTo>
                  <a:pt x="144" y="370"/>
                  <a:pt x="145" y="357"/>
                  <a:pt x="148" y="345"/>
                </a:cubicBezTo>
                <a:cubicBezTo>
                  <a:pt x="152" y="333"/>
                  <a:pt x="159" y="322"/>
                  <a:pt x="170" y="310"/>
                </a:cubicBezTo>
                <a:cubicBezTo>
                  <a:pt x="181" y="299"/>
                  <a:pt x="192" y="292"/>
                  <a:pt x="203" y="289"/>
                </a:cubicBezTo>
                <a:cubicBezTo>
                  <a:pt x="215" y="285"/>
                  <a:pt x="226" y="285"/>
                  <a:pt x="238" y="288"/>
                </a:cubicBezTo>
                <a:cubicBezTo>
                  <a:pt x="250" y="291"/>
                  <a:pt x="263" y="297"/>
                  <a:pt x="275" y="306"/>
                </a:cubicBezTo>
                <a:cubicBezTo>
                  <a:pt x="288" y="315"/>
                  <a:pt x="302" y="326"/>
                  <a:pt x="316" y="341"/>
                </a:cubicBezTo>
                <a:close/>
                <a:moveTo>
                  <a:pt x="294" y="365"/>
                </a:moveTo>
                <a:cubicBezTo>
                  <a:pt x="286" y="357"/>
                  <a:pt x="278" y="350"/>
                  <a:pt x="270" y="343"/>
                </a:cubicBezTo>
                <a:cubicBezTo>
                  <a:pt x="263" y="337"/>
                  <a:pt x="256" y="332"/>
                  <a:pt x="249" y="328"/>
                </a:cubicBezTo>
                <a:cubicBezTo>
                  <a:pt x="243" y="324"/>
                  <a:pt x="237" y="321"/>
                  <a:pt x="231" y="319"/>
                </a:cubicBezTo>
                <a:cubicBezTo>
                  <a:pt x="226" y="317"/>
                  <a:pt x="220" y="317"/>
                  <a:pt x="215" y="317"/>
                </a:cubicBezTo>
                <a:cubicBezTo>
                  <a:pt x="210" y="317"/>
                  <a:pt x="205" y="318"/>
                  <a:pt x="201" y="321"/>
                </a:cubicBezTo>
                <a:cubicBezTo>
                  <a:pt x="196" y="323"/>
                  <a:pt x="192" y="326"/>
                  <a:pt x="188" y="330"/>
                </a:cubicBezTo>
                <a:cubicBezTo>
                  <a:pt x="180" y="338"/>
                  <a:pt x="176" y="346"/>
                  <a:pt x="175" y="354"/>
                </a:cubicBezTo>
                <a:cubicBezTo>
                  <a:pt x="174" y="362"/>
                  <a:pt x="175" y="371"/>
                  <a:pt x="178" y="380"/>
                </a:cubicBezTo>
                <a:cubicBezTo>
                  <a:pt x="182" y="388"/>
                  <a:pt x="187" y="398"/>
                  <a:pt x="194" y="407"/>
                </a:cubicBezTo>
                <a:cubicBezTo>
                  <a:pt x="202" y="416"/>
                  <a:pt x="210" y="426"/>
                  <a:pt x="220" y="435"/>
                </a:cubicBezTo>
                <a:cubicBezTo>
                  <a:pt x="233" y="448"/>
                  <a:pt x="244" y="458"/>
                  <a:pt x="254" y="466"/>
                </a:cubicBezTo>
                <a:cubicBezTo>
                  <a:pt x="265" y="473"/>
                  <a:pt x="274" y="479"/>
                  <a:pt x="283" y="481"/>
                </a:cubicBezTo>
                <a:cubicBezTo>
                  <a:pt x="291" y="484"/>
                  <a:pt x="299" y="485"/>
                  <a:pt x="306" y="483"/>
                </a:cubicBezTo>
                <a:cubicBezTo>
                  <a:pt x="313" y="481"/>
                  <a:pt x="320" y="477"/>
                  <a:pt x="326" y="470"/>
                </a:cubicBezTo>
                <a:cubicBezTo>
                  <a:pt x="331" y="465"/>
                  <a:pt x="335" y="460"/>
                  <a:pt x="337" y="455"/>
                </a:cubicBezTo>
                <a:cubicBezTo>
                  <a:pt x="339" y="450"/>
                  <a:pt x="340" y="444"/>
                  <a:pt x="340" y="438"/>
                </a:cubicBezTo>
                <a:cubicBezTo>
                  <a:pt x="339" y="433"/>
                  <a:pt x="338" y="427"/>
                  <a:pt x="336" y="421"/>
                </a:cubicBezTo>
                <a:cubicBezTo>
                  <a:pt x="333" y="415"/>
                  <a:pt x="330" y="409"/>
                  <a:pt x="326" y="403"/>
                </a:cubicBezTo>
                <a:cubicBezTo>
                  <a:pt x="322" y="397"/>
                  <a:pt x="317" y="391"/>
                  <a:pt x="312" y="384"/>
                </a:cubicBezTo>
                <a:cubicBezTo>
                  <a:pt x="306" y="378"/>
                  <a:pt x="301" y="372"/>
                  <a:pt x="294" y="365"/>
                </a:cubicBezTo>
                <a:close/>
                <a:moveTo>
                  <a:pt x="452" y="205"/>
                </a:moveTo>
                <a:cubicBezTo>
                  <a:pt x="465" y="218"/>
                  <a:pt x="476" y="231"/>
                  <a:pt x="485" y="244"/>
                </a:cubicBezTo>
                <a:cubicBezTo>
                  <a:pt x="493" y="257"/>
                  <a:pt x="499" y="270"/>
                  <a:pt x="502" y="282"/>
                </a:cubicBezTo>
                <a:cubicBezTo>
                  <a:pt x="505" y="295"/>
                  <a:pt x="505" y="307"/>
                  <a:pt x="502" y="319"/>
                </a:cubicBezTo>
                <a:cubicBezTo>
                  <a:pt x="498" y="331"/>
                  <a:pt x="491" y="343"/>
                  <a:pt x="479" y="355"/>
                </a:cubicBezTo>
                <a:cubicBezTo>
                  <a:pt x="468" y="365"/>
                  <a:pt x="457" y="373"/>
                  <a:pt x="446" y="376"/>
                </a:cubicBezTo>
                <a:cubicBezTo>
                  <a:pt x="435" y="380"/>
                  <a:pt x="423" y="380"/>
                  <a:pt x="411" y="377"/>
                </a:cubicBezTo>
                <a:cubicBezTo>
                  <a:pt x="399" y="374"/>
                  <a:pt x="387" y="368"/>
                  <a:pt x="374" y="359"/>
                </a:cubicBezTo>
                <a:cubicBezTo>
                  <a:pt x="361" y="350"/>
                  <a:pt x="348" y="338"/>
                  <a:pt x="334" y="324"/>
                </a:cubicBezTo>
                <a:cubicBezTo>
                  <a:pt x="321" y="311"/>
                  <a:pt x="310" y="298"/>
                  <a:pt x="301" y="285"/>
                </a:cubicBezTo>
                <a:cubicBezTo>
                  <a:pt x="292" y="272"/>
                  <a:pt x="286" y="259"/>
                  <a:pt x="283" y="247"/>
                </a:cubicBezTo>
                <a:cubicBezTo>
                  <a:pt x="280" y="234"/>
                  <a:pt x="280" y="222"/>
                  <a:pt x="284" y="210"/>
                </a:cubicBezTo>
                <a:cubicBezTo>
                  <a:pt x="287" y="198"/>
                  <a:pt x="295" y="186"/>
                  <a:pt x="306" y="175"/>
                </a:cubicBezTo>
                <a:cubicBezTo>
                  <a:pt x="317" y="164"/>
                  <a:pt x="328" y="156"/>
                  <a:pt x="339" y="153"/>
                </a:cubicBezTo>
                <a:cubicBezTo>
                  <a:pt x="350" y="149"/>
                  <a:pt x="362" y="149"/>
                  <a:pt x="374" y="152"/>
                </a:cubicBezTo>
                <a:cubicBezTo>
                  <a:pt x="386" y="155"/>
                  <a:pt x="398" y="161"/>
                  <a:pt x="411" y="170"/>
                </a:cubicBezTo>
                <a:cubicBezTo>
                  <a:pt x="424" y="179"/>
                  <a:pt x="438" y="191"/>
                  <a:pt x="452" y="205"/>
                </a:cubicBezTo>
                <a:close/>
                <a:moveTo>
                  <a:pt x="430" y="230"/>
                </a:moveTo>
                <a:cubicBezTo>
                  <a:pt x="421" y="221"/>
                  <a:pt x="413" y="214"/>
                  <a:pt x="406" y="208"/>
                </a:cubicBezTo>
                <a:cubicBezTo>
                  <a:pt x="399" y="201"/>
                  <a:pt x="392" y="196"/>
                  <a:pt x="385" y="192"/>
                </a:cubicBezTo>
                <a:cubicBezTo>
                  <a:pt x="379" y="188"/>
                  <a:pt x="373" y="185"/>
                  <a:pt x="367" y="183"/>
                </a:cubicBezTo>
                <a:cubicBezTo>
                  <a:pt x="361" y="182"/>
                  <a:pt x="356" y="181"/>
                  <a:pt x="351" y="181"/>
                </a:cubicBezTo>
                <a:cubicBezTo>
                  <a:pt x="346" y="181"/>
                  <a:pt x="341" y="182"/>
                  <a:pt x="337" y="185"/>
                </a:cubicBezTo>
                <a:cubicBezTo>
                  <a:pt x="332" y="187"/>
                  <a:pt x="328" y="190"/>
                  <a:pt x="323" y="195"/>
                </a:cubicBezTo>
                <a:cubicBezTo>
                  <a:pt x="316" y="202"/>
                  <a:pt x="312" y="210"/>
                  <a:pt x="310" y="218"/>
                </a:cubicBezTo>
                <a:cubicBezTo>
                  <a:pt x="309" y="226"/>
                  <a:pt x="311" y="235"/>
                  <a:pt x="314" y="244"/>
                </a:cubicBezTo>
                <a:cubicBezTo>
                  <a:pt x="317" y="253"/>
                  <a:pt x="323" y="262"/>
                  <a:pt x="330" y="271"/>
                </a:cubicBezTo>
                <a:cubicBezTo>
                  <a:pt x="338" y="280"/>
                  <a:pt x="346" y="290"/>
                  <a:pt x="356" y="299"/>
                </a:cubicBezTo>
                <a:cubicBezTo>
                  <a:pt x="368" y="312"/>
                  <a:pt x="380" y="322"/>
                  <a:pt x="390" y="330"/>
                </a:cubicBezTo>
                <a:cubicBezTo>
                  <a:pt x="401" y="338"/>
                  <a:pt x="410" y="343"/>
                  <a:pt x="418" y="346"/>
                </a:cubicBezTo>
                <a:cubicBezTo>
                  <a:pt x="427" y="348"/>
                  <a:pt x="435" y="349"/>
                  <a:pt x="442" y="347"/>
                </a:cubicBezTo>
                <a:cubicBezTo>
                  <a:pt x="449" y="345"/>
                  <a:pt x="456" y="341"/>
                  <a:pt x="462" y="335"/>
                </a:cubicBezTo>
                <a:cubicBezTo>
                  <a:pt x="467" y="330"/>
                  <a:pt x="470" y="324"/>
                  <a:pt x="473" y="319"/>
                </a:cubicBezTo>
                <a:cubicBezTo>
                  <a:pt x="475" y="314"/>
                  <a:pt x="476" y="308"/>
                  <a:pt x="475" y="303"/>
                </a:cubicBezTo>
                <a:cubicBezTo>
                  <a:pt x="475" y="297"/>
                  <a:pt x="474" y="291"/>
                  <a:pt x="471" y="285"/>
                </a:cubicBezTo>
                <a:cubicBezTo>
                  <a:pt x="469" y="279"/>
                  <a:pt x="466" y="273"/>
                  <a:pt x="462" y="267"/>
                </a:cubicBezTo>
                <a:cubicBezTo>
                  <a:pt x="458" y="261"/>
                  <a:pt x="453" y="255"/>
                  <a:pt x="448" y="249"/>
                </a:cubicBezTo>
                <a:cubicBezTo>
                  <a:pt x="442" y="242"/>
                  <a:pt x="436" y="236"/>
                  <a:pt x="430" y="230"/>
                </a:cubicBezTo>
                <a:close/>
                <a:moveTo>
                  <a:pt x="617" y="101"/>
                </a:moveTo>
                <a:cubicBezTo>
                  <a:pt x="624" y="108"/>
                  <a:pt x="630" y="117"/>
                  <a:pt x="635" y="126"/>
                </a:cubicBezTo>
                <a:cubicBezTo>
                  <a:pt x="640" y="136"/>
                  <a:pt x="643" y="145"/>
                  <a:pt x="643" y="155"/>
                </a:cubicBezTo>
                <a:cubicBezTo>
                  <a:pt x="644" y="166"/>
                  <a:pt x="642" y="176"/>
                  <a:pt x="638" y="186"/>
                </a:cubicBezTo>
                <a:cubicBezTo>
                  <a:pt x="634" y="197"/>
                  <a:pt x="627" y="207"/>
                  <a:pt x="617" y="217"/>
                </a:cubicBezTo>
                <a:cubicBezTo>
                  <a:pt x="609" y="224"/>
                  <a:pt x="602" y="230"/>
                  <a:pt x="595" y="234"/>
                </a:cubicBezTo>
                <a:cubicBezTo>
                  <a:pt x="588" y="237"/>
                  <a:pt x="580" y="240"/>
                  <a:pt x="573" y="240"/>
                </a:cubicBezTo>
                <a:cubicBezTo>
                  <a:pt x="566" y="241"/>
                  <a:pt x="558" y="240"/>
                  <a:pt x="551" y="238"/>
                </a:cubicBezTo>
                <a:cubicBezTo>
                  <a:pt x="543" y="236"/>
                  <a:pt x="536" y="233"/>
                  <a:pt x="528" y="229"/>
                </a:cubicBezTo>
                <a:cubicBezTo>
                  <a:pt x="520" y="224"/>
                  <a:pt x="513" y="219"/>
                  <a:pt x="505" y="212"/>
                </a:cubicBezTo>
                <a:cubicBezTo>
                  <a:pt x="497" y="206"/>
                  <a:pt x="489" y="198"/>
                  <a:pt x="480" y="190"/>
                </a:cubicBezTo>
                <a:cubicBezTo>
                  <a:pt x="473" y="182"/>
                  <a:pt x="466" y="175"/>
                  <a:pt x="459" y="166"/>
                </a:cubicBezTo>
                <a:cubicBezTo>
                  <a:pt x="452" y="158"/>
                  <a:pt x="447" y="149"/>
                  <a:pt x="442" y="140"/>
                </a:cubicBezTo>
                <a:cubicBezTo>
                  <a:pt x="437" y="131"/>
                  <a:pt x="433" y="122"/>
                  <a:pt x="430" y="112"/>
                </a:cubicBezTo>
                <a:cubicBezTo>
                  <a:pt x="428" y="103"/>
                  <a:pt x="427" y="93"/>
                  <a:pt x="427" y="83"/>
                </a:cubicBezTo>
                <a:cubicBezTo>
                  <a:pt x="428" y="73"/>
                  <a:pt x="431" y="63"/>
                  <a:pt x="435" y="53"/>
                </a:cubicBezTo>
                <a:cubicBezTo>
                  <a:pt x="440" y="44"/>
                  <a:pt x="447" y="34"/>
                  <a:pt x="457" y="24"/>
                </a:cubicBezTo>
                <a:cubicBezTo>
                  <a:pt x="460" y="21"/>
                  <a:pt x="464" y="18"/>
                  <a:pt x="468" y="15"/>
                </a:cubicBezTo>
                <a:cubicBezTo>
                  <a:pt x="471" y="12"/>
                  <a:pt x="475" y="9"/>
                  <a:pt x="478" y="7"/>
                </a:cubicBezTo>
                <a:cubicBezTo>
                  <a:pt x="482" y="5"/>
                  <a:pt x="485" y="3"/>
                  <a:pt x="488" y="2"/>
                </a:cubicBezTo>
                <a:cubicBezTo>
                  <a:pt x="490" y="1"/>
                  <a:pt x="492" y="0"/>
                  <a:pt x="494" y="0"/>
                </a:cubicBezTo>
                <a:cubicBezTo>
                  <a:pt x="495" y="0"/>
                  <a:pt x="496" y="0"/>
                  <a:pt x="497" y="0"/>
                </a:cubicBezTo>
                <a:cubicBezTo>
                  <a:pt x="497" y="0"/>
                  <a:pt x="498" y="1"/>
                  <a:pt x="499" y="1"/>
                </a:cubicBezTo>
                <a:cubicBezTo>
                  <a:pt x="500" y="2"/>
                  <a:pt x="501" y="2"/>
                  <a:pt x="502" y="3"/>
                </a:cubicBezTo>
                <a:cubicBezTo>
                  <a:pt x="503" y="4"/>
                  <a:pt x="504" y="5"/>
                  <a:pt x="505" y="6"/>
                </a:cubicBezTo>
                <a:cubicBezTo>
                  <a:pt x="507" y="8"/>
                  <a:pt x="508" y="9"/>
                  <a:pt x="509" y="10"/>
                </a:cubicBezTo>
                <a:cubicBezTo>
                  <a:pt x="510" y="12"/>
                  <a:pt x="511" y="13"/>
                  <a:pt x="511" y="14"/>
                </a:cubicBezTo>
                <a:cubicBezTo>
                  <a:pt x="512" y="15"/>
                  <a:pt x="512" y="16"/>
                  <a:pt x="512" y="16"/>
                </a:cubicBezTo>
                <a:cubicBezTo>
                  <a:pt x="512" y="17"/>
                  <a:pt x="511" y="18"/>
                  <a:pt x="510" y="19"/>
                </a:cubicBezTo>
                <a:cubicBezTo>
                  <a:pt x="509" y="20"/>
                  <a:pt x="508" y="21"/>
                  <a:pt x="505" y="22"/>
                </a:cubicBezTo>
                <a:cubicBezTo>
                  <a:pt x="503" y="23"/>
                  <a:pt x="500" y="24"/>
                  <a:pt x="497" y="26"/>
                </a:cubicBezTo>
                <a:cubicBezTo>
                  <a:pt x="494" y="28"/>
                  <a:pt x="491" y="30"/>
                  <a:pt x="486" y="33"/>
                </a:cubicBezTo>
                <a:cubicBezTo>
                  <a:pt x="482" y="35"/>
                  <a:pt x="478" y="39"/>
                  <a:pt x="474" y="44"/>
                </a:cubicBezTo>
                <a:cubicBezTo>
                  <a:pt x="465" y="52"/>
                  <a:pt x="460" y="61"/>
                  <a:pt x="458" y="70"/>
                </a:cubicBezTo>
                <a:cubicBezTo>
                  <a:pt x="455" y="79"/>
                  <a:pt x="455" y="88"/>
                  <a:pt x="457" y="98"/>
                </a:cubicBezTo>
                <a:cubicBezTo>
                  <a:pt x="458" y="107"/>
                  <a:pt x="462" y="117"/>
                  <a:pt x="468" y="126"/>
                </a:cubicBezTo>
                <a:cubicBezTo>
                  <a:pt x="474" y="135"/>
                  <a:pt x="480" y="144"/>
                  <a:pt x="488" y="152"/>
                </a:cubicBezTo>
                <a:cubicBezTo>
                  <a:pt x="489" y="149"/>
                  <a:pt x="490" y="145"/>
                  <a:pt x="492" y="141"/>
                </a:cubicBezTo>
                <a:cubicBezTo>
                  <a:pt x="493" y="136"/>
                  <a:pt x="495" y="132"/>
                  <a:pt x="498" y="128"/>
                </a:cubicBezTo>
                <a:cubicBezTo>
                  <a:pt x="500" y="123"/>
                  <a:pt x="503" y="119"/>
                  <a:pt x="506" y="114"/>
                </a:cubicBezTo>
                <a:cubicBezTo>
                  <a:pt x="509" y="110"/>
                  <a:pt x="513" y="105"/>
                  <a:pt x="517" y="101"/>
                </a:cubicBezTo>
                <a:cubicBezTo>
                  <a:pt x="526" y="92"/>
                  <a:pt x="536" y="85"/>
                  <a:pt x="544" y="81"/>
                </a:cubicBezTo>
                <a:cubicBezTo>
                  <a:pt x="553" y="78"/>
                  <a:pt x="562" y="76"/>
                  <a:pt x="570" y="76"/>
                </a:cubicBezTo>
                <a:cubicBezTo>
                  <a:pt x="579" y="77"/>
                  <a:pt x="587" y="79"/>
                  <a:pt x="595" y="84"/>
                </a:cubicBezTo>
                <a:cubicBezTo>
                  <a:pt x="602" y="88"/>
                  <a:pt x="610" y="94"/>
                  <a:pt x="617" y="101"/>
                </a:cubicBezTo>
                <a:close/>
                <a:moveTo>
                  <a:pt x="596" y="126"/>
                </a:moveTo>
                <a:cubicBezTo>
                  <a:pt x="591" y="121"/>
                  <a:pt x="586" y="117"/>
                  <a:pt x="580" y="114"/>
                </a:cubicBezTo>
                <a:cubicBezTo>
                  <a:pt x="575" y="111"/>
                  <a:pt x="570" y="109"/>
                  <a:pt x="565" y="108"/>
                </a:cubicBezTo>
                <a:cubicBezTo>
                  <a:pt x="559" y="108"/>
                  <a:pt x="554" y="109"/>
                  <a:pt x="548" y="111"/>
                </a:cubicBezTo>
                <a:cubicBezTo>
                  <a:pt x="543" y="113"/>
                  <a:pt x="537" y="117"/>
                  <a:pt x="531" y="123"/>
                </a:cubicBezTo>
                <a:cubicBezTo>
                  <a:pt x="528" y="127"/>
                  <a:pt x="525" y="130"/>
                  <a:pt x="522" y="134"/>
                </a:cubicBezTo>
                <a:cubicBezTo>
                  <a:pt x="519" y="138"/>
                  <a:pt x="517" y="142"/>
                  <a:pt x="515" y="146"/>
                </a:cubicBezTo>
                <a:cubicBezTo>
                  <a:pt x="513" y="150"/>
                  <a:pt x="511" y="154"/>
                  <a:pt x="510" y="158"/>
                </a:cubicBezTo>
                <a:cubicBezTo>
                  <a:pt x="508" y="162"/>
                  <a:pt x="507" y="166"/>
                  <a:pt x="507" y="170"/>
                </a:cubicBezTo>
                <a:cubicBezTo>
                  <a:pt x="518" y="182"/>
                  <a:pt x="528" y="190"/>
                  <a:pt x="538" y="197"/>
                </a:cubicBezTo>
                <a:cubicBezTo>
                  <a:pt x="547" y="203"/>
                  <a:pt x="555" y="207"/>
                  <a:pt x="562" y="209"/>
                </a:cubicBezTo>
                <a:cubicBezTo>
                  <a:pt x="570" y="211"/>
                  <a:pt x="577" y="210"/>
                  <a:pt x="583" y="208"/>
                </a:cubicBezTo>
                <a:cubicBezTo>
                  <a:pt x="589" y="206"/>
                  <a:pt x="595" y="202"/>
                  <a:pt x="600" y="197"/>
                </a:cubicBezTo>
                <a:cubicBezTo>
                  <a:pt x="606" y="191"/>
                  <a:pt x="610" y="185"/>
                  <a:pt x="612" y="179"/>
                </a:cubicBezTo>
                <a:cubicBezTo>
                  <a:pt x="614" y="173"/>
                  <a:pt x="614" y="166"/>
                  <a:pt x="614" y="160"/>
                </a:cubicBezTo>
                <a:cubicBezTo>
                  <a:pt x="613" y="154"/>
                  <a:pt x="611" y="148"/>
                  <a:pt x="608" y="142"/>
                </a:cubicBezTo>
                <a:cubicBezTo>
                  <a:pt x="604" y="136"/>
                  <a:pt x="600" y="131"/>
                  <a:pt x="596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5" name="Freeform 159"/>
          <p:cNvSpPr>
            <a:spLocks noEditPoints="1"/>
          </p:cNvSpPr>
          <p:nvPr/>
        </p:nvSpPr>
        <p:spPr bwMode="auto">
          <a:xfrm>
            <a:off x="7661277" y="5265738"/>
            <a:ext cx="385763" cy="392113"/>
          </a:xfrm>
          <a:custGeom>
            <a:avLst/>
            <a:gdLst/>
            <a:ahLst/>
            <a:cxnLst>
              <a:cxn ang="0">
                <a:pos x="257" y="555"/>
              </a:cxn>
              <a:cxn ang="0">
                <a:pos x="161" y="656"/>
              </a:cxn>
              <a:cxn ang="0">
                <a:pos x="149" y="658"/>
              </a:cxn>
              <a:cxn ang="0">
                <a:pos x="136" y="644"/>
              </a:cxn>
              <a:cxn ang="0">
                <a:pos x="133" y="564"/>
              </a:cxn>
              <a:cxn ang="0">
                <a:pos x="115" y="475"/>
              </a:cxn>
              <a:cxn ang="0">
                <a:pos x="77" y="449"/>
              </a:cxn>
              <a:cxn ang="0">
                <a:pos x="34" y="480"/>
              </a:cxn>
              <a:cxn ang="0">
                <a:pos x="21" y="517"/>
              </a:cxn>
              <a:cxn ang="0">
                <a:pos x="12" y="515"/>
              </a:cxn>
              <a:cxn ang="0">
                <a:pos x="1" y="504"/>
              </a:cxn>
              <a:cxn ang="0">
                <a:pos x="2" y="487"/>
              </a:cxn>
              <a:cxn ang="0">
                <a:pos x="29" y="440"/>
              </a:cxn>
              <a:cxn ang="0">
                <a:pos x="103" y="420"/>
              </a:cxn>
              <a:cxn ang="0">
                <a:pos x="150" y="476"/>
              </a:cxn>
              <a:cxn ang="0">
                <a:pos x="162" y="617"/>
              </a:cxn>
              <a:cxn ang="0">
                <a:pos x="242" y="541"/>
              </a:cxn>
              <a:cxn ang="0">
                <a:pos x="316" y="329"/>
              </a:cxn>
              <a:cxn ang="0">
                <a:pos x="366" y="443"/>
              </a:cxn>
              <a:cxn ang="0">
                <a:pos x="276" y="501"/>
              </a:cxn>
              <a:cxn ang="0">
                <a:pos x="165" y="409"/>
              </a:cxn>
              <a:cxn ang="0">
                <a:pos x="170" y="298"/>
              </a:cxn>
              <a:cxn ang="0">
                <a:pos x="276" y="294"/>
              </a:cxn>
              <a:cxn ang="0">
                <a:pos x="270" y="331"/>
              </a:cxn>
              <a:cxn ang="0">
                <a:pos x="215" y="305"/>
              </a:cxn>
              <a:cxn ang="0">
                <a:pos x="175" y="342"/>
              </a:cxn>
              <a:cxn ang="0">
                <a:pos x="220" y="423"/>
              </a:cxn>
              <a:cxn ang="0">
                <a:pos x="306" y="471"/>
              </a:cxn>
              <a:cxn ang="0">
                <a:pos x="340" y="426"/>
              </a:cxn>
              <a:cxn ang="0">
                <a:pos x="312" y="372"/>
              </a:cxn>
              <a:cxn ang="0">
                <a:pos x="485" y="232"/>
              </a:cxn>
              <a:cxn ang="0">
                <a:pos x="479" y="343"/>
              </a:cxn>
              <a:cxn ang="0">
                <a:pos x="374" y="347"/>
              </a:cxn>
              <a:cxn ang="0">
                <a:pos x="283" y="235"/>
              </a:cxn>
              <a:cxn ang="0">
                <a:pos x="339" y="141"/>
              </a:cxn>
              <a:cxn ang="0">
                <a:pos x="452" y="193"/>
              </a:cxn>
              <a:cxn ang="0">
                <a:pos x="385" y="180"/>
              </a:cxn>
              <a:cxn ang="0">
                <a:pos x="337" y="173"/>
              </a:cxn>
              <a:cxn ang="0">
                <a:pos x="314" y="232"/>
              </a:cxn>
              <a:cxn ang="0">
                <a:pos x="390" y="318"/>
              </a:cxn>
              <a:cxn ang="0">
                <a:pos x="462" y="323"/>
              </a:cxn>
              <a:cxn ang="0">
                <a:pos x="472" y="273"/>
              </a:cxn>
              <a:cxn ang="0">
                <a:pos x="430" y="218"/>
              </a:cxn>
              <a:cxn ang="0">
                <a:pos x="647" y="151"/>
              </a:cxn>
              <a:cxn ang="0">
                <a:pos x="589" y="228"/>
              </a:cxn>
              <a:cxn ang="0">
                <a:pos x="516" y="220"/>
              </a:cxn>
              <a:cxn ang="0">
                <a:pos x="501" y="160"/>
              </a:cxn>
              <a:cxn ang="0">
                <a:pos x="465" y="140"/>
              </a:cxn>
              <a:cxn ang="0">
                <a:pos x="418" y="104"/>
              </a:cxn>
              <a:cxn ang="0">
                <a:pos x="442" y="27"/>
              </a:cxn>
              <a:cxn ang="0">
                <a:pos x="513" y="4"/>
              </a:cxn>
              <a:cxn ang="0">
                <a:pos x="548" y="50"/>
              </a:cxn>
              <a:cxn ang="0">
                <a:pos x="569" y="87"/>
              </a:cxn>
              <a:cxn ang="0">
                <a:pos x="628" y="101"/>
              </a:cxn>
              <a:cxn ang="0">
                <a:pos x="486" y="31"/>
              </a:cxn>
              <a:cxn ang="0">
                <a:pos x="443" y="75"/>
              </a:cxn>
              <a:cxn ang="0">
                <a:pos x="478" y="111"/>
              </a:cxn>
              <a:cxn ang="0">
                <a:pos x="523" y="67"/>
              </a:cxn>
              <a:cxn ang="0">
                <a:pos x="594" y="118"/>
              </a:cxn>
              <a:cxn ang="0">
                <a:pos x="534" y="126"/>
              </a:cxn>
              <a:cxn ang="0">
                <a:pos x="529" y="183"/>
              </a:cxn>
              <a:cxn ang="0">
                <a:pos x="599" y="187"/>
              </a:cxn>
            </a:cxnLst>
            <a:rect l="0" t="0" r="r" b="b"/>
            <a:pathLst>
              <a:path w="648" h="660">
                <a:moveTo>
                  <a:pt x="251" y="546"/>
                </a:moveTo>
                <a:cubicBezTo>
                  <a:pt x="253" y="548"/>
                  <a:pt x="254" y="549"/>
                  <a:pt x="255" y="551"/>
                </a:cubicBezTo>
                <a:cubicBezTo>
                  <a:pt x="256" y="552"/>
                  <a:pt x="257" y="554"/>
                  <a:pt x="257" y="555"/>
                </a:cubicBezTo>
                <a:cubicBezTo>
                  <a:pt x="257" y="556"/>
                  <a:pt x="258" y="557"/>
                  <a:pt x="257" y="558"/>
                </a:cubicBezTo>
                <a:cubicBezTo>
                  <a:pt x="257" y="559"/>
                  <a:pt x="256" y="560"/>
                  <a:pt x="256" y="561"/>
                </a:cubicBezTo>
                <a:lnTo>
                  <a:pt x="161" y="656"/>
                </a:lnTo>
                <a:cubicBezTo>
                  <a:pt x="160" y="657"/>
                  <a:pt x="158" y="658"/>
                  <a:pt x="157" y="659"/>
                </a:cubicBezTo>
                <a:cubicBezTo>
                  <a:pt x="156" y="659"/>
                  <a:pt x="155" y="660"/>
                  <a:pt x="153" y="660"/>
                </a:cubicBezTo>
                <a:cubicBezTo>
                  <a:pt x="152" y="660"/>
                  <a:pt x="150" y="659"/>
                  <a:pt x="149" y="658"/>
                </a:cubicBezTo>
                <a:cubicBezTo>
                  <a:pt x="147" y="657"/>
                  <a:pt x="145" y="656"/>
                  <a:pt x="143" y="654"/>
                </a:cubicBezTo>
                <a:cubicBezTo>
                  <a:pt x="142" y="652"/>
                  <a:pt x="140" y="650"/>
                  <a:pt x="139" y="649"/>
                </a:cubicBezTo>
                <a:cubicBezTo>
                  <a:pt x="138" y="647"/>
                  <a:pt x="137" y="646"/>
                  <a:pt x="136" y="644"/>
                </a:cubicBezTo>
                <a:cubicBezTo>
                  <a:pt x="136" y="643"/>
                  <a:pt x="135" y="641"/>
                  <a:pt x="135" y="640"/>
                </a:cubicBezTo>
                <a:cubicBezTo>
                  <a:pt x="135" y="638"/>
                  <a:pt x="134" y="636"/>
                  <a:pt x="134" y="634"/>
                </a:cubicBezTo>
                <a:lnTo>
                  <a:pt x="133" y="564"/>
                </a:lnTo>
                <a:cubicBezTo>
                  <a:pt x="133" y="548"/>
                  <a:pt x="132" y="534"/>
                  <a:pt x="131" y="523"/>
                </a:cubicBezTo>
                <a:cubicBezTo>
                  <a:pt x="129" y="512"/>
                  <a:pt x="127" y="502"/>
                  <a:pt x="124" y="495"/>
                </a:cubicBezTo>
                <a:cubicBezTo>
                  <a:pt x="121" y="487"/>
                  <a:pt x="118" y="480"/>
                  <a:pt x="115" y="475"/>
                </a:cubicBezTo>
                <a:cubicBezTo>
                  <a:pt x="111" y="470"/>
                  <a:pt x="108" y="465"/>
                  <a:pt x="104" y="462"/>
                </a:cubicBezTo>
                <a:cubicBezTo>
                  <a:pt x="100" y="458"/>
                  <a:pt x="96" y="455"/>
                  <a:pt x="91" y="453"/>
                </a:cubicBezTo>
                <a:cubicBezTo>
                  <a:pt x="86" y="450"/>
                  <a:pt x="82" y="449"/>
                  <a:pt x="77" y="449"/>
                </a:cubicBezTo>
                <a:cubicBezTo>
                  <a:pt x="72" y="449"/>
                  <a:pt x="66" y="450"/>
                  <a:pt x="61" y="452"/>
                </a:cubicBezTo>
                <a:cubicBezTo>
                  <a:pt x="56" y="454"/>
                  <a:pt x="51" y="458"/>
                  <a:pt x="46" y="463"/>
                </a:cubicBezTo>
                <a:cubicBezTo>
                  <a:pt x="41" y="468"/>
                  <a:pt x="37" y="474"/>
                  <a:pt x="34" y="480"/>
                </a:cubicBezTo>
                <a:cubicBezTo>
                  <a:pt x="31" y="486"/>
                  <a:pt x="29" y="491"/>
                  <a:pt x="27" y="496"/>
                </a:cubicBezTo>
                <a:cubicBezTo>
                  <a:pt x="25" y="501"/>
                  <a:pt x="24" y="506"/>
                  <a:pt x="24" y="510"/>
                </a:cubicBezTo>
                <a:cubicBezTo>
                  <a:pt x="23" y="513"/>
                  <a:pt x="22" y="516"/>
                  <a:pt x="21" y="517"/>
                </a:cubicBezTo>
                <a:cubicBezTo>
                  <a:pt x="20" y="517"/>
                  <a:pt x="19" y="518"/>
                  <a:pt x="19" y="518"/>
                </a:cubicBezTo>
                <a:cubicBezTo>
                  <a:pt x="18" y="518"/>
                  <a:pt x="17" y="518"/>
                  <a:pt x="16" y="518"/>
                </a:cubicBezTo>
                <a:cubicBezTo>
                  <a:pt x="15" y="517"/>
                  <a:pt x="13" y="516"/>
                  <a:pt x="12" y="515"/>
                </a:cubicBezTo>
                <a:cubicBezTo>
                  <a:pt x="10" y="514"/>
                  <a:pt x="9" y="512"/>
                  <a:pt x="7" y="511"/>
                </a:cubicBezTo>
                <a:cubicBezTo>
                  <a:pt x="5" y="509"/>
                  <a:pt x="4" y="508"/>
                  <a:pt x="3" y="507"/>
                </a:cubicBezTo>
                <a:cubicBezTo>
                  <a:pt x="2" y="506"/>
                  <a:pt x="2" y="505"/>
                  <a:pt x="1" y="504"/>
                </a:cubicBezTo>
                <a:cubicBezTo>
                  <a:pt x="1" y="503"/>
                  <a:pt x="0" y="502"/>
                  <a:pt x="0" y="501"/>
                </a:cubicBezTo>
                <a:cubicBezTo>
                  <a:pt x="0" y="500"/>
                  <a:pt x="0" y="499"/>
                  <a:pt x="0" y="497"/>
                </a:cubicBezTo>
                <a:cubicBezTo>
                  <a:pt x="0" y="495"/>
                  <a:pt x="1" y="492"/>
                  <a:pt x="2" y="487"/>
                </a:cubicBezTo>
                <a:cubicBezTo>
                  <a:pt x="3" y="483"/>
                  <a:pt x="4" y="478"/>
                  <a:pt x="7" y="473"/>
                </a:cubicBezTo>
                <a:cubicBezTo>
                  <a:pt x="9" y="467"/>
                  <a:pt x="12" y="462"/>
                  <a:pt x="16" y="456"/>
                </a:cubicBezTo>
                <a:cubicBezTo>
                  <a:pt x="20" y="450"/>
                  <a:pt x="24" y="445"/>
                  <a:pt x="29" y="440"/>
                </a:cubicBezTo>
                <a:cubicBezTo>
                  <a:pt x="38" y="431"/>
                  <a:pt x="46" y="425"/>
                  <a:pt x="55" y="421"/>
                </a:cubicBezTo>
                <a:cubicBezTo>
                  <a:pt x="63" y="417"/>
                  <a:pt x="72" y="415"/>
                  <a:pt x="80" y="415"/>
                </a:cubicBezTo>
                <a:cubicBezTo>
                  <a:pt x="88" y="415"/>
                  <a:pt x="96" y="417"/>
                  <a:pt x="103" y="420"/>
                </a:cubicBezTo>
                <a:cubicBezTo>
                  <a:pt x="111" y="424"/>
                  <a:pt x="117" y="428"/>
                  <a:pt x="123" y="434"/>
                </a:cubicBezTo>
                <a:cubicBezTo>
                  <a:pt x="129" y="440"/>
                  <a:pt x="134" y="446"/>
                  <a:pt x="138" y="452"/>
                </a:cubicBezTo>
                <a:cubicBezTo>
                  <a:pt x="143" y="459"/>
                  <a:pt x="147" y="467"/>
                  <a:pt x="150" y="476"/>
                </a:cubicBezTo>
                <a:cubicBezTo>
                  <a:pt x="153" y="486"/>
                  <a:pt x="155" y="497"/>
                  <a:pt x="157" y="511"/>
                </a:cubicBezTo>
                <a:cubicBezTo>
                  <a:pt x="159" y="524"/>
                  <a:pt x="160" y="541"/>
                  <a:pt x="160" y="561"/>
                </a:cubicBezTo>
                <a:lnTo>
                  <a:pt x="162" y="617"/>
                </a:lnTo>
                <a:lnTo>
                  <a:pt x="236" y="542"/>
                </a:lnTo>
                <a:cubicBezTo>
                  <a:pt x="237" y="541"/>
                  <a:pt x="238" y="541"/>
                  <a:pt x="239" y="541"/>
                </a:cubicBezTo>
                <a:cubicBezTo>
                  <a:pt x="240" y="540"/>
                  <a:pt x="241" y="540"/>
                  <a:pt x="242" y="541"/>
                </a:cubicBezTo>
                <a:cubicBezTo>
                  <a:pt x="244" y="541"/>
                  <a:pt x="245" y="542"/>
                  <a:pt x="246" y="543"/>
                </a:cubicBezTo>
                <a:cubicBezTo>
                  <a:pt x="248" y="543"/>
                  <a:pt x="249" y="545"/>
                  <a:pt x="251" y="546"/>
                </a:cubicBezTo>
                <a:close/>
                <a:moveTo>
                  <a:pt x="316" y="329"/>
                </a:moveTo>
                <a:cubicBezTo>
                  <a:pt x="329" y="342"/>
                  <a:pt x="340" y="355"/>
                  <a:pt x="349" y="368"/>
                </a:cubicBezTo>
                <a:cubicBezTo>
                  <a:pt x="358" y="381"/>
                  <a:pt x="364" y="393"/>
                  <a:pt x="367" y="406"/>
                </a:cubicBezTo>
                <a:cubicBezTo>
                  <a:pt x="370" y="419"/>
                  <a:pt x="369" y="431"/>
                  <a:pt x="366" y="443"/>
                </a:cubicBezTo>
                <a:cubicBezTo>
                  <a:pt x="362" y="455"/>
                  <a:pt x="355" y="467"/>
                  <a:pt x="344" y="478"/>
                </a:cubicBezTo>
                <a:cubicBezTo>
                  <a:pt x="333" y="489"/>
                  <a:pt x="322" y="496"/>
                  <a:pt x="311" y="500"/>
                </a:cubicBezTo>
                <a:cubicBezTo>
                  <a:pt x="299" y="503"/>
                  <a:pt x="288" y="504"/>
                  <a:pt x="276" y="501"/>
                </a:cubicBezTo>
                <a:cubicBezTo>
                  <a:pt x="264" y="498"/>
                  <a:pt x="251" y="492"/>
                  <a:pt x="239" y="483"/>
                </a:cubicBezTo>
                <a:cubicBezTo>
                  <a:pt x="226" y="474"/>
                  <a:pt x="212" y="462"/>
                  <a:pt x="198" y="448"/>
                </a:cubicBezTo>
                <a:cubicBezTo>
                  <a:pt x="185" y="435"/>
                  <a:pt x="174" y="422"/>
                  <a:pt x="165" y="409"/>
                </a:cubicBezTo>
                <a:cubicBezTo>
                  <a:pt x="157" y="396"/>
                  <a:pt x="151" y="383"/>
                  <a:pt x="148" y="370"/>
                </a:cubicBezTo>
                <a:cubicBezTo>
                  <a:pt x="145" y="358"/>
                  <a:pt x="145" y="345"/>
                  <a:pt x="148" y="333"/>
                </a:cubicBezTo>
                <a:cubicBezTo>
                  <a:pt x="152" y="321"/>
                  <a:pt x="159" y="310"/>
                  <a:pt x="170" y="298"/>
                </a:cubicBezTo>
                <a:cubicBezTo>
                  <a:pt x="181" y="287"/>
                  <a:pt x="192" y="280"/>
                  <a:pt x="204" y="277"/>
                </a:cubicBezTo>
                <a:cubicBezTo>
                  <a:pt x="215" y="273"/>
                  <a:pt x="226" y="273"/>
                  <a:pt x="238" y="276"/>
                </a:cubicBezTo>
                <a:cubicBezTo>
                  <a:pt x="250" y="279"/>
                  <a:pt x="263" y="285"/>
                  <a:pt x="276" y="294"/>
                </a:cubicBezTo>
                <a:cubicBezTo>
                  <a:pt x="288" y="303"/>
                  <a:pt x="302" y="314"/>
                  <a:pt x="316" y="329"/>
                </a:cubicBezTo>
                <a:close/>
                <a:moveTo>
                  <a:pt x="294" y="353"/>
                </a:moveTo>
                <a:cubicBezTo>
                  <a:pt x="286" y="345"/>
                  <a:pt x="278" y="338"/>
                  <a:pt x="270" y="331"/>
                </a:cubicBezTo>
                <a:cubicBezTo>
                  <a:pt x="263" y="325"/>
                  <a:pt x="256" y="320"/>
                  <a:pt x="250" y="316"/>
                </a:cubicBezTo>
                <a:cubicBezTo>
                  <a:pt x="243" y="312"/>
                  <a:pt x="237" y="309"/>
                  <a:pt x="231" y="307"/>
                </a:cubicBezTo>
                <a:cubicBezTo>
                  <a:pt x="226" y="305"/>
                  <a:pt x="220" y="305"/>
                  <a:pt x="215" y="305"/>
                </a:cubicBezTo>
                <a:cubicBezTo>
                  <a:pt x="210" y="305"/>
                  <a:pt x="205" y="306"/>
                  <a:pt x="201" y="309"/>
                </a:cubicBezTo>
                <a:cubicBezTo>
                  <a:pt x="196" y="311"/>
                  <a:pt x="192" y="314"/>
                  <a:pt x="188" y="318"/>
                </a:cubicBezTo>
                <a:cubicBezTo>
                  <a:pt x="180" y="326"/>
                  <a:pt x="176" y="334"/>
                  <a:pt x="175" y="342"/>
                </a:cubicBezTo>
                <a:cubicBezTo>
                  <a:pt x="174" y="350"/>
                  <a:pt x="175" y="359"/>
                  <a:pt x="178" y="368"/>
                </a:cubicBezTo>
                <a:cubicBezTo>
                  <a:pt x="182" y="376"/>
                  <a:pt x="187" y="386"/>
                  <a:pt x="195" y="395"/>
                </a:cubicBezTo>
                <a:cubicBezTo>
                  <a:pt x="202" y="404"/>
                  <a:pt x="210" y="414"/>
                  <a:pt x="220" y="423"/>
                </a:cubicBezTo>
                <a:cubicBezTo>
                  <a:pt x="233" y="436"/>
                  <a:pt x="244" y="446"/>
                  <a:pt x="255" y="454"/>
                </a:cubicBezTo>
                <a:cubicBezTo>
                  <a:pt x="265" y="461"/>
                  <a:pt x="274" y="467"/>
                  <a:pt x="283" y="469"/>
                </a:cubicBezTo>
                <a:cubicBezTo>
                  <a:pt x="291" y="472"/>
                  <a:pt x="299" y="473"/>
                  <a:pt x="306" y="471"/>
                </a:cubicBezTo>
                <a:cubicBezTo>
                  <a:pt x="313" y="469"/>
                  <a:pt x="320" y="465"/>
                  <a:pt x="326" y="458"/>
                </a:cubicBezTo>
                <a:cubicBezTo>
                  <a:pt x="331" y="453"/>
                  <a:pt x="335" y="448"/>
                  <a:pt x="337" y="443"/>
                </a:cubicBezTo>
                <a:cubicBezTo>
                  <a:pt x="339" y="438"/>
                  <a:pt x="340" y="432"/>
                  <a:pt x="340" y="426"/>
                </a:cubicBezTo>
                <a:cubicBezTo>
                  <a:pt x="339" y="421"/>
                  <a:pt x="338" y="415"/>
                  <a:pt x="336" y="409"/>
                </a:cubicBezTo>
                <a:cubicBezTo>
                  <a:pt x="333" y="403"/>
                  <a:pt x="330" y="397"/>
                  <a:pt x="326" y="391"/>
                </a:cubicBezTo>
                <a:cubicBezTo>
                  <a:pt x="322" y="385"/>
                  <a:pt x="318" y="379"/>
                  <a:pt x="312" y="372"/>
                </a:cubicBezTo>
                <a:cubicBezTo>
                  <a:pt x="307" y="366"/>
                  <a:pt x="301" y="360"/>
                  <a:pt x="294" y="353"/>
                </a:cubicBezTo>
                <a:close/>
                <a:moveTo>
                  <a:pt x="452" y="193"/>
                </a:moveTo>
                <a:cubicBezTo>
                  <a:pt x="465" y="206"/>
                  <a:pt x="476" y="219"/>
                  <a:pt x="485" y="232"/>
                </a:cubicBezTo>
                <a:cubicBezTo>
                  <a:pt x="494" y="245"/>
                  <a:pt x="499" y="258"/>
                  <a:pt x="502" y="270"/>
                </a:cubicBezTo>
                <a:cubicBezTo>
                  <a:pt x="505" y="283"/>
                  <a:pt x="505" y="295"/>
                  <a:pt x="502" y="307"/>
                </a:cubicBezTo>
                <a:cubicBezTo>
                  <a:pt x="498" y="319"/>
                  <a:pt x="491" y="331"/>
                  <a:pt x="479" y="343"/>
                </a:cubicBezTo>
                <a:cubicBezTo>
                  <a:pt x="469" y="353"/>
                  <a:pt x="458" y="361"/>
                  <a:pt x="446" y="364"/>
                </a:cubicBezTo>
                <a:cubicBezTo>
                  <a:pt x="435" y="368"/>
                  <a:pt x="424" y="368"/>
                  <a:pt x="412" y="365"/>
                </a:cubicBezTo>
                <a:cubicBezTo>
                  <a:pt x="400" y="362"/>
                  <a:pt x="387" y="356"/>
                  <a:pt x="374" y="347"/>
                </a:cubicBezTo>
                <a:cubicBezTo>
                  <a:pt x="362" y="338"/>
                  <a:pt x="348" y="326"/>
                  <a:pt x="334" y="312"/>
                </a:cubicBezTo>
                <a:cubicBezTo>
                  <a:pt x="321" y="299"/>
                  <a:pt x="310" y="286"/>
                  <a:pt x="301" y="273"/>
                </a:cubicBezTo>
                <a:cubicBezTo>
                  <a:pt x="292" y="260"/>
                  <a:pt x="286" y="247"/>
                  <a:pt x="283" y="235"/>
                </a:cubicBezTo>
                <a:cubicBezTo>
                  <a:pt x="280" y="222"/>
                  <a:pt x="280" y="210"/>
                  <a:pt x="284" y="198"/>
                </a:cubicBezTo>
                <a:cubicBezTo>
                  <a:pt x="287" y="186"/>
                  <a:pt x="295" y="174"/>
                  <a:pt x="306" y="163"/>
                </a:cubicBezTo>
                <a:cubicBezTo>
                  <a:pt x="317" y="152"/>
                  <a:pt x="328" y="144"/>
                  <a:pt x="339" y="141"/>
                </a:cubicBezTo>
                <a:cubicBezTo>
                  <a:pt x="351" y="137"/>
                  <a:pt x="362" y="137"/>
                  <a:pt x="374" y="140"/>
                </a:cubicBezTo>
                <a:cubicBezTo>
                  <a:pt x="386" y="143"/>
                  <a:pt x="399" y="149"/>
                  <a:pt x="411" y="158"/>
                </a:cubicBezTo>
                <a:cubicBezTo>
                  <a:pt x="424" y="167"/>
                  <a:pt x="438" y="179"/>
                  <a:pt x="452" y="193"/>
                </a:cubicBezTo>
                <a:close/>
                <a:moveTo>
                  <a:pt x="430" y="218"/>
                </a:moveTo>
                <a:cubicBezTo>
                  <a:pt x="421" y="209"/>
                  <a:pt x="413" y="202"/>
                  <a:pt x="406" y="196"/>
                </a:cubicBezTo>
                <a:cubicBezTo>
                  <a:pt x="399" y="189"/>
                  <a:pt x="392" y="184"/>
                  <a:pt x="385" y="180"/>
                </a:cubicBezTo>
                <a:cubicBezTo>
                  <a:pt x="379" y="176"/>
                  <a:pt x="373" y="173"/>
                  <a:pt x="367" y="171"/>
                </a:cubicBezTo>
                <a:cubicBezTo>
                  <a:pt x="362" y="170"/>
                  <a:pt x="356" y="169"/>
                  <a:pt x="351" y="169"/>
                </a:cubicBezTo>
                <a:cubicBezTo>
                  <a:pt x="346" y="169"/>
                  <a:pt x="341" y="170"/>
                  <a:pt x="337" y="173"/>
                </a:cubicBezTo>
                <a:cubicBezTo>
                  <a:pt x="332" y="175"/>
                  <a:pt x="328" y="178"/>
                  <a:pt x="324" y="183"/>
                </a:cubicBezTo>
                <a:cubicBezTo>
                  <a:pt x="316" y="190"/>
                  <a:pt x="312" y="198"/>
                  <a:pt x="311" y="206"/>
                </a:cubicBezTo>
                <a:cubicBezTo>
                  <a:pt x="309" y="214"/>
                  <a:pt x="311" y="223"/>
                  <a:pt x="314" y="232"/>
                </a:cubicBezTo>
                <a:cubicBezTo>
                  <a:pt x="318" y="241"/>
                  <a:pt x="323" y="250"/>
                  <a:pt x="330" y="259"/>
                </a:cubicBezTo>
                <a:cubicBezTo>
                  <a:pt x="338" y="268"/>
                  <a:pt x="346" y="278"/>
                  <a:pt x="356" y="287"/>
                </a:cubicBezTo>
                <a:cubicBezTo>
                  <a:pt x="368" y="300"/>
                  <a:pt x="380" y="310"/>
                  <a:pt x="390" y="318"/>
                </a:cubicBezTo>
                <a:cubicBezTo>
                  <a:pt x="401" y="326"/>
                  <a:pt x="410" y="331"/>
                  <a:pt x="419" y="334"/>
                </a:cubicBezTo>
                <a:cubicBezTo>
                  <a:pt x="427" y="336"/>
                  <a:pt x="435" y="337"/>
                  <a:pt x="442" y="335"/>
                </a:cubicBezTo>
                <a:cubicBezTo>
                  <a:pt x="449" y="333"/>
                  <a:pt x="456" y="329"/>
                  <a:pt x="462" y="323"/>
                </a:cubicBezTo>
                <a:cubicBezTo>
                  <a:pt x="467" y="318"/>
                  <a:pt x="470" y="312"/>
                  <a:pt x="473" y="307"/>
                </a:cubicBezTo>
                <a:cubicBezTo>
                  <a:pt x="475" y="302"/>
                  <a:pt x="476" y="296"/>
                  <a:pt x="476" y="291"/>
                </a:cubicBezTo>
                <a:cubicBezTo>
                  <a:pt x="475" y="285"/>
                  <a:pt x="474" y="279"/>
                  <a:pt x="472" y="273"/>
                </a:cubicBezTo>
                <a:cubicBezTo>
                  <a:pt x="469" y="267"/>
                  <a:pt x="466" y="261"/>
                  <a:pt x="462" y="255"/>
                </a:cubicBezTo>
                <a:cubicBezTo>
                  <a:pt x="458" y="249"/>
                  <a:pt x="453" y="243"/>
                  <a:pt x="448" y="237"/>
                </a:cubicBezTo>
                <a:cubicBezTo>
                  <a:pt x="442" y="230"/>
                  <a:pt x="436" y="224"/>
                  <a:pt x="430" y="218"/>
                </a:cubicBezTo>
                <a:close/>
                <a:moveTo>
                  <a:pt x="628" y="101"/>
                </a:moveTo>
                <a:cubicBezTo>
                  <a:pt x="635" y="108"/>
                  <a:pt x="641" y="116"/>
                  <a:pt x="644" y="125"/>
                </a:cubicBezTo>
                <a:cubicBezTo>
                  <a:pt x="647" y="133"/>
                  <a:pt x="648" y="142"/>
                  <a:pt x="647" y="151"/>
                </a:cubicBezTo>
                <a:cubicBezTo>
                  <a:pt x="646" y="160"/>
                  <a:pt x="643" y="169"/>
                  <a:pt x="638" y="178"/>
                </a:cubicBezTo>
                <a:cubicBezTo>
                  <a:pt x="632" y="188"/>
                  <a:pt x="625" y="197"/>
                  <a:pt x="615" y="207"/>
                </a:cubicBezTo>
                <a:cubicBezTo>
                  <a:pt x="607" y="215"/>
                  <a:pt x="598" y="222"/>
                  <a:pt x="589" y="228"/>
                </a:cubicBezTo>
                <a:cubicBezTo>
                  <a:pt x="580" y="233"/>
                  <a:pt x="571" y="236"/>
                  <a:pt x="563" y="237"/>
                </a:cubicBezTo>
                <a:cubicBezTo>
                  <a:pt x="554" y="238"/>
                  <a:pt x="546" y="238"/>
                  <a:pt x="538" y="235"/>
                </a:cubicBezTo>
                <a:cubicBezTo>
                  <a:pt x="530" y="232"/>
                  <a:pt x="523" y="227"/>
                  <a:pt x="516" y="220"/>
                </a:cubicBezTo>
                <a:cubicBezTo>
                  <a:pt x="511" y="215"/>
                  <a:pt x="507" y="209"/>
                  <a:pt x="504" y="203"/>
                </a:cubicBezTo>
                <a:cubicBezTo>
                  <a:pt x="501" y="197"/>
                  <a:pt x="500" y="190"/>
                  <a:pt x="499" y="183"/>
                </a:cubicBezTo>
                <a:cubicBezTo>
                  <a:pt x="499" y="176"/>
                  <a:pt x="499" y="168"/>
                  <a:pt x="501" y="160"/>
                </a:cubicBezTo>
                <a:cubicBezTo>
                  <a:pt x="502" y="152"/>
                  <a:pt x="505" y="143"/>
                  <a:pt x="508" y="134"/>
                </a:cubicBezTo>
                <a:cubicBezTo>
                  <a:pt x="500" y="137"/>
                  <a:pt x="492" y="138"/>
                  <a:pt x="485" y="139"/>
                </a:cubicBezTo>
                <a:cubicBezTo>
                  <a:pt x="478" y="140"/>
                  <a:pt x="471" y="141"/>
                  <a:pt x="465" y="140"/>
                </a:cubicBezTo>
                <a:cubicBezTo>
                  <a:pt x="458" y="139"/>
                  <a:pt x="452" y="137"/>
                  <a:pt x="447" y="135"/>
                </a:cubicBezTo>
                <a:cubicBezTo>
                  <a:pt x="441" y="132"/>
                  <a:pt x="436" y="128"/>
                  <a:pt x="431" y="124"/>
                </a:cubicBezTo>
                <a:cubicBezTo>
                  <a:pt x="425" y="118"/>
                  <a:pt x="421" y="111"/>
                  <a:pt x="418" y="104"/>
                </a:cubicBezTo>
                <a:cubicBezTo>
                  <a:pt x="415" y="96"/>
                  <a:pt x="413" y="88"/>
                  <a:pt x="414" y="80"/>
                </a:cubicBezTo>
                <a:cubicBezTo>
                  <a:pt x="414" y="72"/>
                  <a:pt x="417" y="63"/>
                  <a:pt x="421" y="54"/>
                </a:cubicBezTo>
                <a:cubicBezTo>
                  <a:pt x="426" y="45"/>
                  <a:pt x="433" y="36"/>
                  <a:pt x="442" y="27"/>
                </a:cubicBezTo>
                <a:cubicBezTo>
                  <a:pt x="450" y="18"/>
                  <a:pt x="459" y="12"/>
                  <a:pt x="467" y="8"/>
                </a:cubicBezTo>
                <a:cubicBezTo>
                  <a:pt x="476" y="3"/>
                  <a:pt x="484" y="1"/>
                  <a:pt x="491" y="1"/>
                </a:cubicBezTo>
                <a:cubicBezTo>
                  <a:pt x="499" y="0"/>
                  <a:pt x="506" y="1"/>
                  <a:pt x="513" y="4"/>
                </a:cubicBezTo>
                <a:cubicBezTo>
                  <a:pt x="520" y="7"/>
                  <a:pt x="526" y="11"/>
                  <a:pt x="532" y="17"/>
                </a:cubicBezTo>
                <a:cubicBezTo>
                  <a:pt x="536" y="21"/>
                  <a:pt x="540" y="26"/>
                  <a:pt x="543" y="32"/>
                </a:cubicBezTo>
                <a:cubicBezTo>
                  <a:pt x="545" y="38"/>
                  <a:pt x="547" y="44"/>
                  <a:pt x="548" y="50"/>
                </a:cubicBezTo>
                <a:cubicBezTo>
                  <a:pt x="549" y="57"/>
                  <a:pt x="549" y="64"/>
                  <a:pt x="548" y="71"/>
                </a:cubicBezTo>
                <a:cubicBezTo>
                  <a:pt x="547" y="78"/>
                  <a:pt x="545" y="86"/>
                  <a:pt x="543" y="94"/>
                </a:cubicBezTo>
                <a:cubicBezTo>
                  <a:pt x="552" y="91"/>
                  <a:pt x="561" y="89"/>
                  <a:pt x="569" y="87"/>
                </a:cubicBezTo>
                <a:cubicBezTo>
                  <a:pt x="577" y="85"/>
                  <a:pt x="585" y="85"/>
                  <a:pt x="592" y="85"/>
                </a:cubicBezTo>
                <a:cubicBezTo>
                  <a:pt x="599" y="86"/>
                  <a:pt x="606" y="87"/>
                  <a:pt x="612" y="90"/>
                </a:cubicBezTo>
                <a:cubicBezTo>
                  <a:pt x="617" y="92"/>
                  <a:pt x="623" y="96"/>
                  <a:pt x="628" y="101"/>
                </a:cubicBezTo>
                <a:close/>
                <a:moveTo>
                  <a:pt x="511" y="41"/>
                </a:moveTo>
                <a:cubicBezTo>
                  <a:pt x="508" y="38"/>
                  <a:pt x="504" y="35"/>
                  <a:pt x="499" y="33"/>
                </a:cubicBezTo>
                <a:cubicBezTo>
                  <a:pt x="495" y="32"/>
                  <a:pt x="491" y="31"/>
                  <a:pt x="486" y="31"/>
                </a:cubicBezTo>
                <a:cubicBezTo>
                  <a:pt x="481" y="32"/>
                  <a:pt x="477" y="33"/>
                  <a:pt x="472" y="36"/>
                </a:cubicBezTo>
                <a:cubicBezTo>
                  <a:pt x="467" y="38"/>
                  <a:pt x="462" y="42"/>
                  <a:pt x="458" y="47"/>
                </a:cubicBezTo>
                <a:cubicBezTo>
                  <a:pt x="448" y="56"/>
                  <a:pt x="443" y="65"/>
                  <a:pt x="443" y="75"/>
                </a:cubicBezTo>
                <a:cubicBezTo>
                  <a:pt x="442" y="84"/>
                  <a:pt x="445" y="92"/>
                  <a:pt x="453" y="100"/>
                </a:cubicBezTo>
                <a:cubicBezTo>
                  <a:pt x="456" y="103"/>
                  <a:pt x="460" y="106"/>
                  <a:pt x="464" y="108"/>
                </a:cubicBezTo>
                <a:cubicBezTo>
                  <a:pt x="469" y="109"/>
                  <a:pt x="473" y="110"/>
                  <a:pt x="478" y="111"/>
                </a:cubicBezTo>
                <a:cubicBezTo>
                  <a:pt x="484" y="111"/>
                  <a:pt x="489" y="110"/>
                  <a:pt x="496" y="109"/>
                </a:cubicBezTo>
                <a:cubicBezTo>
                  <a:pt x="502" y="107"/>
                  <a:pt x="509" y="105"/>
                  <a:pt x="517" y="103"/>
                </a:cubicBezTo>
                <a:cubicBezTo>
                  <a:pt x="522" y="89"/>
                  <a:pt x="523" y="77"/>
                  <a:pt x="523" y="67"/>
                </a:cubicBezTo>
                <a:cubicBezTo>
                  <a:pt x="522" y="57"/>
                  <a:pt x="518" y="48"/>
                  <a:pt x="511" y="41"/>
                </a:cubicBezTo>
                <a:close/>
                <a:moveTo>
                  <a:pt x="607" y="126"/>
                </a:moveTo>
                <a:cubicBezTo>
                  <a:pt x="603" y="122"/>
                  <a:pt x="599" y="119"/>
                  <a:pt x="594" y="118"/>
                </a:cubicBezTo>
                <a:cubicBezTo>
                  <a:pt x="589" y="116"/>
                  <a:pt x="584" y="115"/>
                  <a:pt x="578" y="115"/>
                </a:cubicBezTo>
                <a:cubicBezTo>
                  <a:pt x="572" y="115"/>
                  <a:pt x="565" y="116"/>
                  <a:pt x="558" y="118"/>
                </a:cubicBezTo>
                <a:cubicBezTo>
                  <a:pt x="551" y="120"/>
                  <a:pt x="543" y="122"/>
                  <a:pt x="534" y="126"/>
                </a:cubicBezTo>
                <a:cubicBezTo>
                  <a:pt x="531" y="134"/>
                  <a:pt x="529" y="141"/>
                  <a:pt x="527" y="148"/>
                </a:cubicBezTo>
                <a:cubicBezTo>
                  <a:pt x="526" y="155"/>
                  <a:pt x="525" y="162"/>
                  <a:pt x="526" y="167"/>
                </a:cubicBezTo>
                <a:cubicBezTo>
                  <a:pt x="526" y="173"/>
                  <a:pt x="527" y="178"/>
                  <a:pt x="529" y="183"/>
                </a:cubicBezTo>
                <a:cubicBezTo>
                  <a:pt x="531" y="187"/>
                  <a:pt x="533" y="191"/>
                  <a:pt x="537" y="195"/>
                </a:cubicBezTo>
                <a:cubicBezTo>
                  <a:pt x="546" y="204"/>
                  <a:pt x="555" y="208"/>
                  <a:pt x="566" y="206"/>
                </a:cubicBezTo>
                <a:cubicBezTo>
                  <a:pt x="577" y="205"/>
                  <a:pt x="588" y="199"/>
                  <a:pt x="599" y="187"/>
                </a:cubicBezTo>
                <a:cubicBezTo>
                  <a:pt x="611" y="176"/>
                  <a:pt x="617" y="165"/>
                  <a:pt x="618" y="154"/>
                </a:cubicBezTo>
                <a:cubicBezTo>
                  <a:pt x="619" y="144"/>
                  <a:pt x="615" y="134"/>
                  <a:pt x="607" y="12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257" name="Rectangle 161"/>
          <p:cNvSpPr>
            <a:spLocks noChangeArrowheads="1"/>
          </p:cNvSpPr>
          <p:nvPr/>
        </p:nvSpPr>
        <p:spPr bwMode="auto">
          <a:xfrm rot="16200000">
            <a:off x="-788421" y="3211435"/>
            <a:ext cx="31638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Reported cases/100,000 population                     </a:t>
            </a:r>
          </a:p>
        </p:txBody>
      </p:sp>
      <p:sp>
        <p:nvSpPr>
          <p:cNvPr id="4258" name="Rectangle 162"/>
          <p:cNvSpPr>
            <a:spLocks noChangeArrowheads="1"/>
          </p:cNvSpPr>
          <p:nvPr/>
        </p:nvSpPr>
        <p:spPr bwMode="auto">
          <a:xfrm>
            <a:off x="4738689" y="5638800"/>
            <a:ext cx="379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Year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59" name="Rectangle 163"/>
          <p:cNvSpPr>
            <a:spLocks noChangeArrowheads="1"/>
          </p:cNvSpPr>
          <p:nvPr/>
        </p:nvSpPr>
        <p:spPr bwMode="auto">
          <a:xfrm>
            <a:off x="5480357" y="2131337"/>
            <a:ext cx="238125" cy="28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0" name="Freeform 164"/>
          <p:cNvSpPr>
            <a:spLocks noEditPoints="1"/>
          </p:cNvSpPr>
          <p:nvPr/>
        </p:nvSpPr>
        <p:spPr bwMode="auto">
          <a:xfrm>
            <a:off x="5532744" y="2074187"/>
            <a:ext cx="133350" cy="142875"/>
          </a:xfrm>
          <a:custGeom>
            <a:avLst/>
            <a:gdLst/>
            <a:ahLst/>
            <a:cxnLst>
              <a:cxn ang="0">
                <a:pos x="224" y="122"/>
              </a:cxn>
              <a:cxn ang="0">
                <a:pos x="215" y="169"/>
              </a:cxn>
              <a:cxn ang="0">
                <a:pos x="191" y="206"/>
              </a:cxn>
              <a:cxn ang="0">
                <a:pos x="155" y="231"/>
              </a:cxn>
              <a:cxn ang="0">
                <a:pos x="111" y="240"/>
              </a:cxn>
              <a:cxn ang="0">
                <a:pos x="68" y="230"/>
              </a:cxn>
              <a:cxn ang="0">
                <a:pos x="33" y="204"/>
              </a:cxn>
              <a:cxn ang="0">
                <a:pos x="9" y="166"/>
              </a:cxn>
              <a:cxn ang="0">
                <a:pos x="1" y="119"/>
              </a:cxn>
              <a:cxn ang="0">
                <a:pos x="10" y="73"/>
              </a:cxn>
              <a:cxn ang="0">
                <a:pos x="35" y="35"/>
              </a:cxn>
              <a:cxn ang="0">
                <a:pos x="71" y="10"/>
              </a:cxn>
              <a:cxn ang="0">
                <a:pos x="114" y="1"/>
              </a:cxn>
              <a:cxn ang="0">
                <a:pos x="158" y="11"/>
              </a:cxn>
              <a:cxn ang="0">
                <a:pos x="193" y="37"/>
              </a:cxn>
              <a:cxn ang="0">
                <a:pos x="216" y="76"/>
              </a:cxn>
              <a:cxn ang="0">
                <a:pos x="201" y="79"/>
              </a:cxn>
              <a:cxn ang="0">
                <a:pos x="180" y="46"/>
              </a:cxn>
              <a:cxn ang="0">
                <a:pos x="149" y="24"/>
              </a:cxn>
              <a:cxn ang="0">
                <a:pos x="111" y="16"/>
              </a:cxn>
              <a:cxn ang="0">
                <a:pos x="74" y="25"/>
              </a:cxn>
              <a:cxn ang="0">
                <a:pos x="44" y="48"/>
              </a:cxn>
              <a:cxn ang="0">
                <a:pos x="23" y="82"/>
              </a:cxn>
              <a:cxn ang="0">
                <a:pos x="16" y="122"/>
              </a:cxn>
              <a:cxn ang="0">
                <a:pos x="24" y="163"/>
              </a:cxn>
              <a:cxn ang="0">
                <a:pos x="46" y="195"/>
              </a:cxn>
              <a:cxn ang="0">
                <a:pos x="77" y="217"/>
              </a:cxn>
              <a:cxn ang="0">
                <a:pos x="114" y="225"/>
              </a:cxn>
              <a:cxn ang="0">
                <a:pos x="152" y="216"/>
              </a:cxn>
              <a:cxn ang="0">
                <a:pos x="182" y="193"/>
              </a:cxn>
              <a:cxn ang="0">
                <a:pos x="202" y="160"/>
              </a:cxn>
              <a:cxn ang="0">
                <a:pos x="209" y="119"/>
              </a:cxn>
              <a:cxn ang="0">
                <a:pos x="201" y="79"/>
              </a:cxn>
            </a:cxnLst>
            <a:rect l="0" t="0" r="r" b="b"/>
            <a:pathLst>
              <a:path w="225" h="241">
                <a:moveTo>
                  <a:pt x="224" y="119"/>
                </a:moveTo>
                <a:cubicBezTo>
                  <a:pt x="225" y="120"/>
                  <a:pt x="225" y="121"/>
                  <a:pt x="224" y="122"/>
                </a:cubicBezTo>
                <a:lnTo>
                  <a:pt x="216" y="166"/>
                </a:lnTo>
                <a:cubicBezTo>
                  <a:pt x="216" y="167"/>
                  <a:pt x="216" y="168"/>
                  <a:pt x="215" y="169"/>
                </a:cubicBezTo>
                <a:lnTo>
                  <a:pt x="193" y="204"/>
                </a:lnTo>
                <a:cubicBezTo>
                  <a:pt x="193" y="205"/>
                  <a:pt x="192" y="205"/>
                  <a:pt x="191" y="206"/>
                </a:cubicBezTo>
                <a:lnTo>
                  <a:pt x="158" y="230"/>
                </a:lnTo>
                <a:cubicBezTo>
                  <a:pt x="157" y="231"/>
                  <a:pt x="156" y="231"/>
                  <a:pt x="155" y="231"/>
                </a:cubicBezTo>
                <a:lnTo>
                  <a:pt x="114" y="240"/>
                </a:lnTo>
                <a:cubicBezTo>
                  <a:pt x="113" y="241"/>
                  <a:pt x="112" y="241"/>
                  <a:pt x="111" y="240"/>
                </a:cubicBezTo>
                <a:lnTo>
                  <a:pt x="71" y="231"/>
                </a:lnTo>
                <a:cubicBezTo>
                  <a:pt x="70" y="231"/>
                  <a:pt x="69" y="231"/>
                  <a:pt x="68" y="230"/>
                </a:cubicBezTo>
                <a:lnTo>
                  <a:pt x="35" y="206"/>
                </a:lnTo>
                <a:cubicBezTo>
                  <a:pt x="34" y="205"/>
                  <a:pt x="33" y="205"/>
                  <a:pt x="33" y="204"/>
                </a:cubicBezTo>
                <a:lnTo>
                  <a:pt x="10" y="169"/>
                </a:lnTo>
                <a:cubicBezTo>
                  <a:pt x="9" y="168"/>
                  <a:pt x="9" y="167"/>
                  <a:pt x="9" y="166"/>
                </a:cubicBezTo>
                <a:lnTo>
                  <a:pt x="1" y="122"/>
                </a:lnTo>
                <a:cubicBezTo>
                  <a:pt x="0" y="121"/>
                  <a:pt x="0" y="120"/>
                  <a:pt x="1" y="119"/>
                </a:cubicBezTo>
                <a:lnTo>
                  <a:pt x="9" y="76"/>
                </a:lnTo>
                <a:cubicBezTo>
                  <a:pt x="9" y="75"/>
                  <a:pt x="9" y="74"/>
                  <a:pt x="10" y="73"/>
                </a:cubicBezTo>
                <a:lnTo>
                  <a:pt x="33" y="37"/>
                </a:lnTo>
                <a:cubicBezTo>
                  <a:pt x="33" y="36"/>
                  <a:pt x="34" y="36"/>
                  <a:pt x="35" y="35"/>
                </a:cubicBezTo>
                <a:lnTo>
                  <a:pt x="68" y="11"/>
                </a:lnTo>
                <a:cubicBezTo>
                  <a:pt x="69" y="10"/>
                  <a:pt x="70" y="10"/>
                  <a:pt x="71" y="10"/>
                </a:cubicBezTo>
                <a:lnTo>
                  <a:pt x="111" y="1"/>
                </a:lnTo>
                <a:cubicBezTo>
                  <a:pt x="112" y="0"/>
                  <a:pt x="113" y="0"/>
                  <a:pt x="114" y="1"/>
                </a:cubicBezTo>
                <a:lnTo>
                  <a:pt x="155" y="10"/>
                </a:lnTo>
                <a:cubicBezTo>
                  <a:pt x="156" y="10"/>
                  <a:pt x="157" y="10"/>
                  <a:pt x="158" y="11"/>
                </a:cubicBezTo>
                <a:lnTo>
                  <a:pt x="191" y="35"/>
                </a:lnTo>
                <a:cubicBezTo>
                  <a:pt x="192" y="36"/>
                  <a:pt x="193" y="36"/>
                  <a:pt x="193" y="37"/>
                </a:cubicBezTo>
                <a:lnTo>
                  <a:pt x="215" y="73"/>
                </a:lnTo>
                <a:cubicBezTo>
                  <a:pt x="216" y="74"/>
                  <a:pt x="216" y="75"/>
                  <a:pt x="216" y="76"/>
                </a:cubicBezTo>
                <a:lnTo>
                  <a:pt x="224" y="119"/>
                </a:lnTo>
                <a:close/>
                <a:moveTo>
                  <a:pt x="201" y="79"/>
                </a:moveTo>
                <a:lnTo>
                  <a:pt x="202" y="82"/>
                </a:lnTo>
                <a:lnTo>
                  <a:pt x="180" y="46"/>
                </a:lnTo>
                <a:lnTo>
                  <a:pt x="182" y="48"/>
                </a:lnTo>
                <a:lnTo>
                  <a:pt x="149" y="24"/>
                </a:lnTo>
                <a:lnTo>
                  <a:pt x="152" y="25"/>
                </a:lnTo>
                <a:lnTo>
                  <a:pt x="111" y="16"/>
                </a:lnTo>
                <a:lnTo>
                  <a:pt x="114" y="16"/>
                </a:lnTo>
                <a:lnTo>
                  <a:pt x="74" y="25"/>
                </a:lnTo>
                <a:lnTo>
                  <a:pt x="77" y="24"/>
                </a:lnTo>
                <a:lnTo>
                  <a:pt x="44" y="48"/>
                </a:lnTo>
                <a:lnTo>
                  <a:pt x="46" y="46"/>
                </a:lnTo>
                <a:lnTo>
                  <a:pt x="23" y="82"/>
                </a:lnTo>
                <a:lnTo>
                  <a:pt x="24" y="79"/>
                </a:lnTo>
                <a:lnTo>
                  <a:pt x="16" y="122"/>
                </a:lnTo>
                <a:lnTo>
                  <a:pt x="16" y="119"/>
                </a:lnTo>
                <a:lnTo>
                  <a:pt x="24" y="163"/>
                </a:lnTo>
                <a:lnTo>
                  <a:pt x="23" y="160"/>
                </a:lnTo>
                <a:lnTo>
                  <a:pt x="46" y="195"/>
                </a:lnTo>
                <a:lnTo>
                  <a:pt x="44" y="193"/>
                </a:lnTo>
                <a:lnTo>
                  <a:pt x="77" y="217"/>
                </a:lnTo>
                <a:lnTo>
                  <a:pt x="74" y="216"/>
                </a:lnTo>
                <a:lnTo>
                  <a:pt x="114" y="225"/>
                </a:lnTo>
                <a:lnTo>
                  <a:pt x="111" y="225"/>
                </a:lnTo>
                <a:lnTo>
                  <a:pt x="152" y="216"/>
                </a:lnTo>
                <a:lnTo>
                  <a:pt x="149" y="217"/>
                </a:lnTo>
                <a:lnTo>
                  <a:pt x="182" y="193"/>
                </a:lnTo>
                <a:lnTo>
                  <a:pt x="180" y="195"/>
                </a:lnTo>
                <a:lnTo>
                  <a:pt x="202" y="160"/>
                </a:lnTo>
                <a:lnTo>
                  <a:pt x="201" y="163"/>
                </a:lnTo>
                <a:lnTo>
                  <a:pt x="209" y="119"/>
                </a:lnTo>
                <a:lnTo>
                  <a:pt x="209" y="122"/>
                </a:lnTo>
                <a:lnTo>
                  <a:pt x="201" y="7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1" name="Rectangle 165"/>
          <p:cNvSpPr>
            <a:spLocks noChangeArrowheads="1"/>
          </p:cNvSpPr>
          <p:nvPr/>
        </p:nvSpPr>
        <p:spPr bwMode="auto">
          <a:xfrm>
            <a:off x="5835957" y="2007512"/>
            <a:ext cx="24698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American Indian/Alaskan Native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62" name="Freeform 166"/>
          <p:cNvSpPr>
            <a:spLocks/>
          </p:cNvSpPr>
          <p:nvPr/>
        </p:nvSpPr>
        <p:spPr bwMode="auto">
          <a:xfrm>
            <a:off x="5466069" y="2424569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3" name="Freeform 167"/>
          <p:cNvSpPr>
            <a:spLocks/>
          </p:cNvSpPr>
          <p:nvPr/>
        </p:nvSpPr>
        <p:spPr bwMode="auto">
          <a:xfrm>
            <a:off x="5537507" y="2381706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4" name="Freeform 168"/>
          <p:cNvSpPr>
            <a:spLocks noEditPoints="1"/>
          </p:cNvSpPr>
          <p:nvPr/>
        </p:nvSpPr>
        <p:spPr bwMode="auto">
          <a:xfrm>
            <a:off x="5532744" y="2376944"/>
            <a:ext cx="123825" cy="123825"/>
          </a:xfrm>
          <a:custGeom>
            <a:avLst/>
            <a:gdLst/>
            <a:ahLst/>
            <a:cxnLst>
              <a:cxn ang="0">
                <a:pos x="110" y="206"/>
              </a:cxn>
              <a:cxn ang="0">
                <a:pos x="99" y="206"/>
              </a:cxn>
              <a:cxn ang="0">
                <a:pos x="3" y="110"/>
              </a:cxn>
              <a:cxn ang="0">
                <a:pos x="3" y="99"/>
              </a:cxn>
              <a:cxn ang="0">
                <a:pos x="99" y="3"/>
              </a:cxn>
              <a:cxn ang="0">
                <a:pos x="110" y="3"/>
              </a:cxn>
              <a:cxn ang="0">
                <a:pos x="206" y="99"/>
              </a:cxn>
              <a:cxn ang="0">
                <a:pos x="206" y="110"/>
              </a:cxn>
              <a:cxn ang="0">
                <a:pos x="110" y="206"/>
              </a:cxn>
              <a:cxn ang="0">
                <a:pos x="195" y="99"/>
              </a:cxn>
              <a:cxn ang="0">
                <a:pos x="195" y="110"/>
              </a:cxn>
              <a:cxn ang="0">
                <a:pos x="99" y="14"/>
              </a:cxn>
              <a:cxn ang="0">
                <a:pos x="110" y="14"/>
              </a:cxn>
              <a:cxn ang="0">
                <a:pos x="14" y="110"/>
              </a:cxn>
              <a:cxn ang="0">
                <a:pos x="14" y="99"/>
              </a:cxn>
              <a:cxn ang="0">
                <a:pos x="110" y="195"/>
              </a:cxn>
              <a:cxn ang="0">
                <a:pos x="99" y="195"/>
              </a:cxn>
              <a:cxn ang="0">
                <a:pos x="195" y="99"/>
              </a:cxn>
            </a:cxnLst>
            <a:rect l="0" t="0" r="r" b="b"/>
            <a:pathLst>
              <a:path w="209" h="209">
                <a:moveTo>
                  <a:pt x="110" y="206"/>
                </a:moveTo>
                <a:cubicBezTo>
                  <a:pt x="107" y="209"/>
                  <a:pt x="102" y="209"/>
                  <a:pt x="99" y="206"/>
                </a:cubicBezTo>
                <a:lnTo>
                  <a:pt x="3" y="110"/>
                </a:lnTo>
                <a:cubicBezTo>
                  <a:pt x="0" y="107"/>
                  <a:pt x="0" y="102"/>
                  <a:pt x="3" y="99"/>
                </a:cubicBezTo>
                <a:lnTo>
                  <a:pt x="99" y="3"/>
                </a:lnTo>
                <a:cubicBezTo>
                  <a:pt x="102" y="0"/>
                  <a:pt x="107" y="0"/>
                  <a:pt x="110" y="3"/>
                </a:cubicBezTo>
                <a:lnTo>
                  <a:pt x="206" y="99"/>
                </a:lnTo>
                <a:cubicBezTo>
                  <a:pt x="209" y="102"/>
                  <a:pt x="209" y="107"/>
                  <a:pt x="206" y="110"/>
                </a:cubicBezTo>
                <a:lnTo>
                  <a:pt x="110" y="206"/>
                </a:lnTo>
                <a:close/>
                <a:moveTo>
                  <a:pt x="195" y="99"/>
                </a:moveTo>
                <a:lnTo>
                  <a:pt x="195" y="110"/>
                </a:lnTo>
                <a:lnTo>
                  <a:pt x="99" y="14"/>
                </a:lnTo>
                <a:lnTo>
                  <a:pt x="110" y="14"/>
                </a:lnTo>
                <a:lnTo>
                  <a:pt x="14" y="110"/>
                </a:lnTo>
                <a:lnTo>
                  <a:pt x="14" y="99"/>
                </a:lnTo>
                <a:lnTo>
                  <a:pt x="110" y="195"/>
                </a:lnTo>
                <a:lnTo>
                  <a:pt x="99" y="195"/>
                </a:lnTo>
                <a:lnTo>
                  <a:pt x="195" y="99"/>
                </a:lnTo>
                <a:close/>
              </a:path>
            </a:pathLst>
          </a:custGeom>
          <a:solidFill>
            <a:srgbClr val="E46C0A"/>
          </a:solidFill>
          <a:ln w="9525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5" name="Rectangle 169"/>
          <p:cNvSpPr>
            <a:spLocks noChangeArrowheads="1"/>
          </p:cNvSpPr>
          <p:nvPr/>
        </p:nvSpPr>
        <p:spPr bwMode="auto">
          <a:xfrm>
            <a:off x="5835957" y="2299156"/>
            <a:ext cx="16292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Asian/Pacific Islander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66" name="Freeform 170"/>
          <p:cNvSpPr>
            <a:spLocks/>
          </p:cNvSpPr>
          <p:nvPr/>
        </p:nvSpPr>
        <p:spPr bwMode="auto">
          <a:xfrm>
            <a:off x="5466069" y="2795588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7" name="Freeform 171"/>
          <p:cNvSpPr>
            <a:spLocks noEditPoints="1"/>
          </p:cNvSpPr>
          <p:nvPr/>
        </p:nvSpPr>
        <p:spPr bwMode="auto">
          <a:xfrm>
            <a:off x="5534332" y="2749550"/>
            <a:ext cx="130175" cy="130175"/>
          </a:xfrm>
          <a:custGeom>
            <a:avLst/>
            <a:gdLst/>
            <a:ahLst/>
            <a:cxnLst>
              <a:cxn ang="0">
                <a:pos x="78" y="82"/>
              </a:cxn>
              <a:cxn ang="0">
                <a:pos x="0" y="4"/>
              </a:cxn>
              <a:cxn ang="0">
                <a:pos x="4" y="0"/>
              </a:cxn>
              <a:cxn ang="0">
                <a:pos x="82" y="78"/>
              </a:cxn>
              <a:cxn ang="0">
                <a:pos x="78" y="82"/>
              </a:cxn>
              <a:cxn ang="0">
                <a:pos x="41" y="2"/>
              </a:cxn>
              <a:cxn ang="0">
                <a:pos x="41" y="80"/>
              </a:cxn>
              <a:cxn ang="0">
                <a:pos x="35" y="80"/>
              </a:cxn>
              <a:cxn ang="0">
                <a:pos x="35" y="2"/>
              </a:cxn>
              <a:cxn ang="0">
                <a:pos x="41" y="2"/>
              </a:cxn>
              <a:cxn ang="0">
                <a:pos x="0" y="78"/>
              </a:cxn>
              <a:cxn ang="0">
                <a:pos x="78" y="0"/>
              </a:cxn>
              <a:cxn ang="0">
                <a:pos x="82" y="4"/>
              </a:cxn>
              <a:cxn ang="0">
                <a:pos x="4" y="82"/>
              </a:cxn>
              <a:cxn ang="0">
                <a:pos x="0" y="78"/>
              </a:cxn>
            </a:cxnLst>
            <a:rect l="0" t="0" r="r" b="b"/>
            <a:pathLst>
              <a:path w="82" h="82">
                <a:moveTo>
                  <a:pt x="78" y="82"/>
                </a:moveTo>
                <a:lnTo>
                  <a:pt x="0" y="4"/>
                </a:lnTo>
                <a:lnTo>
                  <a:pt x="4" y="0"/>
                </a:lnTo>
                <a:lnTo>
                  <a:pt x="82" y="78"/>
                </a:lnTo>
                <a:lnTo>
                  <a:pt x="78" y="82"/>
                </a:lnTo>
                <a:close/>
                <a:moveTo>
                  <a:pt x="41" y="2"/>
                </a:moveTo>
                <a:lnTo>
                  <a:pt x="41" y="80"/>
                </a:lnTo>
                <a:lnTo>
                  <a:pt x="35" y="80"/>
                </a:lnTo>
                <a:lnTo>
                  <a:pt x="35" y="2"/>
                </a:lnTo>
                <a:lnTo>
                  <a:pt x="41" y="2"/>
                </a:lnTo>
                <a:close/>
                <a:moveTo>
                  <a:pt x="0" y="78"/>
                </a:moveTo>
                <a:lnTo>
                  <a:pt x="78" y="0"/>
                </a:lnTo>
                <a:lnTo>
                  <a:pt x="82" y="4"/>
                </a:lnTo>
                <a:lnTo>
                  <a:pt x="4" y="82"/>
                </a:lnTo>
                <a:lnTo>
                  <a:pt x="0" y="78"/>
                </a:lnTo>
                <a:close/>
              </a:path>
            </a:pathLst>
          </a:custGeom>
          <a:solidFill>
            <a:srgbClr val="E4E044"/>
          </a:solidFill>
          <a:ln w="9525" cap="flat">
            <a:solidFill>
              <a:srgbClr val="E4E04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68" name="Rectangle 172"/>
          <p:cNvSpPr>
            <a:spLocks noChangeArrowheads="1"/>
          </p:cNvSpPr>
          <p:nvPr/>
        </p:nvSpPr>
        <p:spPr bwMode="auto">
          <a:xfrm>
            <a:off x="5848589" y="2680156"/>
            <a:ext cx="777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Black, non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69" name="Rectangle 173"/>
          <p:cNvSpPr>
            <a:spLocks noChangeArrowheads="1"/>
          </p:cNvSpPr>
          <p:nvPr/>
        </p:nvSpPr>
        <p:spPr bwMode="auto">
          <a:xfrm>
            <a:off x="6656081" y="2680156"/>
            <a:ext cx="561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-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0" name="Rectangle 174"/>
          <p:cNvSpPr>
            <a:spLocks noChangeArrowheads="1"/>
          </p:cNvSpPr>
          <p:nvPr/>
        </p:nvSpPr>
        <p:spPr bwMode="auto">
          <a:xfrm>
            <a:off x="6712187" y="2689681"/>
            <a:ext cx="6636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Hispanic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1" name="Freeform 175"/>
          <p:cNvSpPr>
            <a:spLocks/>
          </p:cNvSpPr>
          <p:nvPr/>
        </p:nvSpPr>
        <p:spPr bwMode="auto">
          <a:xfrm>
            <a:off x="5466069" y="3123069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2" name="Freeform 176"/>
          <p:cNvSpPr>
            <a:spLocks/>
          </p:cNvSpPr>
          <p:nvPr/>
        </p:nvSpPr>
        <p:spPr bwMode="auto">
          <a:xfrm>
            <a:off x="5537507" y="3080206"/>
            <a:ext cx="114300" cy="1143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72" y="72"/>
              </a:cxn>
              <a:cxn ang="0">
                <a:pos x="0" y="72"/>
              </a:cxn>
              <a:cxn ang="0">
                <a:pos x="36" y="0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72" y="72"/>
                </a:lnTo>
                <a:lnTo>
                  <a:pt x="0" y="7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3" name="Freeform 177"/>
          <p:cNvSpPr>
            <a:spLocks noEditPoints="1"/>
          </p:cNvSpPr>
          <p:nvPr/>
        </p:nvSpPr>
        <p:spPr bwMode="auto">
          <a:xfrm>
            <a:off x="5532744" y="3075444"/>
            <a:ext cx="123825" cy="123825"/>
          </a:xfrm>
          <a:custGeom>
            <a:avLst/>
            <a:gdLst/>
            <a:ahLst/>
            <a:cxnLst>
              <a:cxn ang="0">
                <a:pos x="97" y="5"/>
              </a:cxn>
              <a:cxn ang="0">
                <a:pos x="104" y="0"/>
              </a:cxn>
              <a:cxn ang="0">
                <a:pos x="112" y="5"/>
              </a:cxn>
              <a:cxn ang="0">
                <a:pos x="208" y="197"/>
              </a:cxn>
              <a:cxn ang="0">
                <a:pos x="207" y="205"/>
              </a:cxn>
              <a:cxn ang="0">
                <a:pos x="200" y="208"/>
              </a:cxn>
              <a:cxn ang="0">
                <a:pos x="8" y="208"/>
              </a:cxn>
              <a:cxn ang="0">
                <a:pos x="2" y="205"/>
              </a:cxn>
              <a:cxn ang="0">
                <a:pos x="1" y="197"/>
              </a:cxn>
              <a:cxn ang="0">
                <a:pos x="97" y="5"/>
              </a:cxn>
              <a:cxn ang="0">
                <a:pos x="16" y="204"/>
              </a:cxn>
              <a:cxn ang="0">
                <a:pos x="8" y="192"/>
              </a:cxn>
              <a:cxn ang="0">
                <a:pos x="200" y="192"/>
              </a:cxn>
              <a:cxn ang="0">
                <a:pos x="193" y="204"/>
              </a:cxn>
              <a:cxn ang="0">
                <a:pos x="97" y="12"/>
              </a:cxn>
              <a:cxn ang="0">
                <a:pos x="112" y="12"/>
              </a:cxn>
              <a:cxn ang="0">
                <a:pos x="16" y="204"/>
              </a:cxn>
            </a:cxnLst>
            <a:rect l="0" t="0" r="r" b="b"/>
            <a:pathLst>
              <a:path w="209" h="208">
                <a:moveTo>
                  <a:pt x="97" y="5"/>
                </a:moveTo>
                <a:cubicBezTo>
                  <a:pt x="99" y="2"/>
                  <a:pt x="101" y="0"/>
                  <a:pt x="104" y="0"/>
                </a:cubicBezTo>
                <a:cubicBezTo>
                  <a:pt x="107" y="0"/>
                  <a:pt x="110" y="2"/>
                  <a:pt x="112" y="5"/>
                </a:cubicBezTo>
                <a:lnTo>
                  <a:pt x="208" y="197"/>
                </a:lnTo>
                <a:cubicBezTo>
                  <a:pt x="209" y="199"/>
                  <a:pt x="209" y="202"/>
                  <a:pt x="207" y="205"/>
                </a:cubicBezTo>
                <a:cubicBezTo>
                  <a:pt x="206" y="207"/>
                  <a:pt x="203" y="208"/>
                  <a:pt x="200" y="208"/>
                </a:cubicBezTo>
                <a:lnTo>
                  <a:pt x="8" y="208"/>
                </a:lnTo>
                <a:cubicBezTo>
                  <a:pt x="6" y="208"/>
                  <a:pt x="3" y="207"/>
                  <a:pt x="2" y="205"/>
                </a:cubicBezTo>
                <a:cubicBezTo>
                  <a:pt x="0" y="202"/>
                  <a:pt x="0" y="199"/>
                  <a:pt x="1" y="197"/>
                </a:cubicBezTo>
                <a:lnTo>
                  <a:pt x="97" y="5"/>
                </a:lnTo>
                <a:close/>
                <a:moveTo>
                  <a:pt x="16" y="204"/>
                </a:moveTo>
                <a:lnTo>
                  <a:pt x="8" y="192"/>
                </a:lnTo>
                <a:lnTo>
                  <a:pt x="200" y="192"/>
                </a:lnTo>
                <a:lnTo>
                  <a:pt x="193" y="204"/>
                </a:lnTo>
                <a:lnTo>
                  <a:pt x="97" y="12"/>
                </a:lnTo>
                <a:lnTo>
                  <a:pt x="112" y="12"/>
                </a:lnTo>
                <a:lnTo>
                  <a:pt x="16" y="204"/>
                </a:lnTo>
                <a:close/>
              </a:path>
            </a:pathLst>
          </a:custGeom>
          <a:solidFill>
            <a:srgbClr val="00B050"/>
          </a:solidFill>
          <a:ln w="9525" cap="flat">
            <a:solidFill>
              <a:srgbClr val="00B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4" name="Rectangle 178"/>
          <p:cNvSpPr>
            <a:spLocks noChangeArrowheads="1"/>
          </p:cNvSpPr>
          <p:nvPr/>
        </p:nvSpPr>
        <p:spPr bwMode="auto">
          <a:xfrm>
            <a:off x="5848589" y="3038931"/>
            <a:ext cx="8245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White, non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5" name="Rectangle 179"/>
          <p:cNvSpPr>
            <a:spLocks noChangeArrowheads="1"/>
          </p:cNvSpPr>
          <p:nvPr/>
        </p:nvSpPr>
        <p:spPr bwMode="auto">
          <a:xfrm>
            <a:off x="6705600" y="3019425"/>
            <a:ext cx="561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-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6" name="Rectangle 180"/>
          <p:cNvSpPr>
            <a:spLocks noChangeArrowheads="1"/>
          </p:cNvSpPr>
          <p:nvPr/>
        </p:nvSpPr>
        <p:spPr bwMode="auto">
          <a:xfrm>
            <a:off x="6788387" y="3038931"/>
            <a:ext cx="6636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Hispanic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77" name="Freeform 181"/>
          <p:cNvSpPr>
            <a:spLocks/>
          </p:cNvSpPr>
          <p:nvPr/>
        </p:nvSpPr>
        <p:spPr bwMode="auto">
          <a:xfrm>
            <a:off x="5466069" y="3452813"/>
            <a:ext cx="266700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24" y="0"/>
              </a:cxn>
              <a:cxn ang="0">
                <a:pos x="448" y="24"/>
              </a:cxn>
              <a:cxn ang="0">
                <a:pos x="424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48" h="48">
                <a:moveTo>
                  <a:pt x="24" y="0"/>
                </a:moveTo>
                <a:lnTo>
                  <a:pt x="424" y="0"/>
                </a:lnTo>
                <a:cubicBezTo>
                  <a:pt x="438" y="0"/>
                  <a:pt x="448" y="11"/>
                  <a:pt x="448" y="24"/>
                </a:cubicBezTo>
                <a:cubicBezTo>
                  <a:pt x="448" y="38"/>
                  <a:pt x="438" y="48"/>
                  <a:pt x="424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9E5ECE"/>
          </a:solidFill>
          <a:ln w="9525" cap="flat">
            <a:solidFill>
              <a:srgbClr val="9E5ECE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8" name="Rectangle 182"/>
          <p:cNvSpPr>
            <a:spLocks noChangeArrowheads="1"/>
          </p:cNvSpPr>
          <p:nvPr/>
        </p:nvSpPr>
        <p:spPr bwMode="auto">
          <a:xfrm>
            <a:off x="5537507" y="3409950"/>
            <a:ext cx="114300" cy="114300"/>
          </a:xfrm>
          <a:prstGeom prst="rect">
            <a:avLst/>
          </a:prstGeom>
          <a:solidFill>
            <a:srgbClr val="9E5E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79" name="Freeform 183"/>
          <p:cNvSpPr>
            <a:spLocks noEditPoints="1"/>
          </p:cNvSpPr>
          <p:nvPr/>
        </p:nvSpPr>
        <p:spPr bwMode="auto">
          <a:xfrm>
            <a:off x="5532744" y="3405188"/>
            <a:ext cx="123825" cy="1238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200" y="0"/>
              </a:cxn>
              <a:cxn ang="0">
                <a:pos x="208" y="8"/>
              </a:cxn>
              <a:cxn ang="0">
                <a:pos x="208" y="200"/>
              </a:cxn>
              <a:cxn ang="0">
                <a:pos x="200" y="208"/>
              </a:cxn>
              <a:cxn ang="0">
                <a:pos x="8" y="208"/>
              </a:cxn>
              <a:cxn ang="0">
                <a:pos x="0" y="200"/>
              </a:cxn>
              <a:cxn ang="0">
                <a:pos x="0" y="8"/>
              </a:cxn>
              <a:cxn ang="0">
                <a:pos x="16" y="200"/>
              </a:cxn>
              <a:cxn ang="0">
                <a:pos x="8" y="192"/>
              </a:cxn>
              <a:cxn ang="0">
                <a:pos x="200" y="192"/>
              </a:cxn>
              <a:cxn ang="0">
                <a:pos x="192" y="200"/>
              </a:cxn>
              <a:cxn ang="0">
                <a:pos x="192" y="8"/>
              </a:cxn>
              <a:cxn ang="0">
                <a:pos x="200" y="16"/>
              </a:cxn>
              <a:cxn ang="0">
                <a:pos x="8" y="16"/>
              </a:cxn>
              <a:cxn ang="0">
                <a:pos x="16" y="8"/>
              </a:cxn>
              <a:cxn ang="0">
                <a:pos x="16" y="200"/>
              </a:cxn>
            </a:cxnLst>
            <a:rect l="0" t="0" r="r" b="b"/>
            <a:pathLst>
              <a:path w="208" h="20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200" y="0"/>
                </a:lnTo>
                <a:cubicBezTo>
                  <a:pt x="205" y="0"/>
                  <a:pt x="208" y="4"/>
                  <a:pt x="208" y="8"/>
                </a:cubicBezTo>
                <a:lnTo>
                  <a:pt x="208" y="200"/>
                </a:lnTo>
                <a:cubicBezTo>
                  <a:pt x="208" y="205"/>
                  <a:pt x="205" y="208"/>
                  <a:pt x="200" y="208"/>
                </a:cubicBezTo>
                <a:lnTo>
                  <a:pt x="8" y="208"/>
                </a:lnTo>
                <a:cubicBezTo>
                  <a:pt x="4" y="208"/>
                  <a:pt x="0" y="205"/>
                  <a:pt x="0" y="200"/>
                </a:cubicBezTo>
                <a:lnTo>
                  <a:pt x="0" y="8"/>
                </a:lnTo>
                <a:close/>
                <a:moveTo>
                  <a:pt x="16" y="200"/>
                </a:moveTo>
                <a:lnTo>
                  <a:pt x="8" y="192"/>
                </a:lnTo>
                <a:lnTo>
                  <a:pt x="200" y="192"/>
                </a:lnTo>
                <a:lnTo>
                  <a:pt x="192" y="200"/>
                </a:lnTo>
                <a:lnTo>
                  <a:pt x="192" y="8"/>
                </a:lnTo>
                <a:lnTo>
                  <a:pt x="200" y="16"/>
                </a:lnTo>
                <a:lnTo>
                  <a:pt x="8" y="16"/>
                </a:lnTo>
                <a:lnTo>
                  <a:pt x="16" y="8"/>
                </a:lnTo>
                <a:lnTo>
                  <a:pt x="16" y="200"/>
                </a:lnTo>
                <a:close/>
              </a:path>
            </a:pathLst>
          </a:custGeom>
          <a:solidFill>
            <a:srgbClr val="6E548D"/>
          </a:solidFill>
          <a:ln w="9525" cap="flat">
            <a:solidFill>
              <a:srgbClr val="6E548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4280" name="Rectangle 184"/>
          <p:cNvSpPr>
            <a:spLocks noChangeArrowheads="1"/>
          </p:cNvSpPr>
          <p:nvPr/>
        </p:nvSpPr>
        <p:spPr bwMode="auto">
          <a:xfrm>
            <a:off x="5873987" y="3365956"/>
            <a:ext cx="6636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Hispanic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381000" y="6172201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</a:p>
        </p:txBody>
      </p:sp>
      <p:sp>
        <p:nvSpPr>
          <p:cNvPr id="187" name="Text Box 5"/>
          <p:cNvSpPr txBox="1">
            <a:spLocks noChangeArrowheads="1"/>
          </p:cNvSpPr>
          <p:nvPr/>
        </p:nvSpPr>
        <p:spPr bwMode="auto">
          <a:xfrm>
            <a:off x="381000" y="6011660"/>
            <a:ext cx="4452128" cy="2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defTabSz="820738" eaLnBrk="0" hangingPunct="0"/>
            <a:r>
              <a:rPr lang="en-US" sz="1000" dirty="0">
                <a:solidFill>
                  <a:schemeClr val="bg2"/>
                </a:solidFill>
              </a:rPr>
              <a:t>* Until 1995, acute hepatitis C was reported as </a:t>
            </a:r>
            <a:r>
              <a:rPr lang="en-US" sz="1000" dirty="0" smtClean="0">
                <a:solidFill>
                  <a:schemeClr val="bg2"/>
                </a:solidFill>
              </a:rPr>
              <a:t>“acute hepatitis, non-A /non-B.”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135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Myriad Web Pro</vt:lpstr>
      <vt:lpstr>Calibri</vt:lpstr>
      <vt:lpstr>Wingdings</vt:lpstr>
      <vt:lpstr>Courier New</vt:lpstr>
      <vt:lpstr>NCHHSTP_PPT_dark(</vt:lpstr>
      <vt:lpstr>Figure 4.4. Incidence of acute hepatitis C*,    by race/ethnicity — United States, 1992–2009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110</cp:revision>
  <dcterms:created xsi:type="dcterms:W3CDTF">2010-12-06T17:56:06Z</dcterms:created>
  <dcterms:modified xsi:type="dcterms:W3CDTF">2011-08-31T18:04:52Z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