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3"/>
  </p:notesMasterIdLst>
  <p:sldIdLst>
    <p:sldId id="265" r:id="rId2"/>
  </p:sldIdLst>
  <p:sldSz cx="9144000" cy="6858000" type="screen4x3"/>
  <p:notesSz cx="6994525" cy="9280525"/>
  <p:embeddedFontLst>
    <p:embeddedFont>
      <p:font typeface="Myriad Web Pro" charset="0"/>
      <p:regular r:id="rId4"/>
      <p:bold r:id="rId5"/>
      <p:italic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2" autoAdjust="0"/>
    <p:restoredTop sz="86471" autoAdjust="0"/>
  </p:normalViewPr>
  <p:slideViewPr>
    <p:cSldViewPr>
      <p:cViewPr varScale="1">
        <p:scale>
          <a:sx n="87" d="100"/>
          <a:sy n="87" d="100"/>
        </p:scale>
        <p:origin x="-7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920" y="-108"/>
      </p:cViewPr>
      <p:guideLst>
        <p:guide orient="horz" pos="2923"/>
        <p:guide pos="22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5122-B9EF-44B1-8E67-014EB94303DD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5D1B-0DC6-42CE-8930-912C113E9A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 rates of acute hepatitis C decreased dramatically for both males and females from 1992 through 2004 and remained fairly constant from 2005 through 2009.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Rates for males declined faster than rates for females and by 2004, the rates were nearly equal.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2009, rates for males and females were both estimated at 0.3 cases per 100,000 population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90599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4.3. Incidence of acute hepatitis C*,</a:t>
            </a:r>
            <a:b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by sex — United States, 1992–2009</a:t>
            </a:r>
            <a:endParaRPr lang="en-US" sz="2800" cap="none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77" name="Group 5"/>
          <p:cNvGrpSpPr>
            <a:grpSpLocks noChangeAspect="1"/>
          </p:cNvGrpSpPr>
          <p:nvPr/>
        </p:nvGrpSpPr>
        <p:grpSpPr bwMode="auto">
          <a:xfrm>
            <a:off x="736600" y="1447800"/>
            <a:ext cx="7569200" cy="4389438"/>
            <a:chOff x="518" y="1200"/>
            <a:chExt cx="4768" cy="2765"/>
          </a:xfrm>
        </p:grpSpPr>
        <p:sp>
          <p:nvSpPr>
            <p:cNvPr id="307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28" y="1200"/>
              <a:ext cx="4758" cy="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023" y="1326"/>
              <a:ext cx="6" cy="2142"/>
            </a:xfrm>
            <a:prstGeom prst="rect">
              <a:avLst/>
            </a:prstGeom>
            <a:solidFill>
              <a:srgbClr val="F9F9F9"/>
            </a:solidFill>
            <a:ln w="9525" cap="flat">
              <a:solidFill>
                <a:srgbClr val="F9F9F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990" y="1323"/>
              <a:ext cx="36" cy="2148"/>
            </a:xfrm>
            <a:custGeom>
              <a:avLst/>
              <a:gdLst/>
              <a:ahLst/>
              <a:cxnLst>
                <a:cxn ang="0">
                  <a:pos x="12" y="2148"/>
                </a:cxn>
                <a:cxn ang="0">
                  <a:pos x="36" y="2088"/>
                </a:cxn>
                <a:cxn ang="0">
                  <a:pos x="36" y="2016"/>
                </a:cxn>
                <a:cxn ang="0">
                  <a:pos x="12" y="1956"/>
                </a:cxn>
                <a:cxn ang="0">
                  <a:pos x="12" y="1956"/>
                </a:cxn>
                <a:cxn ang="0">
                  <a:pos x="12" y="1902"/>
                </a:cxn>
                <a:cxn ang="0">
                  <a:pos x="36" y="1842"/>
                </a:cxn>
                <a:cxn ang="0">
                  <a:pos x="36" y="1776"/>
                </a:cxn>
                <a:cxn ang="0">
                  <a:pos x="12" y="1716"/>
                </a:cxn>
                <a:cxn ang="0">
                  <a:pos x="12" y="1716"/>
                </a:cxn>
                <a:cxn ang="0">
                  <a:pos x="12" y="1656"/>
                </a:cxn>
                <a:cxn ang="0">
                  <a:pos x="36" y="1596"/>
                </a:cxn>
                <a:cxn ang="0">
                  <a:pos x="36" y="1530"/>
                </a:cxn>
                <a:cxn ang="0">
                  <a:pos x="12" y="1470"/>
                </a:cxn>
                <a:cxn ang="0">
                  <a:pos x="12" y="1470"/>
                </a:cxn>
                <a:cxn ang="0">
                  <a:pos x="12" y="1416"/>
                </a:cxn>
                <a:cxn ang="0">
                  <a:pos x="36" y="1350"/>
                </a:cxn>
                <a:cxn ang="0">
                  <a:pos x="36" y="1284"/>
                </a:cxn>
                <a:cxn ang="0">
                  <a:pos x="12" y="1224"/>
                </a:cxn>
                <a:cxn ang="0">
                  <a:pos x="12" y="1224"/>
                </a:cxn>
                <a:cxn ang="0">
                  <a:pos x="12" y="1170"/>
                </a:cxn>
                <a:cxn ang="0">
                  <a:pos x="36" y="1110"/>
                </a:cxn>
                <a:cxn ang="0">
                  <a:pos x="36" y="1044"/>
                </a:cxn>
                <a:cxn ang="0">
                  <a:pos x="12" y="978"/>
                </a:cxn>
                <a:cxn ang="0">
                  <a:pos x="12" y="978"/>
                </a:cxn>
                <a:cxn ang="0">
                  <a:pos x="12" y="924"/>
                </a:cxn>
                <a:cxn ang="0">
                  <a:pos x="36" y="864"/>
                </a:cxn>
                <a:cxn ang="0">
                  <a:pos x="36" y="798"/>
                </a:cxn>
                <a:cxn ang="0">
                  <a:pos x="12" y="738"/>
                </a:cxn>
                <a:cxn ang="0">
                  <a:pos x="12" y="738"/>
                </a:cxn>
                <a:cxn ang="0">
                  <a:pos x="12" y="678"/>
                </a:cxn>
                <a:cxn ang="0">
                  <a:pos x="36" y="618"/>
                </a:cxn>
                <a:cxn ang="0">
                  <a:pos x="36" y="552"/>
                </a:cxn>
                <a:cxn ang="0">
                  <a:pos x="12" y="492"/>
                </a:cxn>
                <a:cxn ang="0">
                  <a:pos x="12" y="492"/>
                </a:cxn>
                <a:cxn ang="0">
                  <a:pos x="12" y="438"/>
                </a:cxn>
                <a:cxn ang="0">
                  <a:pos x="36" y="378"/>
                </a:cxn>
                <a:cxn ang="0">
                  <a:pos x="36" y="306"/>
                </a:cxn>
                <a:cxn ang="0">
                  <a:pos x="12" y="246"/>
                </a:cxn>
                <a:cxn ang="0">
                  <a:pos x="12" y="246"/>
                </a:cxn>
                <a:cxn ang="0">
                  <a:pos x="12" y="192"/>
                </a:cxn>
                <a:cxn ang="0">
                  <a:pos x="36" y="132"/>
                </a:cxn>
                <a:cxn ang="0">
                  <a:pos x="36" y="66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2148"/>
                </a:cxn>
                <a:cxn ang="0">
                  <a:pos x="36" y="1842"/>
                </a:cxn>
                <a:cxn ang="0">
                  <a:pos x="36" y="1530"/>
                </a:cxn>
                <a:cxn ang="0">
                  <a:pos x="0" y="1224"/>
                </a:cxn>
                <a:cxn ang="0">
                  <a:pos x="0" y="1224"/>
                </a:cxn>
                <a:cxn ang="0">
                  <a:pos x="0" y="924"/>
                </a:cxn>
                <a:cxn ang="0">
                  <a:pos x="36" y="618"/>
                </a:cxn>
                <a:cxn ang="0">
                  <a:pos x="36" y="30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" h="2148">
                  <a:moveTo>
                    <a:pt x="12" y="2142"/>
                  </a:moveTo>
                  <a:lnTo>
                    <a:pt x="36" y="2142"/>
                  </a:lnTo>
                  <a:lnTo>
                    <a:pt x="36" y="2148"/>
                  </a:lnTo>
                  <a:lnTo>
                    <a:pt x="12" y="2148"/>
                  </a:lnTo>
                  <a:lnTo>
                    <a:pt x="12" y="2142"/>
                  </a:lnTo>
                  <a:close/>
                  <a:moveTo>
                    <a:pt x="12" y="2082"/>
                  </a:moveTo>
                  <a:lnTo>
                    <a:pt x="36" y="2082"/>
                  </a:lnTo>
                  <a:lnTo>
                    <a:pt x="36" y="2088"/>
                  </a:lnTo>
                  <a:lnTo>
                    <a:pt x="12" y="2088"/>
                  </a:lnTo>
                  <a:lnTo>
                    <a:pt x="12" y="2082"/>
                  </a:lnTo>
                  <a:close/>
                  <a:moveTo>
                    <a:pt x="12" y="2016"/>
                  </a:moveTo>
                  <a:lnTo>
                    <a:pt x="36" y="2016"/>
                  </a:lnTo>
                  <a:lnTo>
                    <a:pt x="36" y="2022"/>
                  </a:lnTo>
                  <a:lnTo>
                    <a:pt x="12" y="2022"/>
                  </a:lnTo>
                  <a:lnTo>
                    <a:pt x="12" y="2016"/>
                  </a:lnTo>
                  <a:close/>
                  <a:moveTo>
                    <a:pt x="12" y="1956"/>
                  </a:moveTo>
                  <a:lnTo>
                    <a:pt x="36" y="1956"/>
                  </a:lnTo>
                  <a:lnTo>
                    <a:pt x="36" y="1962"/>
                  </a:lnTo>
                  <a:lnTo>
                    <a:pt x="12" y="1962"/>
                  </a:lnTo>
                  <a:lnTo>
                    <a:pt x="12" y="1956"/>
                  </a:lnTo>
                  <a:close/>
                  <a:moveTo>
                    <a:pt x="12" y="1896"/>
                  </a:moveTo>
                  <a:lnTo>
                    <a:pt x="36" y="1896"/>
                  </a:lnTo>
                  <a:lnTo>
                    <a:pt x="36" y="1902"/>
                  </a:lnTo>
                  <a:lnTo>
                    <a:pt x="12" y="1902"/>
                  </a:lnTo>
                  <a:lnTo>
                    <a:pt x="12" y="1896"/>
                  </a:lnTo>
                  <a:close/>
                  <a:moveTo>
                    <a:pt x="12" y="1836"/>
                  </a:moveTo>
                  <a:lnTo>
                    <a:pt x="36" y="1836"/>
                  </a:lnTo>
                  <a:lnTo>
                    <a:pt x="36" y="1842"/>
                  </a:lnTo>
                  <a:lnTo>
                    <a:pt x="12" y="1842"/>
                  </a:lnTo>
                  <a:lnTo>
                    <a:pt x="12" y="1836"/>
                  </a:lnTo>
                  <a:close/>
                  <a:moveTo>
                    <a:pt x="12" y="1776"/>
                  </a:moveTo>
                  <a:lnTo>
                    <a:pt x="36" y="1776"/>
                  </a:lnTo>
                  <a:lnTo>
                    <a:pt x="36" y="1782"/>
                  </a:lnTo>
                  <a:lnTo>
                    <a:pt x="12" y="1782"/>
                  </a:lnTo>
                  <a:lnTo>
                    <a:pt x="12" y="1776"/>
                  </a:lnTo>
                  <a:close/>
                  <a:moveTo>
                    <a:pt x="12" y="1716"/>
                  </a:moveTo>
                  <a:lnTo>
                    <a:pt x="36" y="1716"/>
                  </a:lnTo>
                  <a:lnTo>
                    <a:pt x="36" y="1722"/>
                  </a:lnTo>
                  <a:lnTo>
                    <a:pt x="12" y="1722"/>
                  </a:lnTo>
                  <a:lnTo>
                    <a:pt x="12" y="1716"/>
                  </a:lnTo>
                  <a:close/>
                  <a:moveTo>
                    <a:pt x="12" y="1650"/>
                  </a:moveTo>
                  <a:lnTo>
                    <a:pt x="36" y="1650"/>
                  </a:lnTo>
                  <a:lnTo>
                    <a:pt x="36" y="1656"/>
                  </a:lnTo>
                  <a:lnTo>
                    <a:pt x="12" y="1656"/>
                  </a:lnTo>
                  <a:lnTo>
                    <a:pt x="12" y="1650"/>
                  </a:lnTo>
                  <a:close/>
                  <a:moveTo>
                    <a:pt x="12" y="1590"/>
                  </a:moveTo>
                  <a:lnTo>
                    <a:pt x="36" y="1590"/>
                  </a:lnTo>
                  <a:lnTo>
                    <a:pt x="36" y="1596"/>
                  </a:lnTo>
                  <a:lnTo>
                    <a:pt x="12" y="1596"/>
                  </a:lnTo>
                  <a:lnTo>
                    <a:pt x="12" y="1590"/>
                  </a:lnTo>
                  <a:close/>
                  <a:moveTo>
                    <a:pt x="12" y="1530"/>
                  </a:moveTo>
                  <a:lnTo>
                    <a:pt x="36" y="1530"/>
                  </a:lnTo>
                  <a:lnTo>
                    <a:pt x="36" y="1536"/>
                  </a:lnTo>
                  <a:lnTo>
                    <a:pt x="12" y="1536"/>
                  </a:lnTo>
                  <a:lnTo>
                    <a:pt x="12" y="1530"/>
                  </a:lnTo>
                  <a:close/>
                  <a:moveTo>
                    <a:pt x="12" y="1470"/>
                  </a:moveTo>
                  <a:lnTo>
                    <a:pt x="36" y="1470"/>
                  </a:lnTo>
                  <a:lnTo>
                    <a:pt x="36" y="1476"/>
                  </a:lnTo>
                  <a:lnTo>
                    <a:pt x="12" y="1476"/>
                  </a:lnTo>
                  <a:lnTo>
                    <a:pt x="12" y="1470"/>
                  </a:lnTo>
                  <a:close/>
                  <a:moveTo>
                    <a:pt x="12" y="1410"/>
                  </a:moveTo>
                  <a:lnTo>
                    <a:pt x="36" y="1410"/>
                  </a:lnTo>
                  <a:lnTo>
                    <a:pt x="36" y="1416"/>
                  </a:lnTo>
                  <a:lnTo>
                    <a:pt x="12" y="1416"/>
                  </a:lnTo>
                  <a:lnTo>
                    <a:pt x="12" y="1410"/>
                  </a:lnTo>
                  <a:close/>
                  <a:moveTo>
                    <a:pt x="12" y="1344"/>
                  </a:moveTo>
                  <a:lnTo>
                    <a:pt x="36" y="1344"/>
                  </a:lnTo>
                  <a:lnTo>
                    <a:pt x="36" y="1350"/>
                  </a:lnTo>
                  <a:lnTo>
                    <a:pt x="12" y="1350"/>
                  </a:lnTo>
                  <a:lnTo>
                    <a:pt x="12" y="1344"/>
                  </a:lnTo>
                  <a:close/>
                  <a:moveTo>
                    <a:pt x="12" y="1284"/>
                  </a:moveTo>
                  <a:lnTo>
                    <a:pt x="36" y="1284"/>
                  </a:lnTo>
                  <a:lnTo>
                    <a:pt x="36" y="1290"/>
                  </a:lnTo>
                  <a:lnTo>
                    <a:pt x="12" y="1290"/>
                  </a:lnTo>
                  <a:lnTo>
                    <a:pt x="12" y="1284"/>
                  </a:lnTo>
                  <a:close/>
                  <a:moveTo>
                    <a:pt x="12" y="1224"/>
                  </a:moveTo>
                  <a:lnTo>
                    <a:pt x="36" y="1224"/>
                  </a:lnTo>
                  <a:lnTo>
                    <a:pt x="36" y="1230"/>
                  </a:lnTo>
                  <a:lnTo>
                    <a:pt x="12" y="1230"/>
                  </a:lnTo>
                  <a:lnTo>
                    <a:pt x="12" y="1224"/>
                  </a:lnTo>
                  <a:close/>
                  <a:moveTo>
                    <a:pt x="12" y="1164"/>
                  </a:moveTo>
                  <a:lnTo>
                    <a:pt x="36" y="1164"/>
                  </a:lnTo>
                  <a:lnTo>
                    <a:pt x="36" y="1170"/>
                  </a:lnTo>
                  <a:lnTo>
                    <a:pt x="12" y="1170"/>
                  </a:lnTo>
                  <a:lnTo>
                    <a:pt x="12" y="1164"/>
                  </a:lnTo>
                  <a:close/>
                  <a:moveTo>
                    <a:pt x="12" y="1104"/>
                  </a:moveTo>
                  <a:lnTo>
                    <a:pt x="36" y="1104"/>
                  </a:lnTo>
                  <a:lnTo>
                    <a:pt x="36" y="1110"/>
                  </a:lnTo>
                  <a:lnTo>
                    <a:pt x="12" y="1110"/>
                  </a:lnTo>
                  <a:lnTo>
                    <a:pt x="12" y="1104"/>
                  </a:lnTo>
                  <a:close/>
                  <a:moveTo>
                    <a:pt x="12" y="1044"/>
                  </a:moveTo>
                  <a:lnTo>
                    <a:pt x="36" y="1044"/>
                  </a:lnTo>
                  <a:lnTo>
                    <a:pt x="36" y="1050"/>
                  </a:lnTo>
                  <a:lnTo>
                    <a:pt x="12" y="1050"/>
                  </a:lnTo>
                  <a:lnTo>
                    <a:pt x="12" y="1044"/>
                  </a:lnTo>
                  <a:close/>
                  <a:moveTo>
                    <a:pt x="12" y="978"/>
                  </a:moveTo>
                  <a:lnTo>
                    <a:pt x="36" y="978"/>
                  </a:lnTo>
                  <a:lnTo>
                    <a:pt x="36" y="984"/>
                  </a:lnTo>
                  <a:lnTo>
                    <a:pt x="12" y="984"/>
                  </a:lnTo>
                  <a:lnTo>
                    <a:pt x="12" y="978"/>
                  </a:lnTo>
                  <a:close/>
                  <a:moveTo>
                    <a:pt x="12" y="918"/>
                  </a:moveTo>
                  <a:lnTo>
                    <a:pt x="36" y="918"/>
                  </a:lnTo>
                  <a:lnTo>
                    <a:pt x="36" y="924"/>
                  </a:lnTo>
                  <a:lnTo>
                    <a:pt x="12" y="924"/>
                  </a:lnTo>
                  <a:lnTo>
                    <a:pt x="12" y="918"/>
                  </a:lnTo>
                  <a:close/>
                  <a:moveTo>
                    <a:pt x="12" y="858"/>
                  </a:moveTo>
                  <a:lnTo>
                    <a:pt x="36" y="858"/>
                  </a:lnTo>
                  <a:lnTo>
                    <a:pt x="36" y="864"/>
                  </a:lnTo>
                  <a:lnTo>
                    <a:pt x="12" y="864"/>
                  </a:lnTo>
                  <a:lnTo>
                    <a:pt x="12" y="858"/>
                  </a:lnTo>
                  <a:close/>
                  <a:moveTo>
                    <a:pt x="12" y="798"/>
                  </a:moveTo>
                  <a:lnTo>
                    <a:pt x="36" y="798"/>
                  </a:lnTo>
                  <a:lnTo>
                    <a:pt x="36" y="804"/>
                  </a:lnTo>
                  <a:lnTo>
                    <a:pt x="12" y="804"/>
                  </a:lnTo>
                  <a:lnTo>
                    <a:pt x="12" y="798"/>
                  </a:lnTo>
                  <a:close/>
                  <a:moveTo>
                    <a:pt x="12" y="738"/>
                  </a:moveTo>
                  <a:lnTo>
                    <a:pt x="36" y="738"/>
                  </a:lnTo>
                  <a:lnTo>
                    <a:pt x="36" y="744"/>
                  </a:lnTo>
                  <a:lnTo>
                    <a:pt x="12" y="744"/>
                  </a:lnTo>
                  <a:lnTo>
                    <a:pt x="12" y="738"/>
                  </a:lnTo>
                  <a:close/>
                  <a:moveTo>
                    <a:pt x="12" y="672"/>
                  </a:moveTo>
                  <a:lnTo>
                    <a:pt x="36" y="672"/>
                  </a:lnTo>
                  <a:lnTo>
                    <a:pt x="36" y="678"/>
                  </a:lnTo>
                  <a:lnTo>
                    <a:pt x="12" y="678"/>
                  </a:lnTo>
                  <a:lnTo>
                    <a:pt x="12" y="672"/>
                  </a:lnTo>
                  <a:close/>
                  <a:moveTo>
                    <a:pt x="12" y="612"/>
                  </a:moveTo>
                  <a:lnTo>
                    <a:pt x="36" y="612"/>
                  </a:lnTo>
                  <a:lnTo>
                    <a:pt x="36" y="618"/>
                  </a:lnTo>
                  <a:lnTo>
                    <a:pt x="12" y="618"/>
                  </a:lnTo>
                  <a:lnTo>
                    <a:pt x="12" y="612"/>
                  </a:lnTo>
                  <a:close/>
                  <a:moveTo>
                    <a:pt x="12" y="552"/>
                  </a:moveTo>
                  <a:lnTo>
                    <a:pt x="36" y="552"/>
                  </a:lnTo>
                  <a:lnTo>
                    <a:pt x="36" y="558"/>
                  </a:lnTo>
                  <a:lnTo>
                    <a:pt x="12" y="558"/>
                  </a:lnTo>
                  <a:lnTo>
                    <a:pt x="12" y="552"/>
                  </a:lnTo>
                  <a:close/>
                  <a:moveTo>
                    <a:pt x="12" y="492"/>
                  </a:moveTo>
                  <a:lnTo>
                    <a:pt x="36" y="492"/>
                  </a:lnTo>
                  <a:lnTo>
                    <a:pt x="36" y="498"/>
                  </a:lnTo>
                  <a:lnTo>
                    <a:pt x="12" y="498"/>
                  </a:lnTo>
                  <a:lnTo>
                    <a:pt x="12" y="492"/>
                  </a:lnTo>
                  <a:close/>
                  <a:moveTo>
                    <a:pt x="12" y="432"/>
                  </a:moveTo>
                  <a:lnTo>
                    <a:pt x="36" y="432"/>
                  </a:lnTo>
                  <a:lnTo>
                    <a:pt x="36" y="438"/>
                  </a:lnTo>
                  <a:lnTo>
                    <a:pt x="12" y="438"/>
                  </a:lnTo>
                  <a:lnTo>
                    <a:pt x="12" y="432"/>
                  </a:lnTo>
                  <a:close/>
                  <a:moveTo>
                    <a:pt x="12" y="372"/>
                  </a:moveTo>
                  <a:lnTo>
                    <a:pt x="36" y="372"/>
                  </a:lnTo>
                  <a:lnTo>
                    <a:pt x="36" y="378"/>
                  </a:lnTo>
                  <a:lnTo>
                    <a:pt x="12" y="378"/>
                  </a:lnTo>
                  <a:lnTo>
                    <a:pt x="12" y="372"/>
                  </a:lnTo>
                  <a:close/>
                  <a:moveTo>
                    <a:pt x="12" y="306"/>
                  </a:moveTo>
                  <a:lnTo>
                    <a:pt x="36" y="306"/>
                  </a:lnTo>
                  <a:lnTo>
                    <a:pt x="36" y="312"/>
                  </a:lnTo>
                  <a:lnTo>
                    <a:pt x="12" y="312"/>
                  </a:lnTo>
                  <a:lnTo>
                    <a:pt x="12" y="306"/>
                  </a:lnTo>
                  <a:close/>
                  <a:moveTo>
                    <a:pt x="12" y="246"/>
                  </a:moveTo>
                  <a:lnTo>
                    <a:pt x="36" y="246"/>
                  </a:lnTo>
                  <a:lnTo>
                    <a:pt x="36" y="252"/>
                  </a:lnTo>
                  <a:lnTo>
                    <a:pt x="12" y="252"/>
                  </a:lnTo>
                  <a:lnTo>
                    <a:pt x="12" y="246"/>
                  </a:lnTo>
                  <a:close/>
                  <a:moveTo>
                    <a:pt x="12" y="186"/>
                  </a:moveTo>
                  <a:lnTo>
                    <a:pt x="36" y="186"/>
                  </a:lnTo>
                  <a:lnTo>
                    <a:pt x="36" y="192"/>
                  </a:lnTo>
                  <a:lnTo>
                    <a:pt x="12" y="192"/>
                  </a:lnTo>
                  <a:lnTo>
                    <a:pt x="12" y="186"/>
                  </a:lnTo>
                  <a:close/>
                  <a:moveTo>
                    <a:pt x="12" y="126"/>
                  </a:moveTo>
                  <a:lnTo>
                    <a:pt x="36" y="126"/>
                  </a:lnTo>
                  <a:lnTo>
                    <a:pt x="36" y="132"/>
                  </a:lnTo>
                  <a:lnTo>
                    <a:pt x="12" y="132"/>
                  </a:lnTo>
                  <a:lnTo>
                    <a:pt x="12" y="126"/>
                  </a:lnTo>
                  <a:close/>
                  <a:moveTo>
                    <a:pt x="12" y="66"/>
                  </a:moveTo>
                  <a:lnTo>
                    <a:pt x="36" y="66"/>
                  </a:lnTo>
                  <a:lnTo>
                    <a:pt x="36" y="72"/>
                  </a:lnTo>
                  <a:lnTo>
                    <a:pt x="12" y="72"/>
                  </a:lnTo>
                  <a:lnTo>
                    <a:pt x="12" y="66"/>
                  </a:lnTo>
                  <a:close/>
                  <a:moveTo>
                    <a:pt x="12" y="0"/>
                  </a:moveTo>
                  <a:lnTo>
                    <a:pt x="36" y="0"/>
                  </a:lnTo>
                  <a:lnTo>
                    <a:pt x="36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0" y="2142"/>
                  </a:moveTo>
                  <a:lnTo>
                    <a:pt x="36" y="2142"/>
                  </a:lnTo>
                  <a:lnTo>
                    <a:pt x="36" y="2148"/>
                  </a:lnTo>
                  <a:lnTo>
                    <a:pt x="0" y="2148"/>
                  </a:lnTo>
                  <a:lnTo>
                    <a:pt x="0" y="2142"/>
                  </a:lnTo>
                  <a:close/>
                  <a:moveTo>
                    <a:pt x="0" y="1836"/>
                  </a:moveTo>
                  <a:lnTo>
                    <a:pt x="36" y="1836"/>
                  </a:lnTo>
                  <a:lnTo>
                    <a:pt x="36" y="1842"/>
                  </a:lnTo>
                  <a:lnTo>
                    <a:pt x="0" y="1842"/>
                  </a:lnTo>
                  <a:lnTo>
                    <a:pt x="0" y="1836"/>
                  </a:lnTo>
                  <a:close/>
                  <a:moveTo>
                    <a:pt x="0" y="1530"/>
                  </a:moveTo>
                  <a:lnTo>
                    <a:pt x="36" y="1530"/>
                  </a:lnTo>
                  <a:lnTo>
                    <a:pt x="36" y="1536"/>
                  </a:lnTo>
                  <a:lnTo>
                    <a:pt x="0" y="1536"/>
                  </a:lnTo>
                  <a:lnTo>
                    <a:pt x="0" y="1530"/>
                  </a:lnTo>
                  <a:close/>
                  <a:moveTo>
                    <a:pt x="0" y="1224"/>
                  </a:moveTo>
                  <a:lnTo>
                    <a:pt x="36" y="1224"/>
                  </a:lnTo>
                  <a:lnTo>
                    <a:pt x="36" y="1230"/>
                  </a:lnTo>
                  <a:lnTo>
                    <a:pt x="0" y="1230"/>
                  </a:lnTo>
                  <a:lnTo>
                    <a:pt x="0" y="1224"/>
                  </a:lnTo>
                  <a:close/>
                  <a:moveTo>
                    <a:pt x="0" y="918"/>
                  </a:moveTo>
                  <a:lnTo>
                    <a:pt x="36" y="918"/>
                  </a:lnTo>
                  <a:lnTo>
                    <a:pt x="36" y="924"/>
                  </a:lnTo>
                  <a:lnTo>
                    <a:pt x="0" y="924"/>
                  </a:lnTo>
                  <a:lnTo>
                    <a:pt x="0" y="918"/>
                  </a:lnTo>
                  <a:close/>
                  <a:moveTo>
                    <a:pt x="0" y="612"/>
                  </a:moveTo>
                  <a:lnTo>
                    <a:pt x="36" y="612"/>
                  </a:lnTo>
                  <a:lnTo>
                    <a:pt x="36" y="618"/>
                  </a:lnTo>
                  <a:lnTo>
                    <a:pt x="0" y="618"/>
                  </a:lnTo>
                  <a:lnTo>
                    <a:pt x="0" y="612"/>
                  </a:lnTo>
                  <a:close/>
                  <a:moveTo>
                    <a:pt x="0" y="306"/>
                  </a:moveTo>
                  <a:lnTo>
                    <a:pt x="36" y="306"/>
                  </a:lnTo>
                  <a:lnTo>
                    <a:pt x="36" y="312"/>
                  </a:lnTo>
                  <a:lnTo>
                    <a:pt x="0" y="312"/>
                  </a:lnTo>
                  <a:lnTo>
                    <a:pt x="0" y="306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solidFill>
                <a:srgbClr val="F9F9F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1026" y="3465"/>
              <a:ext cx="4110" cy="6"/>
            </a:xfrm>
            <a:prstGeom prst="rect">
              <a:avLst/>
            </a:prstGeom>
            <a:solidFill>
              <a:srgbClr val="F9F9F9"/>
            </a:solidFill>
            <a:ln w="9525" cap="flat">
              <a:solidFill>
                <a:srgbClr val="F9F9F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1" name="Freeform 9"/>
            <p:cNvSpPr>
              <a:spLocks noEditPoints="1"/>
            </p:cNvSpPr>
            <p:nvPr/>
          </p:nvSpPr>
          <p:spPr bwMode="auto">
            <a:xfrm>
              <a:off x="1023" y="3468"/>
              <a:ext cx="4116" cy="36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0" y="0"/>
                </a:cxn>
                <a:cxn ang="0">
                  <a:pos x="252" y="0"/>
                </a:cxn>
                <a:cxn ang="0">
                  <a:pos x="246" y="36"/>
                </a:cxn>
                <a:cxn ang="0">
                  <a:pos x="252" y="0"/>
                </a:cxn>
                <a:cxn ang="0">
                  <a:pos x="492" y="36"/>
                </a:cxn>
                <a:cxn ang="0">
                  <a:pos x="486" y="0"/>
                </a:cxn>
                <a:cxn ang="0">
                  <a:pos x="732" y="0"/>
                </a:cxn>
                <a:cxn ang="0">
                  <a:pos x="726" y="36"/>
                </a:cxn>
                <a:cxn ang="0">
                  <a:pos x="732" y="0"/>
                </a:cxn>
                <a:cxn ang="0">
                  <a:pos x="972" y="36"/>
                </a:cxn>
                <a:cxn ang="0">
                  <a:pos x="966" y="0"/>
                </a:cxn>
                <a:cxn ang="0">
                  <a:pos x="1218" y="0"/>
                </a:cxn>
                <a:cxn ang="0">
                  <a:pos x="1212" y="36"/>
                </a:cxn>
                <a:cxn ang="0">
                  <a:pos x="1218" y="0"/>
                </a:cxn>
                <a:cxn ang="0">
                  <a:pos x="1458" y="36"/>
                </a:cxn>
                <a:cxn ang="0">
                  <a:pos x="1452" y="0"/>
                </a:cxn>
                <a:cxn ang="0">
                  <a:pos x="1698" y="0"/>
                </a:cxn>
                <a:cxn ang="0">
                  <a:pos x="1692" y="36"/>
                </a:cxn>
                <a:cxn ang="0">
                  <a:pos x="1698" y="0"/>
                </a:cxn>
                <a:cxn ang="0">
                  <a:pos x="1938" y="36"/>
                </a:cxn>
                <a:cxn ang="0">
                  <a:pos x="1932" y="0"/>
                </a:cxn>
                <a:cxn ang="0">
                  <a:pos x="2184" y="0"/>
                </a:cxn>
                <a:cxn ang="0">
                  <a:pos x="2178" y="36"/>
                </a:cxn>
                <a:cxn ang="0">
                  <a:pos x="2184" y="0"/>
                </a:cxn>
                <a:cxn ang="0">
                  <a:pos x="2424" y="36"/>
                </a:cxn>
                <a:cxn ang="0">
                  <a:pos x="2418" y="0"/>
                </a:cxn>
                <a:cxn ang="0">
                  <a:pos x="2664" y="0"/>
                </a:cxn>
                <a:cxn ang="0">
                  <a:pos x="2658" y="36"/>
                </a:cxn>
                <a:cxn ang="0">
                  <a:pos x="2664" y="0"/>
                </a:cxn>
                <a:cxn ang="0">
                  <a:pos x="2904" y="36"/>
                </a:cxn>
                <a:cxn ang="0">
                  <a:pos x="2898" y="0"/>
                </a:cxn>
                <a:cxn ang="0">
                  <a:pos x="3150" y="0"/>
                </a:cxn>
                <a:cxn ang="0">
                  <a:pos x="3144" y="36"/>
                </a:cxn>
                <a:cxn ang="0">
                  <a:pos x="3150" y="0"/>
                </a:cxn>
                <a:cxn ang="0">
                  <a:pos x="3390" y="36"/>
                </a:cxn>
                <a:cxn ang="0">
                  <a:pos x="3384" y="0"/>
                </a:cxn>
                <a:cxn ang="0">
                  <a:pos x="3630" y="0"/>
                </a:cxn>
                <a:cxn ang="0">
                  <a:pos x="3624" y="36"/>
                </a:cxn>
                <a:cxn ang="0">
                  <a:pos x="3630" y="0"/>
                </a:cxn>
                <a:cxn ang="0">
                  <a:pos x="3870" y="36"/>
                </a:cxn>
                <a:cxn ang="0">
                  <a:pos x="3864" y="0"/>
                </a:cxn>
                <a:cxn ang="0">
                  <a:pos x="4116" y="0"/>
                </a:cxn>
                <a:cxn ang="0">
                  <a:pos x="4110" y="36"/>
                </a:cxn>
                <a:cxn ang="0">
                  <a:pos x="4116" y="0"/>
                </a:cxn>
              </a:cxnLst>
              <a:rect l="0" t="0" r="r" b="b"/>
              <a:pathLst>
                <a:path w="4116" h="36">
                  <a:moveTo>
                    <a:pt x="6" y="0"/>
                  </a:move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252" y="0"/>
                  </a:moveTo>
                  <a:lnTo>
                    <a:pt x="252" y="36"/>
                  </a:lnTo>
                  <a:lnTo>
                    <a:pt x="246" y="36"/>
                  </a:lnTo>
                  <a:lnTo>
                    <a:pt x="246" y="0"/>
                  </a:lnTo>
                  <a:lnTo>
                    <a:pt x="252" y="0"/>
                  </a:lnTo>
                  <a:close/>
                  <a:moveTo>
                    <a:pt x="492" y="0"/>
                  </a:moveTo>
                  <a:lnTo>
                    <a:pt x="492" y="36"/>
                  </a:lnTo>
                  <a:lnTo>
                    <a:pt x="486" y="36"/>
                  </a:lnTo>
                  <a:lnTo>
                    <a:pt x="486" y="0"/>
                  </a:lnTo>
                  <a:lnTo>
                    <a:pt x="492" y="0"/>
                  </a:lnTo>
                  <a:close/>
                  <a:moveTo>
                    <a:pt x="732" y="0"/>
                  </a:moveTo>
                  <a:lnTo>
                    <a:pt x="732" y="36"/>
                  </a:lnTo>
                  <a:lnTo>
                    <a:pt x="726" y="36"/>
                  </a:lnTo>
                  <a:lnTo>
                    <a:pt x="726" y="0"/>
                  </a:lnTo>
                  <a:lnTo>
                    <a:pt x="732" y="0"/>
                  </a:lnTo>
                  <a:close/>
                  <a:moveTo>
                    <a:pt x="972" y="0"/>
                  </a:moveTo>
                  <a:lnTo>
                    <a:pt x="972" y="36"/>
                  </a:lnTo>
                  <a:lnTo>
                    <a:pt x="966" y="36"/>
                  </a:lnTo>
                  <a:lnTo>
                    <a:pt x="966" y="0"/>
                  </a:lnTo>
                  <a:lnTo>
                    <a:pt x="972" y="0"/>
                  </a:lnTo>
                  <a:close/>
                  <a:moveTo>
                    <a:pt x="1218" y="0"/>
                  </a:moveTo>
                  <a:lnTo>
                    <a:pt x="1218" y="36"/>
                  </a:lnTo>
                  <a:lnTo>
                    <a:pt x="1212" y="36"/>
                  </a:lnTo>
                  <a:lnTo>
                    <a:pt x="1212" y="0"/>
                  </a:lnTo>
                  <a:lnTo>
                    <a:pt x="1218" y="0"/>
                  </a:lnTo>
                  <a:close/>
                  <a:moveTo>
                    <a:pt x="1458" y="0"/>
                  </a:moveTo>
                  <a:lnTo>
                    <a:pt x="1458" y="36"/>
                  </a:lnTo>
                  <a:lnTo>
                    <a:pt x="1452" y="36"/>
                  </a:lnTo>
                  <a:lnTo>
                    <a:pt x="1452" y="0"/>
                  </a:lnTo>
                  <a:lnTo>
                    <a:pt x="1458" y="0"/>
                  </a:lnTo>
                  <a:close/>
                  <a:moveTo>
                    <a:pt x="1698" y="0"/>
                  </a:moveTo>
                  <a:lnTo>
                    <a:pt x="1698" y="36"/>
                  </a:lnTo>
                  <a:lnTo>
                    <a:pt x="1692" y="36"/>
                  </a:lnTo>
                  <a:lnTo>
                    <a:pt x="1692" y="0"/>
                  </a:lnTo>
                  <a:lnTo>
                    <a:pt x="1698" y="0"/>
                  </a:lnTo>
                  <a:close/>
                  <a:moveTo>
                    <a:pt x="1938" y="0"/>
                  </a:moveTo>
                  <a:lnTo>
                    <a:pt x="1938" y="36"/>
                  </a:lnTo>
                  <a:lnTo>
                    <a:pt x="1932" y="36"/>
                  </a:lnTo>
                  <a:lnTo>
                    <a:pt x="1932" y="0"/>
                  </a:lnTo>
                  <a:lnTo>
                    <a:pt x="1938" y="0"/>
                  </a:lnTo>
                  <a:close/>
                  <a:moveTo>
                    <a:pt x="2184" y="0"/>
                  </a:moveTo>
                  <a:lnTo>
                    <a:pt x="2184" y="36"/>
                  </a:lnTo>
                  <a:lnTo>
                    <a:pt x="2178" y="36"/>
                  </a:lnTo>
                  <a:lnTo>
                    <a:pt x="2178" y="0"/>
                  </a:lnTo>
                  <a:lnTo>
                    <a:pt x="2184" y="0"/>
                  </a:lnTo>
                  <a:close/>
                  <a:moveTo>
                    <a:pt x="2424" y="0"/>
                  </a:moveTo>
                  <a:lnTo>
                    <a:pt x="2424" y="36"/>
                  </a:lnTo>
                  <a:lnTo>
                    <a:pt x="2418" y="36"/>
                  </a:lnTo>
                  <a:lnTo>
                    <a:pt x="2418" y="0"/>
                  </a:lnTo>
                  <a:lnTo>
                    <a:pt x="2424" y="0"/>
                  </a:lnTo>
                  <a:close/>
                  <a:moveTo>
                    <a:pt x="2664" y="0"/>
                  </a:moveTo>
                  <a:lnTo>
                    <a:pt x="2664" y="36"/>
                  </a:lnTo>
                  <a:lnTo>
                    <a:pt x="2658" y="36"/>
                  </a:lnTo>
                  <a:lnTo>
                    <a:pt x="2658" y="0"/>
                  </a:lnTo>
                  <a:lnTo>
                    <a:pt x="2664" y="0"/>
                  </a:lnTo>
                  <a:close/>
                  <a:moveTo>
                    <a:pt x="2904" y="0"/>
                  </a:moveTo>
                  <a:lnTo>
                    <a:pt x="2904" y="36"/>
                  </a:lnTo>
                  <a:lnTo>
                    <a:pt x="2898" y="36"/>
                  </a:lnTo>
                  <a:lnTo>
                    <a:pt x="2898" y="0"/>
                  </a:lnTo>
                  <a:lnTo>
                    <a:pt x="2904" y="0"/>
                  </a:lnTo>
                  <a:close/>
                  <a:moveTo>
                    <a:pt x="3150" y="0"/>
                  </a:moveTo>
                  <a:lnTo>
                    <a:pt x="3150" y="36"/>
                  </a:lnTo>
                  <a:lnTo>
                    <a:pt x="3144" y="36"/>
                  </a:lnTo>
                  <a:lnTo>
                    <a:pt x="3144" y="0"/>
                  </a:lnTo>
                  <a:lnTo>
                    <a:pt x="3150" y="0"/>
                  </a:lnTo>
                  <a:close/>
                  <a:moveTo>
                    <a:pt x="3390" y="0"/>
                  </a:moveTo>
                  <a:lnTo>
                    <a:pt x="3390" y="36"/>
                  </a:lnTo>
                  <a:lnTo>
                    <a:pt x="3384" y="36"/>
                  </a:lnTo>
                  <a:lnTo>
                    <a:pt x="3384" y="0"/>
                  </a:lnTo>
                  <a:lnTo>
                    <a:pt x="3390" y="0"/>
                  </a:lnTo>
                  <a:close/>
                  <a:moveTo>
                    <a:pt x="3630" y="0"/>
                  </a:moveTo>
                  <a:lnTo>
                    <a:pt x="3630" y="36"/>
                  </a:lnTo>
                  <a:lnTo>
                    <a:pt x="3624" y="36"/>
                  </a:lnTo>
                  <a:lnTo>
                    <a:pt x="3624" y="0"/>
                  </a:lnTo>
                  <a:lnTo>
                    <a:pt x="3630" y="0"/>
                  </a:lnTo>
                  <a:close/>
                  <a:moveTo>
                    <a:pt x="3870" y="0"/>
                  </a:moveTo>
                  <a:lnTo>
                    <a:pt x="3870" y="36"/>
                  </a:lnTo>
                  <a:lnTo>
                    <a:pt x="3864" y="36"/>
                  </a:lnTo>
                  <a:lnTo>
                    <a:pt x="3864" y="0"/>
                  </a:lnTo>
                  <a:lnTo>
                    <a:pt x="3870" y="0"/>
                  </a:lnTo>
                  <a:close/>
                  <a:moveTo>
                    <a:pt x="4116" y="0"/>
                  </a:moveTo>
                  <a:lnTo>
                    <a:pt x="4116" y="36"/>
                  </a:lnTo>
                  <a:lnTo>
                    <a:pt x="4110" y="36"/>
                  </a:lnTo>
                  <a:lnTo>
                    <a:pt x="4110" y="0"/>
                  </a:lnTo>
                  <a:lnTo>
                    <a:pt x="4116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solidFill>
                <a:srgbClr val="F9F9F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1016" y="1508"/>
              <a:ext cx="4129" cy="1807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705" y="1216"/>
                </a:cxn>
                <a:cxn ang="0">
                  <a:pos x="695" y="1207"/>
                </a:cxn>
                <a:cxn ang="0">
                  <a:pos x="1335" y="1575"/>
                </a:cxn>
                <a:cxn ang="0">
                  <a:pos x="1324" y="1571"/>
                </a:cxn>
                <a:cxn ang="0">
                  <a:pos x="1964" y="1587"/>
                </a:cxn>
                <a:cxn ang="0">
                  <a:pos x="1982" y="1596"/>
                </a:cxn>
                <a:cxn ang="0">
                  <a:pos x="2622" y="2348"/>
                </a:cxn>
                <a:cxn ang="0">
                  <a:pos x="2598" y="2340"/>
                </a:cxn>
                <a:cxn ang="0">
                  <a:pos x="3254" y="2180"/>
                </a:cxn>
                <a:cxn ang="0">
                  <a:pos x="3271" y="2182"/>
                </a:cxn>
                <a:cxn ang="0">
                  <a:pos x="3911" y="2534"/>
                </a:cxn>
                <a:cxn ang="0">
                  <a:pos x="4551" y="2886"/>
                </a:cxn>
                <a:cxn ang="0">
                  <a:pos x="4541" y="2883"/>
                </a:cxn>
                <a:cxn ang="0">
                  <a:pos x="5181" y="2915"/>
                </a:cxn>
                <a:cxn ang="0">
                  <a:pos x="5200" y="2927"/>
                </a:cxn>
                <a:cxn ang="0">
                  <a:pos x="5856" y="3967"/>
                </a:cxn>
                <a:cxn ang="0">
                  <a:pos x="5848" y="3959"/>
                </a:cxn>
                <a:cxn ang="0">
                  <a:pos x="6488" y="4343"/>
                </a:cxn>
                <a:cxn ang="0">
                  <a:pos x="6484" y="4341"/>
                </a:cxn>
                <a:cxn ang="0">
                  <a:pos x="7124" y="4597"/>
                </a:cxn>
                <a:cxn ang="0">
                  <a:pos x="7120" y="4596"/>
                </a:cxn>
                <a:cxn ang="0">
                  <a:pos x="7760" y="4724"/>
                </a:cxn>
                <a:cxn ang="0">
                  <a:pos x="8413" y="4772"/>
                </a:cxn>
                <a:cxn ang="0">
                  <a:pos x="8410" y="4772"/>
                </a:cxn>
                <a:cxn ang="0">
                  <a:pos x="9050" y="4724"/>
                </a:cxn>
                <a:cxn ang="0">
                  <a:pos x="9691" y="4707"/>
                </a:cxn>
                <a:cxn ang="0">
                  <a:pos x="10331" y="4691"/>
                </a:cxn>
                <a:cxn ang="0">
                  <a:pos x="10989" y="4740"/>
                </a:cxn>
                <a:cxn ang="0">
                  <a:pos x="11011" y="4765"/>
                </a:cxn>
                <a:cxn ang="0">
                  <a:pos x="10986" y="4787"/>
                </a:cxn>
                <a:cxn ang="0">
                  <a:pos x="10332" y="4739"/>
                </a:cxn>
                <a:cxn ang="0">
                  <a:pos x="9692" y="4755"/>
                </a:cxn>
                <a:cxn ang="0">
                  <a:pos x="9053" y="4771"/>
                </a:cxn>
                <a:cxn ang="0">
                  <a:pos x="8413" y="4819"/>
                </a:cxn>
                <a:cxn ang="0">
                  <a:pos x="8410" y="4819"/>
                </a:cxn>
                <a:cxn ang="0">
                  <a:pos x="7751" y="4771"/>
                </a:cxn>
                <a:cxn ang="0">
                  <a:pos x="7111" y="4643"/>
                </a:cxn>
                <a:cxn ang="0">
                  <a:pos x="7107" y="4642"/>
                </a:cxn>
                <a:cxn ang="0">
                  <a:pos x="6467" y="4386"/>
                </a:cxn>
                <a:cxn ang="0">
                  <a:pos x="6463" y="4384"/>
                </a:cxn>
                <a:cxn ang="0">
                  <a:pos x="5823" y="4000"/>
                </a:cxn>
                <a:cxn ang="0">
                  <a:pos x="5815" y="3992"/>
                </a:cxn>
                <a:cxn ang="0">
                  <a:pos x="5159" y="2952"/>
                </a:cxn>
                <a:cxn ang="0">
                  <a:pos x="5178" y="2963"/>
                </a:cxn>
                <a:cxn ang="0">
                  <a:pos x="4538" y="2931"/>
                </a:cxn>
                <a:cxn ang="0">
                  <a:pos x="4528" y="2928"/>
                </a:cxn>
                <a:cxn ang="0">
                  <a:pos x="3888" y="2576"/>
                </a:cxn>
                <a:cxn ang="0">
                  <a:pos x="3248" y="2224"/>
                </a:cxn>
                <a:cxn ang="0">
                  <a:pos x="3265" y="2227"/>
                </a:cxn>
                <a:cxn ang="0">
                  <a:pos x="2609" y="2387"/>
                </a:cxn>
                <a:cxn ang="0">
                  <a:pos x="2585" y="2379"/>
                </a:cxn>
                <a:cxn ang="0">
                  <a:pos x="1945" y="1627"/>
                </a:cxn>
                <a:cxn ang="0">
                  <a:pos x="1963" y="1635"/>
                </a:cxn>
                <a:cxn ang="0">
                  <a:pos x="1323" y="1619"/>
                </a:cxn>
                <a:cxn ang="0">
                  <a:pos x="1312" y="1616"/>
                </a:cxn>
                <a:cxn ang="0">
                  <a:pos x="672" y="1248"/>
                </a:cxn>
                <a:cxn ang="0">
                  <a:pos x="662" y="1239"/>
                </a:cxn>
                <a:cxn ang="0">
                  <a:pos x="6" y="39"/>
                </a:cxn>
                <a:cxn ang="0">
                  <a:pos x="16" y="6"/>
                </a:cxn>
                <a:cxn ang="0">
                  <a:pos x="49" y="16"/>
                </a:cxn>
              </a:cxnLst>
              <a:rect l="0" t="0" r="r" b="b"/>
              <a:pathLst>
                <a:path w="11012" h="4819">
                  <a:moveTo>
                    <a:pt x="49" y="16"/>
                  </a:moveTo>
                  <a:lnTo>
                    <a:pt x="705" y="1216"/>
                  </a:lnTo>
                  <a:lnTo>
                    <a:pt x="695" y="1207"/>
                  </a:lnTo>
                  <a:lnTo>
                    <a:pt x="1335" y="1575"/>
                  </a:lnTo>
                  <a:lnTo>
                    <a:pt x="1324" y="1571"/>
                  </a:lnTo>
                  <a:lnTo>
                    <a:pt x="1964" y="1587"/>
                  </a:lnTo>
                  <a:cubicBezTo>
                    <a:pt x="1971" y="1588"/>
                    <a:pt x="1977" y="1591"/>
                    <a:pt x="1982" y="1596"/>
                  </a:cubicBezTo>
                  <a:lnTo>
                    <a:pt x="2622" y="2348"/>
                  </a:lnTo>
                  <a:lnTo>
                    <a:pt x="2598" y="2340"/>
                  </a:lnTo>
                  <a:lnTo>
                    <a:pt x="3254" y="2180"/>
                  </a:lnTo>
                  <a:cubicBezTo>
                    <a:pt x="3260" y="2179"/>
                    <a:pt x="3266" y="2180"/>
                    <a:pt x="3271" y="2182"/>
                  </a:cubicBezTo>
                  <a:lnTo>
                    <a:pt x="3911" y="2534"/>
                  </a:lnTo>
                  <a:lnTo>
                    <a:pt x="4551" y="2886"/>
                  </a:lnTo>
                  <a:lnTo>
                    <a:pt x="4541" y="2883"/>
                  </a:lnTo>
                  <a:lnTo>
                    <a:pt x="5181" y="2915"/>
                  </a:lnTo>
                  <a:cubicBezTo>
                    <a:pt x="5188" y="2916"/>
                    <a:pt x="5196" y="2920"/>
                    <a:pt x="5200" y="2927"/>
                  </a:cubicBezTo>
                  <a:lnTo>
                    <a:pt x="5856" y="3967"/>
                  </a:lnTo>
                  <a:lnTo>
                    <a:pt x="5848" y="3959"/>
                  </a:lnTo>
                  <a:lnTo>
                    <a:pt x="6488" y="4343"/>
                  </a:lnTo>
                  <a:lnTo>
                    <a:pt x="6484" y="4341"/>
                  </a:lnTo>
                  <a:lnTo>
                    <a:pt x="7124" y="4597"/>
                  </a:lnTo>
                  <a:lnTo>
                    <a:pt x="7120" y="4596"/>
                  </a:lnTo>
                  <a:lnTo>
                    <a:pt x="7760" y="4724"/>
                  </a:lnTo>
                  <a:lnTo>
                    <a:pt x="8413" y="4772"/>
                  </a:lnTo>
                  <a:lnTo>
                    <a:pt x="8410" y="4772"/>
                  </a:lnTo>
                  <a:lnTo>
                    <a:pt x="9050" y="4724"/>
                  </a:lnTo>
                  <a:lnTo>
                    <a:pt x="9691" y="4707"/>
                  </a:lnTo>
                  <a:lnTo>
                    <a:pt x="10331" y="4691"/>
                  </a:lnTo>
                  <a:lnTo>
                    <a:pt x="10989" y="4740"/>
                  </a:lnTo>
                  <a:cubicBezTo>
                    <a:pt x="11002" y="4741"/>
                    <a:pt x="11012" y="4752"/>
                    <a:pt x="11011" y="4765"/>
                  </a:cubicBezTo>
                  <a:cubicBezTo>
                    <a:pt x="11010" y="4778"/>
                    <a:pt x="10999" y="4788"/>
                    <a:pt x="10986" y="4787"/>
                  </a:cubicBezTo>
                  <a:lnTo>
                    <a:pt x="10332" y="4739"/>
                  </a:lnTo>
                  <a:lnTo>
                    <a:pt x="9692" y="4755"/>
                  </a:lnTo>
                  <a:lnTo>
                    <a:pt x="9053" y="4771"/>
                  </a:lnTo>
                  <a:lnTo>
                    <a:pt x="8413" y="4819"/>
                  </a:lnTo>
                  <a:cubicBezTo>
                    <a:pt x="8412" y="4819"/>
                    <a:pt x="8411" y="4819"/>
                    <a:pt x="8410" y="4819"/>
                  </a:cubicBezTo>
                  <a:lnTo>
                    <a:pt x="7751" y="4771"/>
                  </a:lnTo>
                  <a:lnTo>
                    <a:pt x="7111" y="4643"/>
                  </a:lnTo>
                  <a:cubicBezTo>
                    <a:pt x="7109" y="4643"/>
                    <a:pt x="7108" y="4642"/>
                    <a:pt x="7107" y="4642"/>
                  </a:cubicBezTo>
                  <a:lnTo>
                    <a:pt x="6467" y="4386"/>
                  </a:lnTo>
                  <a:cubicBezTo>
                    <a:pt x="6465" y="4385"/>
                    <a:pt x="6464" y="4385"/>
                    <a:pt x="6463" y="4384"/>
                  </a:cubicBezTo>
                  <a:lnTo>
                    <a:pt x="5823" y="4000"/>
                  </a:lnTo>
                  <a:cubicBezTo>
                    <a:pt x="5820" y="3998"/>
                    <a:pt x="5817" y="3995"/>
                    <a:pt x="5815" y="3992"/>
                  </a:cubicBezTo>
                  <a:lnTo>
                    <a:pt x="5159" y="2952"/>
                  </a:lnTo>
                  <a:lnTo>
                    <a:pt x="5178" y="2963"/>
                  </a:lnTo>
                  <a:lnTo>
                    <a:pt x="4538" y="2931"/>
                  </a:lnTo>
                  <a:cubicBezTo>
                    <a:pt x="4535" y="2931"/>
                    <a:pt x="4531" y="2930"/>
                    <a:pt x="4528" y="2928"/>
                  </a:cubicBezTo>
                  <a:lnTo>
                    <a:pt x="3888" y="2576"/>
                  </a:lnTo>
                  <a:lnTo>
                    <a:pt x="3248" y="2224"/>
                  </a:lnTo>
                  <a:lnTo>
                    <a:pt x="3265" y="2227"/>
                  </a:lnTo>
                  <a:lnTo>
                    <a:pt x="2609" y="2387"/>
                  </a:lnTo>
                  <a:cubicBezTo>
                    <a:pt x="2600" y="2389"/>
                    <a:pt x="2591" y="2386"/>
                    <a:pt x="2585" y="2379"/>
                  </a:cubicBezTo>
                  <a:lnTo>
                    <a:pt x="1945" y="1627"/>
                  </a:lnTo>
                  <a:lnTo>
                    <a:pt x="1963" y="1635"/>
                  </a:lnTo>
                  <a:lnTo>
                    <a:pt x="1323" y="1619"/>
                  </a:lnTo>
                  <a:cubicBezTo>
                    <a:pt x="1319" y="1619"/>
                    <a:pt x="1315" y="1618"/>
                    <a:pt x="1312" y="1616"/>
                  </a:cubicBezTo>
                  <a:lnTo>
                    <a:pt x="672" y="1248"/>
                  </a:lnTo>
                  <a:cubicBezTo>
                    <a:pt x="668" y="1246"/>
                    <a:pt x="665" y="1243"/>
                    <a:pt x="662" y="1239"/>
                  </a:cubicBezTo>
                  <a:lnTo>
                    <a:pt x="6" y="39"/>
                  </a:lnTo>
                  <a:cubicBezTo>
                    <a:pt x="0" y="27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5AA545"/>
            </a:solidFill>
            <a:ln w="9525" cap="flat">
              <a:solidFill>
                <a:srgbClr val="5AA54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993" y="1485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1235" y="1937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1476" y="2071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1718" y="2077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1959" y="2358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2200" y="2303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2442" y="2431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683" y="2565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2925" y="2577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3166" y="2968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3407" y="3108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3649" y="3206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3890" y="3255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4131" y="3273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4373" y="3255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614" y="3249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4856" y="3243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5097" y="3261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1016" y="2516"/>
              <a:ext cx="4129" cy="829"/>
            </a:xfrm>
            <a:custGeom>
              <a:avLst/>
              <a:gdLst/>
              <a:ahLst/>
              <a:cxnLst>
                <a:cxn ang="0">
                  <a:pos x="41" y="8"/>
                </a:cxn>
                <a:cxn ang="0">
                  <a:pos x="697" y="456"/>
                </a:cxn>
                <a:cxn ang="0">
                  <a:pos x="686" y="452"/>
                </a:cxn>
                <a:cxn ang="0">
                  <a:pos x="1326" y="532"/>
                </a:cxn>
                <a:cxn ang="0">
                  <a:pos x="1321" y="532"/>
                </a:cxn>
                <a:cxn ang="0">
                  <a:pos x="1961" y="468"/>
                </a:cxn>
                <a:cxn ang="0">
                  <a:pos x="1977" y="472"/>
                </a:cxn>
                <a:cxn ang="0">
                  <a:pos x="2617" y="904"/>
                </a:cxn>
                <a:cxn ang="0">
                  <a:pos x="2603" y="899"/>
                </a:cxn>
                <a:cxn ang="0">
                  <a:pos x="3259" y="899"/>
                </a:cxn>
                <a:cxn ang="0">
                  <a:pos x="3264" y="900"/>
                </a:cxn>
                <a:cxn ang="0">
                  <a:pos x="3904" y="1012"/>
                </a:cxn>
                <a:cxn ang="0">
                  <a:pos x="4544" y="1124"/>
                </a:cxn>
                <a:cxn ang="0">
                  <a:pos x="5181" y="1155"/>
                </a:cxn>
                <a:cxn ang="0">
                  <a:pos x="5196" y="1162"/>
                </a:cxn>
                <a:cxn ang="0">
                  <a:pos x="5852" y="1802"/>
                </a:cxn>
                <a:cxn ang="0">
                  <a:pos x="5842" y="1796"/>
                </a:cxn>
                <a:cxn ang="0">
                  <a:pos x="6482" y="1972"/>
                </a:cxn>
                <a:cxn ang="0">
                  <a:pos x="7120" y="2084"/>
                </a:cxn>
                <a:cxn ang="0">
                  <a:pos x="7758" y="2164"/>
                </a:cxn>
                <a:cxn ang="0">
                  <a:pos x="8411" y="2163"/>
                </a:cxn>
                <a:cxn ang="0">
                  <a:pos x="9050" y="2116"/>
                </a:cxn>
                <a:cxn ang="0">
                  <a:pos x="9690" y="2083"/>
                </a:cxn>
                <a:cxn ang="0">
                  <a:pos x="10330" y="2036"/>
                </a:cxn>
                <a:cxn ang="0">
                  <a:pos x="10333" y="2036"/>
                </a:cxn>
                <a:cxn ang="0">
                  <a:pos x="10989" y="2084"/>
                </a:cxn>
                <a:cxn ang="0">
                  <a:pos x="11011" y="2109"/>
                </a:cxn>
                <a:cxn ang="0">
                  <a:pos x="10986" y="2131"/>
                </a:cxn>
                <a:cxn ang="0">
                  <a:pos x="10330" y="2083"/>
                </a:cxn>
                <a:cxn ang="0">
                  <a:pos x="10333" y="2083"/>
                </a:cxn>
                <a:cxn ang="0">
                  <a:pos x="9693" y="2131"/>
                </a:cxn>
                <a:cxn ang="0">
                  <a:pos x="9053" y="2163"/>
                </a:cxn>
                <a:cxn ang="0">
                  <a:pos x="8411" y="2211"/>
                </a:cxn>
                <a:cxn ang="0">
                  <a:pos x="7752" y="2211"/>
                </a:cxn>
                <a:cxn ang="0">
                  <a:pos x="7111" y="2131"/>
                </a:cxn>
                <a:cxn ang="0">
                  <a:pos x="6469" y="2019"/>
                </a:cxn>
                <a:cxn ang="0">
                  <a:pos x="5829" y="1843"/>
                </a:cxn>
                <a:cxn ang="0">
                  <a:pos x="5819" y="1837"/>
                </a:cxn>
                <a:cxn ang="0">
                  <a:pos x="5163" y="1197"/>
                </a:cxn>
                <a:cxn ang="0">
                  <a:pos x="5178" y="1203"/>
                </a:cxn>
                <a:cxn ang="0">
                  <a:pos x="4535" y="1171"/>
                </a:cxn>
                <a:cxn ang="0">
                  <a:pos x="3895" y="1059"/>
                </a:cxn>
                <a:cxn ang="0">
                  <a:pos x="3255" y="947"/>
                </a:cxn>
                <a:cxn ang="0">
                  <a:pos x="3259" y="947"/>
                </a:cxn>
                <a:cxn ang="0">
                  <a:pos x="2603" y="947"/>
                </a:cxn>
                <a:cxn ang="0">
                  <a:pos x="2590" y="943"/>
                </a:cxn>
                <a:cxn ang="0">
                  <a:pos x="1950" y="511"/>
                </a:cxn>
                <a:cxn ang="0">
                  <a:pos x="1966" y="515"/>
                </a:cxn>
                <a:cxn ang="0">
                  <a:pos x="1326" y="579"/>
                </a:cxn>
                <a:cxn ang="0">
                  <a:pos x="1320" y="579"/>
                </a:cxn>
                <a:cxn ang="0">
                  <a:pos x="680" y="499"/>
                </a:cxn>
                <a:cxn ang="0">
                  <a:pos x="670" y="495"/>
                </a:cxn>
                <a:cxn ang="0">
                  <a:pos x="14" y="47"/>
                </a:cxn>
                <a:cxn ang="0">
                  <a:pos x="8" y="14"/>
                </a:cxn>
                <a:cxn ang="0">
                  <a:pos x="41" y="8"/>
                </a:cxn>
              </a:cxnLst>
              <a:rect l="0" t="0" r="r" b="b"/>
              <a:pathLst>
                <a:path w="11012" h="2211">
                  <a:moveTo>
                    <a:pt x="41" y="8"/>
                  </a:moveTo>
                  <a:lnTo>
                    <a:pt x="697" y="456"/>
                  </a:lnTo>
                  <a:lnTo>
                    <a:pt x="686" y="452"/>
                  </a:lnTo>
                  <a:lnTo>
                    <a:pt x="1326" y="532"/>
                  </a:lnTo>
                  <a:lnTo>
                    <a:pt x="1321" y="532"/>
                  </a:lnTo>
                  <a:lnTo>
                    <a:pt x="1961" y="468"/>
                  </a:lnTo>
                  <a:cubicBezTo>
                    <a:pt x="1967" y="467"/>
                    <a:pt x="1972" y="468"/>
                    <a:pt x="1977" y="472"/>
                  </a:cubicBezTo>
                  <a:lnTo>
                    <a:pt x="2617" y="904"/>
                  </a:lnTo>
                  <a:lnTo>
                    <a:pt x="2603" y="899"/>
                  </a:lnTo>
                  <a:lnTo>
                    <a:pt x="3259" y="899"/>
                  </a:lnTo>
                  <a:cubicBezTo>
                    <a:pt x="3261" y="899"/>
                    <a:pt x="3262" y="900"/>
                    <a:pt x="3264" y="900"/>
                  </a:cubicBezTo>
                  <a:lnTo>
                    <a:pt x="3904" y="1012"/>
                  </a:lnTo>
                  <a:lnTo>
                    <a:pt x="4544" y="1124"/>
                  </a:lnTo>
                  <a:lnTo>
                    <a:pt x="5181" y="1155"/>
                  </a:lnTo>
                  <a:cubicBezTo>
                    <a:pt x="5187" y="1156"/>
                    <a:pt x="5192" y="1158"/>
                    <a:pt x="5196" y="1162"/>
                  </a:cubicBezTo>
                  <a:lnTo>
                    <a:pt x="5852" y="1802"/>
                  </a:lnTo>
                  <a:lnTo>
                    <a:pt x="5842" y="1796"/>
                  </a:lnTo>
                  <a:lnTo>
                    <a:pt x="6482" y="1972"/>
                  </a:lnTo>
                  <a:lnTo>
                    <a:pt x="7120" y="2084"/>
                  </a:lnTo>
                  <a:lnTo>
                    <a:pt x="7758" y="2164"/>
                  </a:lnTo>
                  <a:lnTo>
                    <a:pt x="8411" y="2163"/>
                  </a:lnTo>
                  <a:lnTo>
                    <a:pt x="9050" y="2116"/>
                  </a:lnTo>
                  <a:lnTo>
                    <a:pt x="9690" y="2083"/>
                  </a:lnTo>
                  <a:lnTo>
                    <a:pt x="10330" y="2036"/>
                  </a:lnTo>
                  <a:cubicBezTo>
                    <a:pt x="10331" y="2035"/>
                    <a:pt x="10332" y="2035"/>
                    <a:pt x="10333" y="2036"/>
                  </a:cubicBezTo>
                  <a:lnTo>
                    <a:pt x="10989" y="2084"/>
                  </a:lnTo>
                  <a:cubicBezTo>
                    <a:pt x="11002" y="2085"/>
                    <a:pt x="11012" y="2096"/>
                    <a:pt x="11011" y="2109"/>
                  </a:cubicBezTo>
                  <a:cubicBezTo>
                    <a:pt x="11010" y="2122"/>
                    <a:pt x="10999" y="2132"/>
                    <a:pt x="10986" y="2131"/>
                  </a:cubicBezTo>
                  <a:lnTo>
                    <a:pt x="10330" y="2083"/>
                  </a:lnTo>
                  <a:lnTo>
                    <a:pt x="10333" y="2083"/>
                  </a:lnTo>
                  <a:lnTo>
                    <a:pt x="9693" y="2131"/>
                  </a:lnTo>
                  <a:lnTo>
                    <a:pt x="9053" y="2163"/>
                  </a:lnTo>
                  <a:lnTo>
                    <a:pt x="8411" y="2211"/>
                  </a:lnTo>
                  <a:lnTo>
                    <a:pt x="7752" y="2211"/>
                  </a:lnTo>
                  <a:lnTo>
                    <a:pt x="7111" y="2131"/>
                  </a:lnTo>
                  <a:lnTo>
                    <a:pt x="6469" y="2019"/>
                  </a:lnTo>
                  <a:lnTo>
                    <a:pt x="5829" y="1843"/>
                  </a:lnTo>
                  <a:cubicBezTo>
                    <a:pt x="5825" y="1842"/>
                    <a:pt x="5822" y="1839"/>
                    <a:pt x="5819" y="1837"/>
                  </a:cubicBezTo>
                  <a:lnTo>
                    <a:pt x="5163" y="1197"/>
                  </a:lnTo>
                  <a:lnTo>
                    <a:pt x="5178" y="1203"/>
                  </a:lnTo>
                  <a:lnTo>
                    <a:pt x="4535" y="1171"/>
                  </a:lnTo>
                  <a:lnTo>
                    <a:pt x="3895" y="1059"/>
                  </a:lnTo>
                  <a:lnTo>
                    <a:pt x="3255" y="947"/>
                  </a:lnTo>
                  <a:lnTo>
                    <a:pt x="3259" y="947"/>
                  </a:lnTo>
                  <a:lnTo>
                    <a:pt x="2603" y="947"/>
                  </a:lnTo>
                  <a:cubicBezTo>
                    <a:pt x="2599" y="947"/>
                    <a:pt x="2594" y="946"/>
                    <a:pt x="2590" y="943"/>
                  </a:cubicBezTo>
                  <a:lnTo>
                    <a:pt x="1950" y="511"/>
                  </a:lnTo>
                  <a:lnTo>
                    <a:pt x="1966" y="515"/>
                  </a:lnTo>
                  <a:lnTo>
                    <a:pt x="1326" y="579"/>
                  </a:lnTo>
                  <a:cubicBezTo>
                    <a:pt x="1324" y="580"/>
                    <a:pt x="1322" y="580"/>
                    <a:pt x="1320" y="579"/>
                  </a:cubicBezTo>
                  <a:lnTo>
                    <a:pt x="680" y="499"/>
                  </a:lnTo>
                  <a:cubicBezTo>
                    <a:pt x="677" y="499"/>
                    <a:pt x="673" y="497"/>
                    <a:pt x="670" y="495"/>
                  </a:cubicBezTo>
                  <a:lnTo>
                    <a:pt x="14" y="47"/>
                  </a:lnTo>
                  <a:cubicBezTo>
                    <a:pt x="3" y="40"/>
                    <a:pt x="0" y="25"/>
                    <a:pt x="8" y="14"/>
                  </a:cubicBezTo>
                  <a:cubicBezTo>
                    <a:pt x="15" y="3"/>
                    <a:pt x="30" y="0"/>
                    <a:pt x="41" y="8"/>
                  </a:cubicBezTo>
                  <a:close/>
                </a:path>
              </a:pathLst>
            </a:custGeom>
            <a:solidFill>
              <a:srgbClr val="F79646"/>
            </a:solidFill>
            <a:ln w="9525" cap="flat">
              <a:solidFill>
                <a:srgbClr val="F7964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2" name="Freeform 30"/>
            <p:cNvSpPr>
              <a:spLocks noEditPoints="1"/>
            </p:cNvSpPr>
            <p:nvPr/>
          </p:nvSpPr>
          <p:spPr bwMode="auto">
            <a:xfrm>
              <a:off x="993" y="2493"/>
              <a:ext cx="4176" cy="882"/>
            </a:xfrm>
            <a:custGeom>
              <a:avLst/>
              <a:gdLst/>
              <a:ahLst/>
              <a:cxnLst>
                <a:cxn ang="0">
                  <a:pos x="96" y="192"/>
                </a:cxn>
                <a:cxn ang="0">
                  <a:pos x="96" y="0"/>
                </a:cxn>
                <a:cxn ang="0">
                  <a:pos x="832" y="528"/>
                </a:cxn>
                <a:cxn ang="0">
                  <a:pos x="640" y="528"/>
                </a:cxn>
                <a:cxn ang="0">
                  <a:pos x="832" y="528"/>
                </a:cxn>
                <a:cxn ang="0">
                  <a:pos x="1376" y="704"/>
                </a:cxn>
                <a:cxn ang="0">
                  <a:pos x="1376" y="512"/>
                </a:cxn>
                <a:cxn ang="0">
                  <a:pos x="2128" y="544"/>
                </a:cxn>
                <a:cxn ang="0">
                  <a:pos x="1936" y="544"/>
                </a:cxn>
                <a:cxn ang="0">
                  <a:pos x="2128" y="544"/>
                </a:cxn>
                <a:cxn ang="0">
                  <a:pos x="2672" y="1088"/>
                </a:cxn>
                <a:cxn ang="0">
                  <a:pos x="2672" y="896"/>
                </a:cxn>
                <a:cxn ang="0">
                  <a:pos x="3408" y="992"/>
                </a:cxn>
                <a:cxn ang="0">
                  <a:pos x="3216" y="992"/>
                </a:cxn>
                <a:cxn ang="0">
                  <a:pos x="3408" y="992"/>
                </a:cxn>
                <a:cxn ang="0">
                  <a:pos x="3952" y="1200"/>
                </a:cxn>
                <a:cxn ang="0">
                  <a:pos x="3952" y="1008"/>
                </a:cxn>
                <a:cxn ang="0">
                  <a:pos x="4704" y="1216"/>
                </a:cxn>
                <a:cxn ang="0">
                  <a:pos x="4512" y="1216"/>
                </a:cxn>
                <a:cxn ang="0">
                  <a:pos x="4704" y="1216"/>
                </a:cxn>
                <a:cxn ang="0">
                  <a:pos x="5248" y="1344"/>
                </a:cxn>
                <a:cxn ang="0">
                  <a:pos x="5248" y="1152"/>
                </a:cxn>
                <a:cxn ang="0">
                  <a:pos x="5984" y="1888"/>
                </a:cxn>
                <a:cxn ang="0">
                  <a:pos x="5792" y="1888"/>
                </a:cxn>
                <a:cxn ang="0">
                  <a:pos x="5984" y="1888"/>
                </a:cxn>
                <a:cxn ang="0">
                  <a:pos x="6528" y="2160"/>
                </a:cxn>
                <a:cxn ang="0">
                  <a:pos x="6528" y="1968"/>
                </a:cxn>
                <a:cxn ang="0">
                  <a:pos x="7280" y="2176"/>
                </a:cxn>
                <a:cxn ang="0">
                  <a:pos x="7088" y="2176"/>
                </a:cxn>
                <a:cxn ang="0">
                  <a:pos x="7280" y="2176"/>
                </a:cxn>
                <a:cxn ang="0">
                  <a:pos x="7824" y="2352"/>
                </a:cxn>
                <a:cxn ang="0">
                  <a:pos x="7824" y="2160"/>
                </a:cxn>
                <a:cxn ang="0">
                  <a:pos x="8560" y="2256"/>
                </a:cxn>
                <a:cxn ang="0">
                  <a:pos x="8368" y="2256"/>
                </a:cxn>
                <a:cxn ang="0">
                  <a:pos x="8560" y="2256"/>
                </a:cxn>
                <a:cxn ang="0">
                  <a:pos x="9104" y="2304"/>
                </a:cxn>
                <a:cxn ang="0">
                  <a:pos x="9104" y="2112"/>
                </a:cxn>
                <a:cxn ang="0">
                  <a:pos x="9856" y="2176"/>
                </a:cxn>
                <a:cxn ang="0">
                  <a:pos x="9664" y="2176"/>
                </a:cxn>
                <a:cxn ang="0">
                  <a:pos x="9856" y="2176"/>
                </a:cxn>
                <a:cxn ang="0">
                  <a:pos x="10400" y="2224"/>
                </a:cxn>
                <a:cxn ang="0">
                  <a:pos x="10400" y="2032"/>
                </a:cxn>
                <a:cxn ang="0">
                  <a:pos x="11136" y="2176"/>
                </a:cxn>
                <a:cxn ang="0">
                  <a:pos x="10944" y="2176"/>
                </a:cxn>
                <a:cxn ang="0">
                  <a:pos x="11136" y="2176"/>
                </a:cxn>
              </a:cxnLst>
              <a:rect l="0" t="0" r="r" b="b"/>
              <a:pathLst>
                <a:path w="11136" h="2352">
                  <a:moveTo>
                    <a:pt x="192" y="96"/>
                  </a:moveTo>
                  <a:cubicBezTo>
                    <a:pt x="192" y="149"/>
                    <a:pt x="149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lose/>
                  <a:moveTo>
                    <a:pt x="832" y="528"/>
                  </a:moveTo>
                  <a:cubicBezTo>
                    <a:pt x="832" y="581"/>
                    <a:pt x="789" y="624"/>
                    <a:pt x="736" y="624"/>
                  </a:cubicBezTo>
                  <a:cubicBezTo>
                    <a:pt x="683" y="624"/>
                    <a:pt x="640" y="581"/>
                    <a:pt x="640" y="528"/>
                  </a:cubicBezTo>
                  <a:cubicBezTo>
                    <a:pt x="640" y="475"/>
                    <a:pt x="683" y="432"/>
                    <a:pt x="736" y="432"/>
                  </a:cubicBezTo>
                  <a:cubicBezTo>
                    <a:pt x="789" y="432"/>
                    <a:pt x="832" y="475"/>
                    <a:pt x="832" y="528"/>
                  </a:cubicBezTo>
                  <a:close/>
                  <a:moveTo>
                    <a:pt x="1472" y="608"/>
                  </a:moveTo>
                  <a:cubicBezTo>
                    <a:pt x="1472" y="661"/>
                    <a:pt x="1429" y="704"/>
                    <a:pt x="1376" y="704"/>
                  </a:cubicBezTo>
                  <a:cubicBezTo>
                    <a:pt x="1323" y="704"/>
                    <a:pt x="1280" y="661"/>
                    <a:pt x="1280" y="608"/>
                  </a:cubicBezTo>
                  <a:cubicBezTo>
                    <a:pt x="1280" y="555"/>
                    <a:pt x="1323" y="512"/>
                    <a:pt x="1376" y="512"/>
                  </a:cubicBezTo>
                  <a:cubicBezTo>
                    <a:pt x="1429" y="512"/>
                    <a:pt x="1472" y="555"/>
                    <a:pt x="1472" y="608"/>
                  </a:cubicBezTo>
                  <a:close/>
                  <a:moveTo>
                    <a:pt x="2128" y="544"/>
                  </a:moveTo>
                  <a:cubicBezTo>
                    <a:pt x="2128" y="597"/>
                    <a:pt x="2085" y="640"/>
                    <a:pt x="2032" y="640"/>
                  </a:cubicBezTo>
                  <a:cubicBezTo>
                    <a:pt x="1979" y="640"/>
                    <a:pt x="1936" y="597"/>
                    <a:pt x="1936" y="544"/>
                  </a:cubicBezTo>
                  <a:cubicBezTo>
                    <a:pt x="1936" y="491"/>
                    <a:pt x="1979" y="448"/>
                    <a:pt x="2032" y="448"/>
                  </a:cubicBezTo>
                  <a:cubicBezTo>
                    <a:pt x="2085" y="448"/>
                    <a:pt x="2128" y="491"/>
                    <a:pt x="2128" y="544"/>
                  </a:cubicBezTo>
                  <a:close/>
                  <a:moveTo>
                    <a:pt x="2768" y="992"/>
                  </a:moveTo>
                  <a:cubicBezTo>
                    <a:pt x="2768" y="1045"/>
                    <a:pt x="2725" y="1088"/>
                    <a:pt x="2672" y="1088"/>
                  </a:cubicBezTo>
                  <a:cubicBezTo>
                    <a:pt x="2619" y="1088"/>
                    <a:pt x="2576" y="1045"/>
                    <a:pt x="2576" y="992"/>
                  </a:cubicBezTo>
                  <a:cubicBezTo>
                    <a:pt x="2576" y="939"/>
                    <a:pt x="2619" y="896"/>
                    <a:pt x="2672" y="896"/>
                  </a:cubicBezTo>
                  <a:cubicBezTo>
                    <a:pt x="2725" y="896"/>
                    <a:pt x="2768" y="939"/>
                    <a:pt x="2768" y="992"/>
                  </a:cubicBezTo>
                  <a:close/>
                  <a:moveTo>
                    <a:pt x="3408" y="992"/>
                  </a:moveTo>
                  <a:cubicBezTo>
                    <a:pt x="3408" y="1045"/>
                    <a:pt x="3365" y="1088"/>
                    <a:pt x="3312" y="1088"/>
                  </a:cubicBezTo>
                  <a:cubicBezTo>
                    <a:pt x="3259" y="1088"/>
                    <a:pt x="3216" y="1045"/>
                    <a:pt x="3216" y="992"/>
                  </a:cubicBezTo>
                  <a:cubicBezTo>
                    <a:pt x="3216" y="939"/>
                    <a:pt x="3259" y="896"/>
                    <a:pt x="3312" y="896"/>
                  </a:cubicBezTo>
                  <a:cubicBezTo>
                    <a:pt x="3365" y="896"/>
                    <a:pt x="3408" y="939"/>
                    <a:pt x="3408" y="992"/>
                  </a:cubicBezTo>
                  <a:close/>
                  <a:moveTo>
                    <a:pt x="4048" y="1104"/>
                  </a:moveTo>
                  <a:cubicBezTo>
                    <a:pt x="4048" y="1157"/>
                    <a:pt x="4005" y="1200"/>
                    <a:pt x="3952" y="1200"/>
                  </a:cubicBezTo>
                  <a:cubicBezTo>
                    <a:pt x="3899" y="1200"/>
                    <a:pt x="3856" y="1157"/>
                    <a:pt x="3856" y="1104"/>
                  </a:cubicBezTo>
                  <a:cubicBezTo>
                    <a:pt x="3856" y="1051"/>
                    <a:pt x="3899" y="1008"/>
                    <a:pt x="3952" y="1008"/>
                  </a:cubicBezTo>
                  <a:cubicBezTo>
                    <a:pt x="4005" y="1008"/>
                    <a:pt x="4048" y="1051"/>
                    <a:pt x="4048" y="1104"/>
                  </a:cubicBezTo>
                  <a:close/>
                  <a:moveTo>
                    <a:pt x="4704" y="1216"/>
                  </a:moveTo>
                  <a:cubicBezTo>
                    <a:pt x="4704" y="1269"/>
                    <a:pt x="4661" y="1312"/>
                    <a:pt x="4608" y="1312"/>
                  </a:cubicBezTo>
                  <a:cubicBezTo>
                    <a:pt x="4555" y="1312"/>
                    <a:pt x="4512" y="1269"/>
                    <a:pt x="4512" y="1216"/>
                  </a:cubicBezTo>
                  <a:cubicBezTo>
                    <a:pt x="4512" y="1163"/>
                    <a:pt x="4555" y="1120"/>
                    <a:pt x="4608" y="1120"/>
                  </a:cubicBezTo>
                  <a:cubicBezTo>
                    <a:pt x="4661" y="1120"/>
                    <a:pt x="4704" y="1163"/>
                    <a:pt x="4704" y="1216"/>
                  </a:cubicBezTo>
                  <a:close/>
                  <a:moveTo>
                    <a:pt x="5344" y="1248"/>
                  </a:moveTo>
                  <a:cubicBezTo>
                    <a:pt x="5344" y="1301"/>
                    <a:pt x="5301" y="1344"/>
                    <a:pt x="5248" y="1344"/>
                  </a:cubicBezTo>
                  <a:cubicBezTo>
                    <a:pt x="5195" y="1344"/>
                    <a:pt x="5152" y="1301"/>
                    <a:pt x="5152" y="1248"/>
                  </a:cubicBezTo>
                  <a:cubicBezTo>
                    <a:pt x="5152" y="1195"/>
                    <a:pt x="5195" y="1152"/>
                    <a:pt x="5248" y="1152"/>
                  </a:cubicBezTo>
                  <a:cubicBezTo>
                    <a:pt x="5301" y="1152"/>
                    <a:pt x="5344" y="1195"/>
                    <a:pt x="5344" y="1248"/>
                  </a:cubicBezTo>
                  <a:close/>
                  <a:moveTo>
                    <a:pt x="5984" y="1888"/>
                  </a:moveTo>
                  <a:cubicBezTo>
                    <a:pt x="5984" y="1941"/>
                    <a:pt x="5941" y="1984"/>
                    <a:pt x="5888" y="1984"/>
                  </a:cubicBezTo>
                  <a:cubicBezTo>
                    <a:pt x="5835" y="1984"/>
                    <a:pt x="5792" y="1941"/>
                    <a:pt x="5792" y="1888"/>
                  </a:cubicBezTo>
                  <a:cubicBezTo>
                    <a:pt x="5792" y="1835"/>
                    <a:pt x="5835" y="1792"/>
                    <a:pt x="5888" y="1792"/>
                  </a:cubicBezTo>
                  <a:cubicBezTo>
                    <a:pt x="5941" y="1792"/>
                    <a:pt x="5984" y="1835"/>
                    <a:pt x="5984" y="1888"/>
                  </a:cubicBezTo>
                  <a:close/>
                  <a:moveTo>
                    <a:pt x="6624" y="2064"/>
                  </a:moveTo>
                  <a:cubicBezTo>
                    <a:pt x="6624" y="2117"/>
                    <a:pt x="6581" y="2160"/>
                    <a:pt x="6528" y="2160"/>
                  </a:cubicBezTo>
                  <a:cubicBezTo>
                    <a:pt x="6475" y="2160"/>
                    <a:pt x="6432" y="2117"/>
                    <a:pt x="6432" y="2064"/>
                  </a:cubicBezTo>
                  <a:cubicBezTo>
                    <a:pt x="6432" y="2011"/>
                    <a:pt x="6475" y="1968"/>
                    <a:pt x="6528" y="1968"/>
                  </a:cubicBezTo>
                  <a:cubicBezTo>
                    <a:pt x="6581" y="1968"/>
                    <a:pt x="6624" y="2011"/>
                    <a:pt x="6624" y="2064"/>
                  </a:cubicBezTo>
                  <a:close/>
                  <a:moveTo>
                    <a:pt x="7280" y="2176"/>
                  </a:moveTo>
                  <a:cubicBezTo>
                    <a:pt x="7280" y="2229"/>
                    <a:pt x="7237" y="2272"/>
                    <a:pt x="7184" y="2272"/>
                  </a:cubicBezTo>
                  <a:cubicBezTo>
                    <a:pt x="7131" y="2272"/>
                    <a:pt x="7088" y="2229"/>
                    <a:pt x="7088" y="2176"/>
                  </a:cubicBezTo>
                  <a:cubicBezTo>
                    <a:pt x="7088" y="2123"/>
                    <a:pt x="7131" y="2080"/>
                    <a:pt x="7184" y="2080"/>
                  </a:cubicBezTo>
                  <a:cubicBezTo>
                    <a:pt x="7237" y="2080"/>
                    <a:pt x="7280" y="2123"/>
                    <a:pt x="7280" y="2176"/>
                  </a:cubicBezTo>
                  <a:close/>
                  <a:moveTo>
                    <a:pt x="7920" y="2256"/>
                  </a:moveTo>
                  <a:cubicBezTo>
                    <a:pt x="7920" y="2309"/>
                    <a:pt x="7877" y="2352"/>
                    <a:pt x="7824" y="2352"/>
                  </a:cubicBezTo>
                  <a:cubicBezTo>
                    <a:pt x="7771" y="2352"/>
                    <a:pt x="7728" y="2309"/>
                    <a:pt x="7728" y="2256"/>
                  </a:cubicBezTo>
                  <a:cubicBezTo>
                    <a:pt x="7728" y="2203"/>
                    <a:pt x="7771" y="2160"/>
                    <a:pt x="7824" y="2160"/>
                  </a:cubicBezTo>
                  <a:cubicBezTo>
                    <a:pt x="7877" y="2160"/>
                    <a:pt x="7920" y="2203"/>
                    <a:pt x="7920" y="2256"/>
                  </a:cubicBezTo>
                  <a:close/>
                  <a:moveTo>
                    <a:pt x="8560" y="2256"/>
                  </a:moveTo>
                  <a:cubicBezTo>
                    <a:pt x="8560" y="2309"/>
                    <a:pt x="8517" y="2352"/>
                    <a:pt x="8464" y="2352"/>
                  </a:cubicBezTo>
                  <a:cubicBezTo>
                    <a:pt x="8411" y="2352"/>
                    <a:pt x="8368" y="2309"/>
                    <a:pt x="8368" y="2256"/>
                  </a:cubicBezTo>
                  <a:cubicBezTo>
                    <a:pt x="8368" y="2203"/>
                    <a:pt x="8411" y="2160"/>
                    <a:pt x="8464" y="2160"/>
                  </a:cubicBezTo>
                  <a:cubicBezTo>
                    <a:pt x="8517" y="2160"/>
                    <a:pt x="8560" y="2203"/>
                    <a:pt x="8560" y="2256"/>
                  </a:cubicBezTo>
                  <a:close/>
                  <a:moveTo>
                    <a:pt x="9200" y="2208"/>
                  </a:moveTo>
                  <a:cubicBezTo>
                    <a:pt x="9200" y="2261"/>
                    <a:pt x="9157" y="2304"/>
                    <a:pt x="9104" y="2304"/>
                  </a:cubicBezTo>
                  <a:cubicBezTo>
                    <a:pt x="9051" y="2304"/>
                    <a:pt x="9008" y="2261"/>
                    <a:pt x="9008" y="2208"/>
                  </a:cubicBezTo>
                  <a:cubicBezTo>
                    <a:pt x="9008" y="2155"/>
                    <a:pt x="9051" y="2112"/>
                    <a:pt x="9104" y="2112"/>
                  </a:cubicBezTo>
                  <a:cubicBezTo>
                    <a:pt x="9157" y="2112"/>
                    <a:pt x="9200" y="2155"/>
                    <a:pt x="9200" y="2208"/>
                  </a:cubicBezTo>
                  <a:close/>
                  <a:moveTo>
                    <a:pt x="9856" y="2176"/>
                  </a:moveTo>
                  <a:cubicBezTo>
                    <a:pt x="9856" y="2229"/>
                    <a:pt x="9813" y="2272"/>
                    <a:pt x="9760" y="2272"/>
                  </a:cubicBezTo>
                  <a:cubicBezTo>
                    <a:pt x="9707" y="2272"/>
                    <a:pt x="9664" y="2229"/>
                    <a:pt x="9664" y="2176"/>
                  </a:cubicBezTo>
                  <a:cubicBezTo>
                    <a:pt x="9664" y="2123"/>
                    <a:pt x="9707" y="2080"/>
                    <a:pt x="9760" y="2080"/>
                  </a:cubicBezTo>
                  <a:cubicBezTo>
                    <a:pt x="9813" y="2080"/>
                    <a:pt x="9856" y="2123"/>
                    <a:pt x="9856" y="2176"/>
                  </a:cubicBezTo>
                  <a:close/>
                  <a:moveTo>
                    <a:pt x="10496" y="2128"/>
                  </a:moveTo>
                  <a:cubicBezTo>
                    <a:pt x="10496" y="2181"/>
                    <a:pt x="10453" y="2224"/>
                    <a:pt x="10400" y="2224"/>
                  </a:cubicBezTo>
                  <a:cubicBezTo>
                    <a:pt x="10347" y="2224"/>
                    <a:pt x="10304" y="2181"/>
                    <a:pt x="10304" y="2128"/>
                  </a:cubicBezTo>
                  <a:cubicBezTo>
                    <a:pt x="10304" y="2075"/>
                    <a:pt x="10347" y="2032"/>
                    <a:pt x="10400" y="2032"/>
                  </a:cubicBezTo>
                  <a:cubicBezTo>
                    <a:pt x="10453" y="2032"/>
                    <a:pt x="10496" y="2075"/>
                    <a:pt x="10496" y="2128"/>
                  </a:cubicBezTo>
                  <a:close/>
                  <a:moveTo>
                    <a:pt x="11136" y="2176"/>
                  </a:moveTo>
                  <a:cubicBezTo>
                    <a:pt x="11136" y="2229"/>
                    <a:pt x="11093" y="2272"/>
                    <a:pt x="11040" y="2272"/>
                  </a:cubicBezTo>
                  <a:cubicBezTo>
                    <a:pt x="10987" y="2272"/>
                    <a:pt x="10944" y="2229"/>
                    <a:pt x="10944" y="2176"/>
                  </a:cubicBezTo>
                  <a:cubicBezTo>
                    <a:pt x="10944" y="2123"/>
                    <a:pt x="10987" y="2080"/>
                    <a:pt x="11040" y="2080"/>
                  </a:cubicBezTo>
                  <a:cubicBezTo>
                    <a:pt x="11093" y="2080"/>
                    <a:pt x="11136" y="2123"/>
                    <a:pt x="11136" y="2176"/>
                  </a:cubicBezTo>
                  <a:close/>
                </a:path>
              </a:pathLst>
            </a:custGeom>
            <a:solidFill>
              <a:srgbClr val="F7964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869" y="3396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0</a:t>
              </a:r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778" y="3090"/>
              <a:ext cx="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0.5</a:t>
              </a: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869" y="2785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1</a:t>
              </a:r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778" y="2479"/>
              <a:ext cx="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1.5</a:t>
              </a:r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869" y="2174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2</a:t>
              </a: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778" y="1868"/>
              <a:ext cx="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2.5</a:t>
              </a:r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869" y="1563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3</a:t>
              </a:r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778" y="1257"/>
              <a:ext cx="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3.5</a:t>
              </a:r>
            </a:p>
          </p:txBody>
        </p:sp>
        <p:sp>
          <p:nvSpPr>
            <p:cNvPr id="3111" name="Freeform 39"/>
            <p:cNvSpPr>
              <a:spLocks noEditPoints="1"/>
            </p:cNvSpPr>
            <p:nvPr/>
          </p:nvSpPr>
          <p:spPr bwMode="auto">
            <a:xfrm>
              <a:off x="856" y="3607"/>
              <a:ext cx="198" cy="197"/>
            </a:xfrm>
            <a:custGeom>
              <a:avLst/>
              <a:gdLst/>
              <a:ahLst/>
              <a:cxnLst>
                <a:cxn ang="0">
                  <a:pos x="189" y="452"/>
                </a:cxn>
                <a:cxn ang="0">
                  <a:pos x="113" y="526"/>
                </a:cxn>
                <a:cxn ang="0">
                  <a:pos x="101" y="515"/>
                </a:cxn>
                <a:cxn ang="0">
                  <a:pos x="27" y="379"/>
                </a:cxn>
                <a:cxn ang="0">
                  <a:pos x="9" y="425"/>
                </a:cxn>
                <a:cxn ang="0">
                  <a:pos x="0" y="414"/>
                </a:cxn>
                <a:cxn ang="0">
                  <a:pos x="13" y="356"/>
                </a:cxn>
                <a:cxn ang="0">
                  <a:pos x="26" y="344"/>
                </a:cxn>
                <a:cxn ang="0">
                  <a:pos x="173" y="440"/>
                </a:cxn>
                <a:cxn ang="0">
                  <a:pos x="184" y="443"/>
                </a:cxn>
                <a:cxn ang="0">
                  <a:pos x="272" y="325"/>
                </a:cxn>
                <a:cxn ang="0">
                  <a:pos x="240" y="405"/>
                </a:cxn>
                <a:cxn ang="0">
                  <a:pos x="214" y="415"/>
                </a:cxn>
                <a:cxn ang="0">
                  <a:pos x="204" y="403"/>
                </a:cxn>
                <a:cxn ang="0">
                  <a:pos x="225" y="390"/>
                </a:cxn>
                <a:cxn ang="0">
                  <a:pos x="242" y="315"/>
                </a:cxn>
                <a:cxn ang="0">
                  <a:pos x="182" y="349"/>
                </a:cxn>
                <a:cxn ang="0">
                  <a:pos x="109" y="313"/>
                </a:cxn>
                <a:cxn ang="0">
                  <a:pos x="141" y="230"/>
                </a:cxn>
                <a:cxn ang="0">
                  <a:pos x="213" y="246"/>
                </a:cxn>
                <a:cxn ang="0">
                  <a:pos x="167" y="249"/>
                </a:cxn>
                <a:cxn ang="0">
                  <a:pos x="126" y="287"/>
                </a:cxn>
                <a:cxn ang="0">
                  <a:pos x="166" y="328"/>
                </a:cxn>
                <a:cxn ang="0">
                  <a:pos x="212" y="279"/>
                </a:cxn>
                <a:cxn ang="0">
                  <a:pos x="385" y="212"/>
                </a:cxn>
                <a:cxn ang="0">
                  <a:pos x="353" y="291"/>
                </a:cxn>
                <a:cxn ang="0">
                  <a:pos x="327" y="302"/>
                </a:cxn>
                <a:cxn ang="0">
                  <a:pos x="317" y="290"/>
                </a:cxn>
                <a:cxn ang="0">
                  <a:pos x="339" y="276"/>
                </a:cxn>
                <a:cxn ang="0">
                  <a:pos x="356" y="201"/>
                </a:cxn>
                <a:cxn ang="0">
                  <a:pos x="295" y="236"/>
                </a:cxn>
                <a:cxn ang="0">
                  <a:pos x="222" y="200"/>
                </a:cxn>
                <a:cxn ang="0">
                  <a:pos x="254" y="116"/>
                </a:cxn>
                <a:cxn ang="0">
                  <a:pos x="327" y="133"/>
                </a:cxn>
                <a:cxn ang="0">
                  <a:pos x="280" y="136"/>
                </a:cxn>
                <a:cxn ang="0">
                  <a:pos x="239" y="174"/>
                </a:cxn>
                <a:cxn ang="0">
                  <a:pos x="279" y="215"/>
                </a:cxn>
                <a:cxn ang="0">
                  <a:pos x="325" y="166"/>
                </a:cxn>
                <a:cxn ang="0">
                  <a:pos x="528" y="113"/>
                </a:cxn>
                <a:cxn ang="0">
                  <a:pos x="446" y="193"/>
                </a:cxn>
                <a:cxn ang="0">
                  <a:pos x="432" y="181"/>
                </a:cxn>
                <a:cxn ang="0">
                  <a:pos x="428" y="85"/>
                </a:cxn>
                <a:cxn ang="0">
                  <a:pos x="396" y="29"/>
                </a:cxn>
                <a:cxn ang="0">
                  <a:pos x="351" y="51"/>
                </a:cxn>
                <a:cxn ang="0">
                  <a:pos x="339" y="81"/>
                </a:cxn>
                <a:cxn ang="0">
                  <a:pos x="327" y="72"/>
                </a:cxn>
                <a:cxn ang="0">
                  <a:pos x="326" y="57"/>
                </a:cxn>
                <a:cxn ang="0">
                  <a:pos x="367" y="4"/>
                </a:cxn>
                <a:cxn ang="0">
                  <a:pos x="434" y="29"/>
                </a:cxn>
                <a:cxn ang="0">
                  <a:pos x="452" y="159"/>
                </a:cxn>
                <a:cxn ang="0">
                  <a:pos x="519" y="100"/>
                </a:cxn>
              </a:cxnLst>
              <a:rect l="0" t="0" r="r" b="b"/>
              <a:pathLst>
                <a:path w="528" h="526">
                  <a:moveTo>
                    <a:pt x="184" y="443"/>
                  </a:moveTo>
                  <a:cubicBezTo>
                    <a:pt x="186" y="444"/>
                    <a:pt x="187" y="446"/>
                    <a:pt x="187" y="447"/>
                  </a:cubicBezTo>
                  <a:cubicBezTo>
                    <a:pt x="188" y="448"/>
                    <a:pt x="189" y="449"/>
                    <a:pt x="189" y="450"/>
                  </a:cubicBezTo>
                  <a:cubicBezTo>
                    <a:pt x="189" y="451"/>
                    <a:pt x="189" y="452"/>
                    <a:pt x="189" y="452"/>
                  </a:cubicBezTo>
                  <a:cubicBezTo>
                    <a:pt x="189" y="453"/>
                    <a:pt x="188" y="454"/>
                    <a:pt x="188" y="454"/>
                  </a:cubicBezTo>
                  <a:lnTo>
                    <a:pt x="117" y="525"/>
                  </a:lnTo>
                  <a:cubicBezTo>
                    <a:pt x="116" y="525"/>
                    <a:pt x="116" y="526"/>
                    <a:pt x="115" y="526"/>
                  </a:cubicBezTo>
                  <a:cubicBezTo>
                    <a:pt x="114" y="526"/>
                    <a:pt x="114" y="526"/>
                    <a:pt x="113" y="526"/>
                  </a:cubicBezTo>
                  <a:cubicBezTo>
                    <a:pt x="112" y="526"/>
                    <a:pt x="111" y="525"/>
                    <a:pt x="110" y="525"/>
                  </a:cubicBezTo>
                  <a:cubicBezTo>
                    <a:pt x="108" y="524"/>
                    <a:pt x="107" y="523"/>
                    <a:pt x="106" y="522"/>
                  </a:cubicBezTo>
                  <a:cubicBezTo>
                    <a:pt x="105" y="520"/>
                    <a:pt x="104" y="519"/>
                    <a:pt x="103" y="518"/>
                  </a:cubicBezTo>
                  <a:cubicBezTo>
                    <a:pt x="102" y="517"/>
                    <a:pt x="102" y="516"/>
                    <a:pt x="101" y="515"/>
                  </a:cubicBezTo>
                  <a:cubicBezTo>
                    <a:pt x="101" y="514"/>
                    <a:pt x="101" y="513"/>
                    <a:pt x="101" y="512"/>
                  </a:cubicBezTo>
                  <a:cubicBezTo>
                    <a:pt x="101" y="512"/>
                    <a:pt x="102" y="511"/>
                    <a:pt x="102" y="510"/>
                  </a:cubicBezTo>
                  <a:lnTo>
                    <a:pt x="131" y="482"/>
                  </a:lnTo>
                  <a:lnTo>
                    <a:pt x="27" y="379"/>
                  </a:lnTo>
                  <a:lnTo>
                    <a:pt x="17" y="421"/>
                  </a:lnTo>
                  <a:cubicBezTo>
                    <a:pt x="16" y="423"/>
                    <a:pt x="15" y="424"/>
                    <a:pt x="15" y="425"/>
                  </a:cubicBezTo>
                  <a:cubicBezTo>
                    <a:pt x="14" y="426"/>
                    <a:pt x="13" y="427"/>
                    <a:pt x="12" y="427"/>
                  </a:cubicBezTo>
                  <a:cubicBezTo>
                    <a:pt x="11" y="427"/>
                    <a:pt x="10" y="426"/>
                    <a:pt x="9" y="425"/>
                  </a:cubicBezTo>
                  <a:cubicBezTo>
                    <a:pt x="8" y="425"/>
                    <a:pt x="6" y="423"/>
                    <a:pt x="5" y="422"/>
                  </a:cubicBezTo>
                  <a:cubicBezTo>
                    <a:pt x="4" y="420"/>
                    <a:pt x="3" y="419"/>
                    <a:pt x="2" y="418"/>
                  </a:cubicBezTo>
                  <a:cubicBezTo>
                    <a:pt x="1" y="418"/>
                    <a:pt x="1" y="417"/>
                    <a:pt x="0" y="416"/>
                  </a:cubicBezTo>
                  <a:cubicBezTo>
                    <a:pt x="0" y="415"/>
                    <a:pt x="0" y="414"/>
                    <a:pt x="0" y="414"/>
                  </a:cubicBezTo>
                  <a:cubicBezTo>
                    <a:pt x="0" y="413"/>
                    <a:pt x="0" y="412"/>
                    <a:pt x="0" y="411"/>
                  </a:cubicBezTo>
                  <a:lnTo>
                    <a:pt x="11" y="359"/>
                  </a:lnTo>
                  <a:cubicBezTo>
                    <a:pt x="11" y="359"/>
                    <a:pt x="12" y="358"/>
                    <a:pt x="12" y="358"/>
                  </a:cubicBezTo>
                  <a:cubicBezTo>
                    <a:pt x="12" y="357"/>
                    <a:pt x="12" y="357"/>
                    <a:pt x="13" y="356"/>
                  </a:cubicBezTo>
                  <a:cubicBezTo>
                    <a:pt x="13" y="355"/>
                    <a:pt x="14" y="354"/>
                    <a:pt x="15" y="353"/>
                  </a:cubicBezTo>
                  <a:cubicBezTo>
                    <a:pt x="16" y="353"/>
                    <a:pt x="17" y="351"/>
                    <a:pt x="18" y="350"/>
                  </a:cubicBezTo>
                  <a:cubicBezTo>
                    <a:pt x="20" y="349"/>
                    <a:pt x="21" y="347"/>
                    <a:pt x="22" y="346"/>
                  </a:cubicBezTo>
                  <a:cubicBezTo>
                    <a:pt x="24" y="345"/>
                    <a:pt x="25" y="345"/>
                    <a:pt x="26" y="344"/>
                  </a:cubicBezTo>
                  <a:cubicBezTo>
                    <a:pt x="26" y="344"/>
                    <a:pt x="27" y="344"/>
                    <a:pt x="28" y="344"/>
                  </a:cubicBezTo>
                  <a:cubicBezTo>
                    <a:pt x="28" y="344"/>
                    <a:pt x="29" y="344"/>
                    <a:pt x="29" y="345"/>
                  </a:cubicBezTo>
                  <a:lnTo>
                    <a:pt x="149" y="464"/>
                  </a:lnTo>
                  <a:lnTo>
                    <a:pt x="173" y="440"/>
                  </a:lnTo>
                  <a:cubicBezTo>
                    <a:pt x="174" y="439"/>
                    <a:pt x="174" y="439"/>
                    <a:pt x="175" y="438"/>
                  </a:cubicBezTo>
                  <a:cubicBezTo>
                    <a:pt x="176" y="438"/>
                    <a:pt x="177" y="438"/>
                    <a:pt x="178" y="439"/>
                  </a:cubicBezTo>
                  <a:cubicBezTo>
                    <a:pt x="179" y="439"/>
                    <a:pt x="180" y="439"/>
                    <a:pt x="181" y="440"/>
                  </a:cubicBezTo>
                  <a:cubicBezTo>
                    <a:pt x="182" y="441"/>
                    <a:pt x="183" y="442"/>
                    <a:pt x="184" y="443"/>
                  </a:cubicBezTo>
                  <a:close/>
                  <a:moveTo>
                    <a:pt x="232" y="263"/>
                  </a:moveTo>
                  <a:cubicBezTo>
                    <a:pt x="238" y="269"/>
                    <a:pt x="244" y="275"/>
                    <a:pt x="249" y="282"/>
                  </a:cubicBezTo>
                  <a:cubicBezTo>
                    <a:pt x="254" y="289"/>
                    <a:pt x="259" y="296"/>
                    <a:pt x="263" y="303"/>
                  </a:cubicBezTo>
                  <a:cubicBezTo>
                    <a:pt x="267" y="310"/>
                    <a:pt x="270" y="318"/>
                    <a:pt x="272" y="325"/>
                  </a:cubicBezTo>
                  <a:cubicBezTo>
                    <a:pt x="274" y="333"/>
                    <a:pt x="274" y="341"/>
                    <a:pt x="274" y="349"/>
                  </a:cubicBezTo>
                  <a:cubicBezTo>
                    <a:pt x="273" y="357"/>
                    <a:pt x="271" y="365"/>
                    <a:pt x="267" y="373"/>
                  </a:cubicBezTo>
                  <a:cubicBezTo>
                    <a:pt x="263" y="381"/>
                    <a:pt x="257" y="389"/>
                    <a:pt x="249" y="396"/>
                  </a:cubicBezTo>
                  <a:cubicBezTo>
                    <a:pt x="246" y="399"/>
                    <a:pt x="243" y="402"/>
                    <a:pt x="240" y="405"/>
                  </a:cubicBezTo>
                  <a:cubicBezTo>
                    <a:pt x="237" y="407"/>
                    <a:pt x="234" y="409"/>
                    <a:pt x="231" y="411"/>
                  </a:cubicBezTo>
                  <a:cubicBezTo>
                    <a:pt x="228" y="413"/>
                    <a:pt x="226" y="414"/>
                    <a:pt x="223" y="415"/>
                  </a:cubicBezTo>
                  <a:cubicBezTo>
                    <a:pt x="221" y="416"/>
                    <a:pt x="219" y="416"/>
                    <a:pt x="218" y="416"/>
                  </a:cubicBezTo>
                  <a:cubicBezTo>
                    <a:pt x="217" y="416"/>
                    <a:pt x="215" y="416"/>
                    <a:pt x="214" y="415"/>
                  </a:cubicBezTo>
                  <a:cubicBezTo>
                    <a:pt x="213" y="414"/>
                    <a:pt x="211" y="413"/>
                    <a:pt x="209" y="411"/>
                  </a:cubicBezTo>
                  <a:cubicBezTo>
                    <a:pt x="208" y="410"/>
                    <a:pt x="207" y="408"/>
                    <a:pt x="206" y="407"/>
                  </a:cubicBezTo>
                  <a:cubicBezTo>
                    <a:pt x="205" y="406"/>
                    <a:pt x="204" y="406"/>
                    <a:pt x="204" y="405"/>
                  </a:cubicBezTo>
                  <a:cubicBezTo>
                    <a:pt x="204" y="404"/>
                    <a:pt x="204" y="404"/>
                    <a:pt x="204" y="403"/>
                  </a:cubicBezTo>
                  <a:cubicBezTo>
                    <a:pt x="204" y="402"/>
                    <a:pt x="205" y="402"/>
                    <a:pt x="205" y="401"/>
                  </a:cubicBezTo>
                  <a:cubicBezTo>
                    <a:pt x="206" y="401"/>
                    <a:pt x="207" y="400"/>
                    <a:pt x="209" y="399"/>
                  </a:cubicBezTo>
                  <a:cubicBezTo>
                    <a:pt x="211" y="398"/>
                    <a:pt x="213" y="397"/>
                    <a:pt x="216" y="395"/>
                  </a:cubicBezTo>
                  <a:cubicBezTo>
                    <a:pt x="219" y="394"/>
                    <a:pt x="222" y="392"/>
                    <a:pt x="225" y="390"/>
                  </a:cubicBezTo>
                  <a:cubicBezTo>
                    <a:pt x="229" y="387"/>
                    <a:pt x="232" y="384"/>
                    <a:pt x="236" y="381"/>
                  </a:cubicBezTo>
                  <a:cubicBezTo>
                    <a:pt x="243" y="374"/>
                    <a:pt x="247" y="367"/>
                    <a:pt x="249" y="359"/>
                  </a:cubicBezTo>
                  <a:cubicBezTo>
                    <a:pt x="252" y="352"/>
                    <a:pt x="252" y="344"/>
                    <a:pt x="251" y="337"/>
                  </a:cubicBezTo>
                  <a:cubicBezTo>
                    <a:pt x="249" y="329"/>
                    <a:pt x="247" y="322"/>
                    <a:pt x="242" y="315"/>
                  </a:cubicBezTo>
                  <a:cubicBezTo>
                    <a:pt x="238" y="307"/>
                    <a:pt x="233" y="300"/>
                    <a:pt x="227" y="294"/>
                  </a:cubicBezTo>
                  <a:cubicBezTo>
                    <a:pt x="225" y="300"/>
                    <a:pt x="222" y="306"/>
                    <a:pt x="219" y="313"/>
                  </a:cubicBezTo>
                  <a:cubicBezTo>
                    <a:pt x="215" y="320"/>
                    <a:pt x="210" y="326"/>
                    <a:pt x="204" y="333"/>
                  </a:cubicBezTo>
                  <a:cubicBezTo>
                    <a:pt x="196" y="341"/>
                    <a:pt x="189" y="346"/>
                    <a:pt x="182" y="349"/>
                  </a:cubicBezTo>
                  <a:cubicBezTo>
                    <a:pt x="174" y="352"/>
                    <a:pt x="167" y="353"/>
                    <a:pt x="161" y="353"/>
                  </a:cubicBezTo>
                  <a:cubicBezTo>
                    <a:pt x="154" y="353"/>
                    <a:pt x="148" y="351"/>
                    <a:pt x="141" y="347"/>
                  </a:cubicBezTo>
                  <a:cubicBezTo>
                    <a:pt x="135" y="343"/>
                    <a:pt x="129" y="339"/>
                    <a:pt x="123" y="333"/>
                  </a:cubicBezTo>
                  <a:cubicBezTo>
                    <a:pt x="117" y="327"/>
                    <a:pt x="112" y="320"/>
                    <a:pt x="109" y="313"/>
                  </a:cubicBezTo>
                  <a:cubicBezTo>
                    <a:pt x="105" y="306"/>
                    <a:pt x="103" y="299"/>
                    <a:pt x="102" y="291"/>
                  </a:cubicBezTo>
                  <a:cubicBezTo>
                    <a:pt x="102" y="283"/>
                    <a:pt x="103" y="275"/>
                    <a:pt x="107" y="267"/>
                  </a:cubicBezTo>
                  <a:cubicBezTo>
                    <a:pt x="110" y="258"/>
                    <a:pt x="116" y="250"/>
                    <a:pt x="124" y="242"/>
                  </a:cubicBezTo>
                  <a:cubicBezTo>
                    <a:pt x="129" y="237"/>
                    <a:pt x="135" y="232"/>
                    <a:pt x="141" y="230"/>
                  </a:cubicBezTo>
                  <a:cubicBezTo>
                    <a:pt x="147" y="227"/>
                    <a:pt x="153" y="225"/>
                    <a:pt x="158" y="224"/>
                  </a:cubicBezTo>
                  <a:cubicBezTo>
                    <a:pt x="164" y="224"/>
                    <a:pt x="170" y="224"/>
                    <a:pt x="176" y="226"/>
                  </a:cubicBezTo>
                  <a:cubicBezTo>
                    <a:pt x="182" y="227"/>
                    <a:pt x="189" y="230"/>
                    <a:pt x="195" y="233"/>
                  </a:cubicBezTo>
                  <a:cubicBezTo>
                    <a:pt x="201" y="237"/>
                    <a:pt x="207" y="241"/>
                    <a:pt x="213" y="246"/>
                  </a:cubicBezTo>
                  <a:cubicBezTo>
                    <a:pt x="220" y="251"/>
                    <a:pt x="226" y="257"/>
                    <a:pt x="232" y="263"/>
                  </a:cubicBezTo>
                  <a:close/>
                  <a:moveTo>
                    <a:pt x="212" y="279"/>
                  </a:moveTo>
                  <a:cubicBezTo>
                    <a:pt x="203" y="271"/>
                    <a:pt x="195" y="264"/>
                    <a:pt x="187" y="259"/>
                  </a:cubicBezTo>
                  <a:cubicBezTo>
                    <a:pt x="180" y="254"/>
                    <a:pt x="173" y="250"/>
                    <a:pt x="167" y="249"/>
                  </a:cubicBezTo>
                  <a:cubicBezTo>
                    <a:pt x="161" y="248"/>
                    <a:pt x="156" y="248"/>
                    <a:pt x="151" y="249"/>
                  </a:cubicBezTo>
                  <a:cubicBezTo>
                    <a:pt x="146" y="251"/>
                    <a:pt x="141" y="254"/>
                    <a:pt x="136" y="258"/>
                  </a:cubicBezTo>
                  <a:cubicBezTo>
                    <a:pt x="132" y="263"/>
                    <a:pt x="129" y="268"/>
                    <a:pt x="127" y="273"/>
                  </a:cubicBezTo>
                  <a:cubicBezTo>
                    <a:pt x="126" y="277"/>
                    <a:pt x="125" y="282"/>
                    <a:pt x="126" y="287"/>
                  </a:cubicBezTo>
                  <a:cubicBezTo>
                    <a:pt x="127" y="292"/>
                    <a:pt x="128" y="297"/>
                    <a:pt x="131" y="301"/>
                  </a:cubicBezTo>
                  <a:cubicBezTo>
                    <a:pt x="133" y="306"/>
                    <a:pt x="136" y="310"/>
                    <a:pt x="140" y="313"/>
                  </a:cubicBezTo>
                  <a:cubicBezTo>
                    <a:pt x="144" y="317"/>
                    <a:pt x="148" y="321"/>
                    <a:pt x="153" y="323"/>
                  </a:cubicBezTo>
                  <a:cubicBezTo>
                    <a:pt x="157" y="326"/>
                    <a:pt x="161" y="327"/>
                    <a:pt x="166" y="328"/>
                  </a:cubicBezTo>
                  <a:cubicBezTo>
                    <a:pt x="170" y="328"/>
                    <a:pt x="174" y="328"/>
                    <a:pt x="179" y="326"/>
                  </a:cubicBezTo>
                  <a:cubicBezTo>
                    <a:pt x="183" y="324"/>
                    <a:pt x="188" y="321"/>
                    <a:pt x="192" y="316"/>
                  </a:cubicBezTo>
                  <a:cubicBezTo>
                    <a:pt x="198" y="311"/>
                    <a:pt x="202" y="305"/>
                    <a:pt x="205" y="298"/>
                  </a:cubicBezTo>
                  <a:cubicBezTo>
                    <a:pt x="209" y="292"/>
                    <a:pt x="211" y="286"/>
                    <a:pt x="212" y="279"/>
                  </a:cubicBezTo>
                  <a:close/>
                  <a:moveTo>
                    <a:pt x="345" y="150"/>
                  </a:moveTo>
                  <a:cubicBezTo>
                    <a:pt x="351" y="156"/>
                    <a:pt x="357" y="162"/>
                    <a:pt x="362" y="169"/>
                  </a:cubicBezTo>
                  <a:cubicBezTo>
                    <a:pt x="367" y="176"/>
                    <a:pt x="372" y="183"/>
                    <a:pt x="376" y="190"/>
                  </a:cubicBezTo>
                  <a:cubicBezTo>
                    <a:pt x="380" y="197"/>
                    <a:pt x="383" y="205"/>
                    <a:pt x="385" y="212"/>
                  </a:cubicBezTo>
                  <a:cubicBezTo>
                    <a:pt x="387" y="220"/>
                    <a:pt x="387" y="228"/>
                    <a:pt x="387" y="236"/>
                  </a:cubicBezTo>
                  <a:cubicBezTo>
                    <a:pt x="386" y="244"/>
                    <a:pt x="384" y="252"/>
                    <a:pt x="380" y="260"/>
                  </a:cubicBezTo>
                  <a:cubicBezTo>
                    <a:pt x="376" y="268"/>
                    <a:pt x="370" y="275"/>
                    <a:pt x="362" y="283"/>
                  </a:cubicBezTo>
                  <a:cubicBezTo>
                    <a:pt x="359" y="286"/>
                    <a:pt x="356" y="289"/>
                    <a:pt x="353" y="291"/>
                  </a:cubicBezTo>
                  <a:cubicBezTo>
                    <a:pt x="350" y="294"/>
                    <a:pt x="347" y="296"/>
                    <a:pt x="344" y="298"/>
                  </a:cubicBezTo>
                  <a:cubicBezTo>
                    <a:pt x="341" y="299"/>
                    <a:pt x="339" y="301"/>
                    <a:pt x="337" y="302"/>
                  </a:cubicBezTo>
                  <a:cubicBezTo>
                    <a:pt x="334" y="303"/>
                    <a:pt x="333" y="303"/>
                    <a:pt x="331" y="303"/>
                  </a:cubicBezTo>
                  <a:cubicBezTo>
                    <a:pt x="330" y="303"/>
                    <a:pt x="329" y="303"/>
                    <a:pt x="327" y="302"/>
                  </a:cubicBezTo>
                  <a:cubicBezTo>
                    <a:pt x="326" y="301"/>
                    <a:pt x="324" y="300"/>
                    <a:pt x="322" y="298"/>
                  </a:cubicBezTo>
                  <a:cubicBezTo>
                    <a:pt x="321" y="297"/>
                    <a:pt x="320" y="295"/>
                    <a:pt x="319" y="294"/>
                  </a:cubicBezTo>
                  <a:cubicBezTo>
                    <a:pt x="318" y="293"/>
                    <a:pt x="317" y="292"/>
                    <a:pt x="317" y="292"/>
                  </a:cubicBezTo>
                  <a:cubicBezTo>
                    <a:pt x="317" y="291"/>
                    <a:pt x="317" y="290"/>
                    <a:pt x="317" y="290"/>
                  </a:cubicBezTo>
                  <a:cubicBezTo>
                    <a:pt x="317" y="289"/>
                    <a:pt x="318" y="289"/>
                    <a:pt x="318" y="288"/>
                  </a:cubicBezTo>
                  <a:cubicBezTo>
                    <a:pt x="319" y="287"/>
                    <a:pt x="320" y="287"/>
                    <a:pt x="322" y="286"/>
                  </a:cubicBezTo>
                  <a:cubicBezTo>
                    <a:pt x="324" y="285"/>
                    <a:pt x="327" y="284"/>
                    <a:pt x="329" y="282"/>
                  </a:cubicBezTo>
                  <a:cubicBezTo>
                    <a:pt x="332" y="281"/>
                    <a:pt x="335" y="279"/>
                    <a:pt x="339" y="276"/>
                  </a:cubicBezTo>
                  <a:cubicBezTo>
                    <a:pt x="342" y="274"/>
                    <a:pt x="345" y="271"/>
                    <a:pt x="349" y="268"/>
                  </a:cubicBezTo>
                  <a:cubicBezTo>
                    <a:pt x="356" y="261"/>
                    <a:pt x="360" y="254"/>
                    <a:pt x="363" y="246"/>
                  </a:cubicBezTo>
                  <a:cubicBezTo>
                    <a:pt x="365" y="239"/>
                    <a:pt x="365" y="231"/>
                    <a:pt x="364" y="224"/>
                  </a:cubicBezTo>
                  <a:cubicBezTo>
                    <a:pt x="363" y="216"/>
                    <a:pt x="360" y="209"/>
                    <a:pt x="356" y="201"/>
                  </a:cubicBezTo>
                  <a:cubicBezTo>
                    <a:pt x="351" y="194"/>
                    <a:pt x="346" y="187"/>
                    <a:pt x="340" y="181"/>
                  </a:cubicBezTo>
                  <a:cubicBezTo>
                    <a:pt x="338" y="186"/>
                    <a:pt x="336" y="193"/>
                    <a:pt x="332" y="200"/>
                  </a:cubicBezTo>
                  <a:cubicBezTo>
                    <a:pt x="329" y="206"/>
                    <a:pt x="324" y="213"/>
                    <a:pt x="317" y="220"/>
                  </a:cubicBezTo>
                  <a:cubicBezTo>
                    <a:pt x="309" y="228"/>
                    <a:pt x="302" y="233"/>
                    <a:pt x="295" y="236"/>
                  </a:cubicBezTo>
                  <a:cubicBezTo>
                    <a:pt x="287" y="239"/>
                    <a:pt x="280" y="240"/>
                    <a:pt x="274" y="240"/>
                  </a:cubicBezTo>
                  <a:cubicBezTo>
                    <a:pt x="267" y="239"/>
                    <a:pt x="261" y="237"/>
                    <a:pt x="254" y="234"/>
                  </a:cubicBezTo>
                  <a:cubicBezTo>
                    <a:pt x="248" y="230"/>
                    <a:pt x="242" y="226"/>
                    <a:pt x="236" y="220"/>
                  </a:cubicBezTo>
                  <a:cubicBezTo>
                    <a:pt x="230" y="214"/>
                    <a:pt x="225" y="207"/>
                    <a:pt x="222" y="200"/>
                  </a:cubicBezTo>
                  <a:cubicBezTo>
                    <a:pt x="218" y="193"/>
                    <a:pt x="216" y="185"/>
                    <a:pt x="216" y="178"/>
                  </a:cubicBezTo>
                  <a:cubicBezTo>
                    <a:pt x="215" y="170"/>
                    <a:pt x="217" y="162"/>
                    <a:pt x="220" y="154"/>
                  </a:cubicBezTo>
                  <a:cubicBezTo>
                    <a:pt x="223" y="145"/>
                    <a:pt x="229" y="137"/>
                    <a:pt x="237" y="129"/>
                  </a:cubicBezTo>
                  <a:cubicBezTo>
                    <a:pt x="242" y="124"/>
                    <a:pt x="248" y="119"/>
                    <a:pt x="254" y="116"/>
                  </a:cubicBezTo>
                  <a:cubicBezTo>
                    <a:pt x="260" y="113"/>
                    <a:pt x="266" y="112"/>
                    <a:pt x="272" y="111"/>
                  </a:cubicBezTo>
                  <a:cubicBezTo>
                    <a:pt x="278" y="111"/>
                    <a:pt x="284" y="111"/>
                    <a:pt x="290" y="113"/>
                  </a:cubicBezTo>
                  <a:cubicBezTo>
                    <a:pt x="296" y="114"/>
                    <a:pt x="302" y="117"/>
                    <a:pt x="308" y="120"/>
                  </a:cubicBezTo>
                  <a:cubicBezTo>
                    <a:pt x="314" y="124"/>
                    <a:pt x="320" y="128"/>
                    <a:pt x="327" y="133"/>
                  </a:cubicBezTo>
                  <a:cubicBezTo>
                    <a:pt x="333" y="138"/>
                    <a:pt x="339" y="144"/>
                    <a:pt x="345" y="150"/>
                  </a:cubicBezTo>
                  <a:close/>
                  <a:moveTo>
                    <a:pt x="325" y="166"/>
                  </a:moveTo>
                  <a:cubicBezTo>
                    <a:pt x="316" y="157"/>
                    <a:pt x="308" y="150"/>
                    <a:pt x="300" y="145"/>
                  </a:cubicBezTo>
                  <a:cubicBezTo>
                    <a:pt x="293" y="141"/>
                    <a:pt x="286" y="137"/>
                    <a:pt x="280" y="136"/>
                  </a:cubicBezTo>
                  <a:cubicBezTo>
                    <a:pt x="274" y="134"/>
                    <a:pt x="269" y="135"/>
                    <a:pt x="264" y="136"/>
                  </a:cubicBezTo>
                  <a:cubicBezTo>
                    <a:pt x="259" y="138"/>
                    <a:pt x="254" y="141"/>
                    <a:pt x="250" y="145"/>
                  </a:cubicBezTo>
                  <a:cubicBezTo>
                    <a:pt x="245" y="150"/>
                    <a:pt x="242" y="155"/>
                    <a:pt x="240" y="159"/>
                  </a:cubicBezTo>
                  <a:cubicBezTo>
                    <a:pt x="239" y="164"/>
                    <a:pt x="238" y="169"/>
                    <a:pt x="239" y="174"/>
                  </a:cubicBezTo>
                  <a:cubicBezTo>
                    <a:pt x="240" y="179"/>
                    <a:pt x="241" y="183"/>
                    <a:pt x="244" y="188"/>
                  </a:cubicBezTo>
                  <a:cubicBezTo>
                    <a:pt x="246" y="192"/>
                    <a:pt x="249" y="197"/>
                    <a:pt x="253" y="200"/>
                  </a:cubicBezTo>
                  <a:cubicBezTo>
                    <a:pt x="257" y="204"/>
                    <a:pt x="262" y="208"/>
                    <a:pt x="266" y="210"/>
                  </a:cubicBezTo>
                  <a:cubicBezTo>
                    <a:pt x="270" y="213"/>
                    <a:pt x="274" y="214"/>
                    <a:pt x="279" y="215"/>
                  </a:cubicBezTo>
                  <a:cubicBezTo>
                    <a:pt x="283" y="215"/>
                    <a:pt x="288" y="214"/>
                    <a:pt x="292" y="213"/>
                  </a:cubicBezTo>
                  <a:cubicBezTo>
                    <a:pt x="296" y="211"/>
                    <a:pt x="301" y="207"/>
                    <a:pt x="306" y="203"/>
                  </a:cubicBezTo>
                  <a:cubicBezTo>
                    <a:pt x="311" y="198"/>
                    <a:pt x="315" y="192"/>
                    <a:pt x="318" y="185"/>
                  </a:cubicBezTo>
                  <a:cubicBezTo>
                    <a:pt x="322" y="179"/>
                    <a:pt x="324" y="172"/>
                    <a:pt x="325" y="166"/>
                  </a:cubicBezTo>
                  <a:close/>
                  <a:moveTo>
                    <a:pt x="523" y="103"/>
                  </a:moveTo>
                  <a:cubicBezTo>
                    <a:pt x="524" y="105"/>
                    <a:pt x="525" y="106"/>
                    <a:pt x="526" y="107"/>
                  </a:cubicBezTo>
                  <a:cubicBezTo>
                    <a:pt x="527" y="108"/>
                    <a:pt x="527" y="109"/>
                    <a:pt x="528" y="110"/>
                  </a:cubicBezTo>
                  <a:cubicBezTo>
                    <a:pt x="528" y="111"/>
                    <a:pt x="528" y="112"/>
                    <a:pt x="528" y="113"/>
                  </a:cubicBezTo>
                  <a:cubicBezTo>
                    <a:pt x="528" y="114"/>
                    <a:pt x="527" y="114"/>
                    <a:pt x="527" y="115"/>
                  </a:cubicBezTo>
                  <a:lnTo>
                    <a:pt x="452" y="190"/>
                  </a:lnTo>
                  <a:cubicBezTo>
                    <a:pt x="451" y="191"/>
                    <a:pt x="450" y="192"/>
                    <a:pt x="449" y="192"/>
                  </a:cubicBezTo>
                  <a:cubicBezTo>
                    <a:pt x="448" y="193"/>
                    <a:pt x="447" y="193"/>
                    <a:pt x="446" y="193"/>
                  </a:cubicBezTo>
                  <a:cubicBezTo>
                    <a:pt x="444" y="193"/>
                    <a:pt x="443" y="193"/>
                    <a:pt x="442" y="192"/>
                  </a:cubicBezTo>
                  <a:cubicBezTo>
                    <a:pt x="441" y="191"/>
                    <a:pt x="439" y="190"/>
                    <a:pt x="438" y="188"/>
                  </a:cubicBezTo>
                  <a:cubicBezTo>
                    <a:pt x="436" y="187"/>
                    <a:pt x="435" y="186"/>
                    <a:pt x="434" y="184"/>
                  </a:cubicBezTo>
                  <a:cubicBezTo>
                    <a:pt x="433" y="183"/>
                    <a:pt x="433" y="182"/>
                    <a:pt x="432" y="181"/>
                  </a:cubicBezTo>
                  <a:cubicBezTo>
                    <a:pt x="432" y="180"/>
                    <a:pt x="431" y="179"/>
                    <a:pt x="431" y="177"/>
                  </a:cubicBezTo>
                  <a:cubicBezTo>
                    <a:pt x="431" y="176"/>
                    <a:pt x="431" y="174"/>
                    <a:pt x="431" y="173"/>
                  </a:cubicBezTo>
                  <a:lnTo>
                    <a:pt x="430" y="117"/>
                  </a:lnTo>
                  <a:cubicBezTo>
                    <a:pt x="430" y="105"/>
                    <a:pt x="429" y="94"/>
                    <a:pt x="428" y="85"/>
                  </a:cubicBezTo>
                  <a:cubicBezTo>
                    <a:pt x="426" y="76"/>
                    <a:pt x="425" y="69"/>
                    <a:pt x="422" y="62"/>
                  </a:cubicBezTo>
                  <a:cubicBezTo>
                    <a:pt x="420" y="56"/>
                    <a:pt x="418" y="51"/>
                    <a:pt x="415" y="47"/>
                  </a:cubicBezTo>
                  <a:cubicBezTo>
                    <a:pt x="412" y="43"/>
                    <a:pt x="409" y="39"/>
                    <a:pt x="406" y="36"/>
                  </a:cubicBezTo>
                  <a:cubicBezTo>
                    <a:pt x="403" y="33"/>
                    <a:pt x="400" y="31"/>
                    <a:pt x="396" y="29"/>
                  </a:cubicBezTo>
                  <a:cubicBezTo>
                    <a:pt x="393" y="27"/>
                    <a:pt x="389" y="27"/>
                    <a:pt x="385" y="26"/>
                  </a:cubicBezTo>
                  <a:cubicBezTo>
                    <a:pt x="381" y="26"/>
                    <a:pt x="377" y="27"/>
                    <a:pt x="373" y="29"/>
                  </a:cubicBezTo>
                  <a:cubicBezTo>
                    <a:pt x="369" y="31"/>
                    <a:pt x="365" y="33"/>
                    <a:pt x="361" y="37"/>
                  </a:cubicBezTo>
                  <a:cubicBezTo>
                    <a:pt x="357" y="41"/>
                    <a:pt x="353" y="46"/>
                    <a:pt x="351" y="51"/>
                  </a:cubicBezTo>
                  <a:cubicBezTo>
                    <a:pt x="349" y="55"/>
                    <a:pt x="347" y="60"/>
                    <a:pt x="346" y="64"/>
                  </a:cubicBezTo>
                  <a:cubicBezTo>
                    <a:pt x="344" y="68"/>
                    <a:pt x="343" y="71"/>
                    <a:pt x="343" y="74"/>
                  </a:cubicBezTo>
                  <a:cubicBezTo>
                    <a:pt x="342" y="77"/>
                    <a:pt x="342" y="79"/>
                    <a:pt x="341" y="80"/>
                  </a:cubicBezTo>
                  <a:cubicBezTo>
                    <a:pt x="340" y="80"/>
                    <a:pt x="340" y="81"/>
                    <a:pt x="339" y="81"/>
                  </a:cubicBezTo>
                  <a:cubicBezTo>
                    <a:pt x="338" y="81"/>
                    <a:pt x="337" y="81"/>
                    <a:pt x="337" y="81"/>
                  </a:cubicBezTo>
                  <a:cubicBezTo>
                    <a:pt x="336" y="80"/>
                    <a:pt x="335" y="79"/>
                    <a:pt x="333" y="79"/>
                  </a:cubicBezTo>
                  <a:cubicBezTo>
                    <a:pt x="332" y="78"/>
                    <a:pt x="331" y="76"/>
                    <a:pt x="329" y="75"/>
                  </a:cubicBezTo>
                  <a:cubicBezTo>
                    <a:pt x="328" y="74"/>
                    <a:pt x="328" y="73"/>
                    <a:pt x="327" y="72"/>
                  </a:cubicBezTo>
                  <a:cubicBezTo>
                    <a:pt x="326" y="71"/>
                    <a:pt x="326" y="71"/>
                    <a:pt x="325" y="70"/>
                  </a:cubicBezTo>
                  <a:cubicBezTo>
                    <a:pt x="325" y="69"/>
                    <a:pt x="325" y="68"/>
                    <a:pt x="324" y="68"/>
                  </a:cubicBezTo>
                  <a:cubicBezTo>
                    <a:pt x="324" y="67"/>
                    <a:pt x="324" y="66"/>
                    <a:pt x="324" y="64"/>
                  </a:cubicBezTo>
                  <a:cubicBezTo>
                    <a:pt x="324" y="62"/>
                    <a:pt x="325" y="60"/>
                    <a:pt x="326" y="57"/>
                  </a:cubicBezTo>
                  <a:cubicBezTo>
                    <a:pt x="326" y="53"/>
                    <a:pt x="328" y="50"/>
                    <a:pt x="330" y="45"/>
                  </a:cubicBezTo>
                  <a:cubicBezTo>
                    <a:pt x="331" y="41"/>
                    <a:pt x="334" y="36"/>
                    <a:pt x="337" y="32"/>
                  </a:cubicBezTo>
                  <a:cubicBezTo>
                    <a:pt x="340" y="27"/>
                    <a:pt x="343" y="23"/>
                    <a:pt x="347" y="19"/>
                  </a:cubicBezTo>
                  <a:cubicBezTo>
                    <a:pt x="354" y="12"/>
                    <a:pt x="361" y="7"/>
                    <a:pt x="367" y="4"/>
                  </a:cubicBezTo>
                  <a:cubicBezTo>
                    <a:pt x="374" y="1"/>
                    <a:pt x="381" y="0"/>
                    <a:pt x="387" y="0"/>
                  </a:cubicBezTo>
                  <a:cubicBezTo>
                    <a:pt x="394" y="0"/>
                    <a:pt x="400" y="1"/>
                    <a:pt x="406" y="4"/>
                  </a:cubicBezTo>
                  <a:cubicBezTo>
                    <a:pt x="412" y="6"/>
                    <a:pt x="417" y="10"/>
                    <a:pt x="422" y="15"/>
                  </a:cubicBezTo>
                  <a:cubicBezTo>
                    <a:pt x="426" y="19"/>
                    <a:pt x="430" y="24"/>
                    <a:pt x="434" y="29"/>
                  </a:cubicBezTo>
                  <a:cubicBezTo>
                    <a:pt x="437" y="34"/>
                    <a:pt x="440" y="40"/>
                    <a:pt x="443" y="48"/>
                  </a:cubicBezTo>
                  <a:cubicBezTo>
                    <a:pt x="445" y="55"/>
                    <a:pt x="447" y="64"/>
                    <a:pt x="449" y="75"/>
                  </a:cubicBezTo>
                  <a:cubicBezTo>
                    <a:pt x="450" y="86"/>
                    <a:pt x="451" y="99"/>
                    <a:pt x="451" y="115"/>
                  </a:cubicBezTo>
                  <a:lnTo>
                    <a:pt x="452" y="159"/>
                  </a:lnTo>
                  <a:lnTo>
                    <a:pt x="511" y="100"/>
                  </a:lnTo>
                  <a:cubicBezTo>
                    <a:pt x="512" y="99"/>
                    <a:pt x="512" y="99"/>
                    <a:pt x="513" y="99"/>
                  </a:cubicBezTo>
                  <a:cubicBezTo>
                    <a:pt x="514" y="99"/>
                    <a:pt x="515" y="99"/>
                    <a:pt x="516" y="99"/>
                  </a:cubicBezTo>
                  <a:cubicBezTo>
                    <a:pt x="517" y="99"/>
                    <a:pt x="518" y="100"/>
                    <a:pt x="519" y="100"/>
                  </a:cubicBezTo>
                  <a:cubicBezTo>
                    <a:pt x="520" y="101"/>
                    <a:pt x="522" y="102"/>
                    <a:pt x="523" y="10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2" name="Freeform 40"/>
            <p:cNvSpPr>
              <a:spLocks noEditPoints="1"/>
            </p:cNvSpPr>
            <p:nvPr/>
          </p:nvSpPr>
          <p:spPr bwMode="auto">
            <a:xfrm>
              <a:off x="1339" y="3603"/>
              <a:ext cx="194" cy="201"/>
            </a:xfrm>
            <a:custGeom>
              <a:avLst/>
              <a:gdLst/>
              <a:ahLst/>
              <a:cxnLst>
                <a:cxn ang="0">
                  <a:pos x="189" y="461"/>
                </a:cxn>
                <a:cxn ang="0">
                  <a:pos x="113" y="535"/>
                </a:cxn>
                <a:cxn ang="0">
                  <a:pos x="101" y="524"/>
                </a:cxn>
                <a:cxn ang="0">
                  <a:pos x="27" y="388"/>
                </a:cxn>
                <a:cxn ang="0">
                  <a:pos x="9" y="434"/>
                </a:cxn>
                <a:cxn ang="0">
                  <a:pos x="0" y="423"/>
                </a:cxn>
                <a:cxn ang="0">
                  <a:pos x="13" y="365"/>
                </a:cxn>
                <a:cxn ang="0">
                  <a:pos x="26" y="353"/>
                </a:cxn>
                <a:cxn ang="0">
                  <a:pos x="173" y="449"/>
                </a:cxn>
                <a:cxn ang="0">
                  <a:pos x="184" y="452"/>
                </a:cxn>
                <a:cxn ang="0">
                  <a:pos x="272" y="334"/>
                </a:cxn>
                <a:cxn ang="0">
                  <a:pos x="240" y="414"/>
                </a:cxn>
                <a:cxn ang="0">
                  <a:pos x="214" y="424"/>
                </a:cxn>
                <a:cxn ang="0">
                  <a:pos x="204" y="412"/>
                </a:cxn>
                <a:cxn ang="0">
                  <a:pos x="225" y="399"/>
                </a:cxn>
                <a:cxn ang="0">
                  <a:pos x="242" y="324"/>
                </a:cxn>
                <a:cxn ang="0">
                  <a:pos x="182" y="358"/>
                </a:cxn>
                <a:cxn ang="0">
                  <a:pos x="109" y="322"/>
                </a:cxn>
                <a:cxn ang="0">
                  <a:pos x="141" y="239"/>
                </a:cxn>
                <a:cxn ang="0">
                  <a:pos x="213" y="255"/>
                </a:cxn>
                <a:cxn ang="0">
                  <a:pos x="167" y="258"/>
                </a:cxn>
                <a:cxn ang="0">
                  <a:pos x="126" y="296"/>
                </a:cxn>
                <a:cxn ang="0">
                  <a:pos x="166" y="337"/>
                </a:cxn>
                <a:cxn ang="0">
                  <a:pos x="212" y="288"/>
                </a:cxn>
                <a:cxn ang="0">
                  <a:pos x="385" y="221"/>
                </a:cxn>
                <a:cxn ang="0">
                  <a:pos x="353" y="300"/>
                </a:cxn>
                <a:cxn ang="0">
                  <a:pos x="327" y="311"/>
                </a:cxn>
                <a:cxn ang="0">
                  <a:pos x="317" y="299"/>
                </a:cxn>
                <a:cxn ang="0">
                  <a:pos x="339" y="285"/>
                </a:cxn>
                <a:cxn ang="0">
                  <a:pos x="356" y="210"/>
                </a:cxn>
                <a:cxn ang="0">
                  <a:pos x="295" y="245"/>
                </a:cxn>
                <a:cxn ang="0">
                  <a:pos x="222" y="209"/>
                </a:cxn>
                <a:cxn ang="0">
                  <a:pos x="254" y="125"/>
                </a:cxn>
                <a:cxn ang="0">
                  <a:pos x="327" y="142"/>
                </a:cxn>
                <a:cxn ang="0">
                  <a:pos x="280" y="145"/>
                </a:cxn>
                <a:cxn ang="0">
                  <a:pos x="239" y="183"/>
                </a:cxn>
                <a:cxn ang="0">
                  <a:pos x="279" y="224"/>
                </a:cxn>
                <a:cxn ang="0">
                  <a:pos x="325" y="175"/>
                </a:cxn>
                <a:cxn ang="0">
                  <a:pos x="486" y="102"/>
                </a:cxn>
                <a:cxn ang="0">
                  <a:pos x="513" y="139"/>
                </a:cxn>
                <a:cxn ang="0">
                  <a:pos x="498" y="150"/>
                </a:cxn>
                <a:cxn ang="0">
                  <a:pos x="410" y="178"/>
                </a:cxn>
                <a:cxn ang="0">
                  <a:pos x="396" y="169"/>
                </a:cxn>
                <a:cxn ang="0">
                  <a:pos x="356" y="28"/>
                </a:cxn>
                <a:cxn ang="0">
                  <a:pos x="367" y="11"/>
                </a:cxn>
                <a:cxn ang="0">
                  <a:pos x="384" y="1"/>
                </a:cxn>
                <a:cxn ang="0">
                  <a:pos x="498" y="76"/>
                </a:cxn>
                <a:cxn ang="0">
                  <a:pos x="453" y="106"/>
                </a:cxn>
              </a:cxnLst>
              <a:rect l="0" t="0" r="r" b="b"/>
              <a:pathLst>
                <a:path w="516" h="535">
                  <a:moveTo>
                    <a:pt x="184" y="452"/>
                  </a:moveTo>
                  <a:cubicBezTo>
                    <a:pt x="186" y="453"/>
                    <a:pt x="187" y="455"/>
                    <a:pt x="187" y="456"/>
                  </a:cubicBezTo>
                  <a:cubicBezTo>
                    <a:pt x="188" y="457"/>
                    <a:pt x="189" y="458"/>
                    <a:pt x="189" y="459"/>
                  </a:cubicBezTo>
                  <a:cubicBezTo>
                    <a:pt x="189" y="460"/>
                    <a:pt x="189" y="461"/>
                    <a:pt x="189" y="461"/>
                  </a:cubicBezTo>
                  <a:cubicBezTo>
                    <a:pt x="189" y="462"/>
                    <a:pt x="188" y="463"/>
                    <a:pt x="188" y="463"/>
                  </a:cubicBezTo>
                  <a:lnTo>
                    <a:pt x="117" y="534"/>
                  </a:lnTo>
                  <a:cubicBezTo>
                    <a:pt x="116" y="534"/>
                    <a:pt x="116" y="535"/>
                    <a:pt x="115" y="535"/>
                  </a:cubicBezTo>
                  <a:cubicBezTo>
                    <a:pt x="114" y="535"/>
                    <a:pt x="114" y="535"/>
                    <a:pt x="113" y="535"/>
                  </a:cubicBezTo>
                  <a:cubicBezTo>
                    <a:pt x="112" y="535"/>
                    <a:pt x="111" y="534"/>
                    <a:pt x="110" y="534"/>
                  </a:cubicBezTo>
                  <a:cubicBezTo>
                    <a:pt x="108" y="533"/>
                    <a:pt x="107" y="532"/>
                    <a:pt x="106" y="531"/>
                  </a:cubicBezTo>
                  <a:cubicBezTo>
                    <a:pt x="105" y="529"/>
                    <a:pt x="104" y="528"/>
                    <a:pt x="103" y="527"/>
                  </a:cubicBezTo>
                  <a:cubicBezTo>
                    <a:pt x="102" y="526"/>
                    <a:pt x="102" y="525"/>
                    <a:pt x="101" y="524"/>
                  </a:cubicBezTo>
                  <a:cubicBezTo>
                    <a:pt x="101" y="523"/>
                    <a:pt x="101" y="522"/>
                    <a:pt x="101" y="521"/>
                  </a:cubicBezTo>
                  <a:cubicBezTo>
                    <a:pt x="101" y="521"/>
                    <a:pt x="102" y="520"/>
                    <a:pt x="102" y="519"/>
                  </a:cubicBezTo>
                  <a:lnTo>
                    <a:pt x="131" y="491"/>
                  </a:lnTo>
                  <a:lnTo>
                    <a:pt x="27" y="388"/>
                  </a:lnTo>
                  <a:lnTo>
                    <a:pt x="17" y="430"/>
                  </a:lnTo>
                  <a:cubicBezTo>
                    <a:pt x="16" y="432"/>
                    <a:pt x="15" y="433"/>
                    <a:pt x="15" y="434"/>
                  </a:cubicBezTo>
                  <a:cubicBezTo>
                    <a:pt x="14" y="435"/>
                    <a:pt x="13" y="436"/>
                    <a:pt x="12" y="436"/>
                  </a:cubicBezTo>
                  <a:cubicBezTo>
                    <a:pt x="11" y="436"/>
                    <a:pt x="10" y="435"/>
                    <a:pt x="9" y="434"/>
                  </a:cubicBezTo>
                  <a:cubicBezTo>
                    <a:pt x="8" y="434"/>
                    <a:pt x="7" y="432"/>
                    <a:pt x="5" y="431"/>
                  </a:cubicBezTo>
                  <a:cubicBezTo>
                    <a:pt x="4" y="429"/>
                    <a:pt x="3" y="428"/>
                    <a:pt x="2" y="427"/>
                  </a:cubicBezTo>
                  <a:cubicBezTo>
                    <a:pt x="1" y="427"/>
                    <a:pt x="1" y="426"/>
                    <a:pt x="0" y="425"/>
                  </a:cubicBezTo>
                  <a:cubicBezTo>
                    <a:pt x="0" y="424"/>
                    <a:pt x="0" y="423"/>
                    <a:pt x="0" y="423"/>
                  </a:cubicBezTo>
                  <a:cubicBezTo>
                    <a:pt x="0" y="422"/>
                    <a:pt x="0" y="421"/>
                    <a:pt x="0" y="420"/>
                  </a:cubicBezTo>
                  <a:lnTo>
                    <a:pt x="11" y="368"/>
                  </a:lnTo>
                  <a:cubicBezTo>
                    <a:pt x="11" y="368"/>
                    <a:pt x="12" y="367"/>
                    <a:pt x="12" y="367"/>
                  </a:cubicBezTo>
                  <a:cubicBezTo>
                    <a:pt x="12" y="366"/>
                    <a:pt x="12" y="366"/>
                    <a:pt x="13" y="365"/>
                  </a:cubicBezTo>
                  <a:cubicBezTo>
                    <a:pt x="13" y="364"/>
                    <a:pt x="14" y="363"/>
                    <a:pt x="15" y="362"/>
                  </a:cubicBezTo>
                  <a:cubicBezTo>
                    <a:pt x="16" y="362"/>
                    <a:pt x="17" y="360"/>
                    <a:pt x="18" y="359"/>
                  </a:cubicBezTo>
                  <a:cubicBezTo>
                    <a:pt x="20" y="358"/>
                    <a:pt x="21" y="356"/>
                    <a:pt x="22" y="355"/>
                  </a:cubicBezTo>
                  <a:cubicBezTo>
                    <a:pt x="24" y="354"/>
                    <a:pt x="25" y="354"/>
                    <a:pt x="26" y="353"/>
                  </a:cubicBezTo>
                  <a:cubicBezTo>
                    <a:pt x="26" y="353"/>
                    <a:pt x="27" y="353"/>
                    <a:pt x="28" y="353"/>
                  </a:cubicBezTo>
                  <a:cubicBezTo>
                    <a:pt x="28" y="353"/>
                    <a:pt x="29" y="353"/>
                    <a:pt x="29" y="354"/>
                  </a:cubicBezTo>
                  <a:lnTo>
                    <a:pt x="149" y="473"/>
                  </a:lnTo>
                  <a:lnTo>
                    <a:pt x="173" y="449"/>
                  </a:lnTo>
                  <a:cubicBezTo>
                    <a:pt x="174" y="448"/>
                    <a:pt x="174" y="448"/>
                    <a:pt x="175" y="447"/>
                  </a:cubicBezTo>
                  <a:cubicBezTo>
                    <a:pt x="176" y="447"/>
                    <a:pt x="177" y="447"/>
                    <a:pt x="178" y="448"/>
                  </a:cubicBezTo>
                  <a:cubicBezTo>
                    <a:pt x="179" y="448"/>
                    <a:pt x="180" y="448"/>
                    <a:pt x="181" y="449"/>
                  </a:cubicBezTo>
                  <a:cubicBezTo>
                    <a:pt x="182" y="450"/>
                    <a:pt x="183" y="451"/>
                    <a:pt x="184" y="452"/>
                  </a:cubicBezTo>
                  <a:close/>
                  <a:moveTo>
                    <a:pt x="232" y="272"/>
                  </a:moveTo>
                  <a:cubicBezTo>
                    <a:pt x="238" y="278"/>
                    <a:pt x="244" y="284"/>
                    <a:pt x="249" y="291"/>
                  </a:cubicBezTo>
                  <a:cubicBezTo>
                    <a:pt x="254" y="298"/>
                    <a:pt x="259" y="305"/>
                    <a:pt x="263" y="312"/>
                  </a:cubicBezTo>
                  <a:cubicBezTo>
                    <a:pt x="267" y="319"/>
                    <a:pt x="270" y="327"/>
                    <a:pt x="272" y="334"/>
                  </a:cubicBezTo>
                  <a:cubicBezTo>
                    <a:pt x="274" y="342"/>
                    <a:pt x="274" y="350"/>
                    <a:pt x="274" y="358"/>
                  </a:cubicBezTo>
                  <a:cubicBezTo>
                    <a:pt x="273" y="366"/>
                    <a:pt x="271" y="374"/>
                    <a:pt x="267" y="382"/>
                  </a:cubicBezTo>
                  <a:cubicBezTo>
                    <a:pt x="263" y="390"/>
                    <a:pt x="257" y="398"/>
                    <a:pt x="249" y="405"/>
                  </a:cubicBezTo>
                  <a:cubicBezTo>
                    <a:pt x="246" y="408"/>
                    <a:pt x="243" y="411"/>
                    <a:pt x="240" y="414"/>
                  </a:cubicBezTo>
                  <a:cubicBezTo>
                    <a:pt x="237" y="416"/>
                    <a:pt x="234" y="418"/>
                    <a:pt x="231" y="420"/>
                  </a:cubicBezTo>
                  <a:cubicBezTo>
                    <a:pt x="228" y="422"/>
                    <a:pt x="226" y="423"/>
                    <a:pt x="223" y="424"/>
                  </a:cubicBezTo>
                  <a:cubicBezTo>
                    <a:pt x="221" y="425"/>
                    <a:pt x="219" y="425"/>
                    <a:pt x="218" y="425"/>
                  </a:cubicBezTo>
                  <a:cubicBezTo>
                    <a:pt x="217" y="425"/>
                    <a:pt x="215" y="425"/>
                    <a:pt x="214" y="424"/>
                  </a:cubicBezTo>
                  <a:cubicBezTo>
                    <a:pt x="213" y="423"/>
                    <a:pt x="211" y="422"/>
                    <a:pt x="209" y="420"/>
                  </a:cubicBezTo>
                  <a:cubicBezTo>
                    <a:pt x="208" y="419"/>
                    <a:pt x="207" y="417"/>
                    <a:pt x="206" y="416"/>
                  </a:cubicBezTo>
                  <a:cubicBezTo>
                    <a:pt x="205" y="415"/>
                    <a:pt x="204" y="415"/>
                    <a:pt x="204" y="414"/>
                  </a:cubicBezTo>
                  <a:cubicBezTo>
                    <a:pt x="204" y="413"/>
                    <a:pt x="204" y="413"/>
                    <a:pt x="204" y="412"/>
                  </a:cubicBezTo>
                  <a:cubicBezTo>
                    <a:pt x="204" y="411"/>
                    <a:pt x="205" y="411"/>
                    <a:pt x="205" y="410"/>
                  </a:cubicBezTo>
                  <a:cubicBezTo>
                    <a:pt x="206" y="410"/>
                    <a:pt x="207" y="409"/>
                    <a:pt x="209" y="408"/>
                  </a:cubicBezTo>
                  <a:cubicBezTo>
                    <a:pt x="211" y="407"/>
                    <a:pt x="213" y="406"/>
                    <a:pt x="216" y="404"/>
                  </a:cubicBezTo>
                  <a:cubicBezTo>
                    <a:pt x="219" y="403"/>
                    <a:pt x="222" y="401"/>
                    <a:pt x="225" y="399"/>
                  </a:cubicBezTo>
                  <a:cubicBezTo>
                    <a:pt x="229" y="396"/>
                    <a:pt x="232" y="393"/>
                    <a:pt x="236" y="390"/>
                  </a:cubicBezTo>
                  <a:cubicBezTo>
                    <a:pt x="243" y="383"/>
                    <a:pt x="247" y="376"/>
                    <a:pt x="249" y="368"/>
                  </a:cubicBezTo>
                  <a:cubicBezTo>
                    <a:pt x="252" y="361"/>
                    <a:pt x="252" y="353"/>
                    <a:pt x="251" y="346"/>
                  </a:cubicBezTo>
                  <a:cubicBezTo>
                    <a:pt x="249" y="338"/>
                    <a:pt x="247" y="331"/>
                    <a:pt x="242" y="324"/>
                  </a:cubicBezTo>
                  <a:cubicBezTo>
                    <a:pt x="238" y="316"/>
                    <a:pt x="233" y="309"/>
                    <a:pt x="227" y="303"/>
                  </a:cubicBezTo>
                  <a:cubicBezTo>
                    <a:pt x="225" y="309"/>
                    <a:pt x="223" y="315"/>
                    <a:pt x="219" y="322"/>
                  </a:cubicBezTo>
                  <a:cubicBezTo>
                    <a:pt x="216" y="329"/>
                    <a:pt x="210" y="335"/>
                    <a:pt x="204" y="342"/>
                  </a:cubicBezTo>
                  <a:cubicBezTo>
                    <a:pt x="196" y="350"/>
                    <a:pt x="189" y="355"/>
                    <a:pt x="182" y="358"/>
                  </a:cubicBezTo>
                  <a:cubicBezTo>
                    <a:pt x="174" y="361"/>
                    <a:pt x="167" y="362"/>
                    <a:pt x="161" y="362"/>
                  </a:cubicBezTo>
                  <a:cubicBezTo>
                    <a:pt x="154" y="362"/>
                    <a:pt x="148" y="360"/>
                    <a:pt x="141" y="356"/>
                  </a:cubicBezTo>
                  <a:cubicBezTo>
                    <a:pt x="135" y="352"/>
                    <a:pt x="129" y="348"/>
                    <a:pt x="123" y="342"/>
                  </a:cubicBezTo>
                  <a:cubicBezTo>
                    <a:pt x="117" y="336"/>
                    <a:pt x="112" y="329"/>
                    <a:pt x="109" y="322"/>
                  </a:cubicBezTo>
                  <a:cubicBezTo>
                    <a:pt x="105" y="315"/>
                    <a:pt x="103" y="308"/>
                    <a:pt x="102" y="300"/>
                  </a:cubicBezTo>
                  <a:cubicBezTo>
                    <a:pt x="102" y="292"/>
                    <a:pt x="104" y="284"/>
                    <a:pt x="107" y="276"/>
                  </a:cubicBezTo>
                  <a:cubicBezTo>
                    <a:pt x="110" y="267"/>
                    <a:pt x="116" y="259"/>
                    <a:pt x="124" y="251"/>
                  </a:cubicBezTo>
                  <a:cubicBezTo>
                    <a:pt x="129" y="246"/>
                    <a:pt x="135" y="241"/>
                    <a:pt x="141" y="239"/>
                  </a:cubicBezTo>
                  <a:cubicBezTo>
                    <a:pt x="147" y="236"/>
                    <a:pt x="153" y="234"/>
                    <a:pt x="158" y="233"/>
                  </a:cubicBezTo>
                  <a:cubicBezTo>
                    <a:pt x="164" y="233"/>
                    <a:pt x="170" y="233"/>
                    <a:pt x="176" y="235"/>
                  </a:cubicBezTo>
                  <a:cubicBezTo>
                    <a:pt x="182" y="236"/>
                    <a:pt x="189" y="239"/>
                    <a:pt x="195" y="242"/>
                  </a:cubicBezTo>
                  <a:cubicBezTo>
                    <a:pt x="201" y="246"/>
                    <a:pt x="207" y="250"/>
                    <a:pt x="213" y="255"/>
                  </a:cubicBezTo>
                  <a:cubicBezTo>
                    <a:pt x="220" y="260"/>
                    <a:pt x="226" y="266"/>
                    <a:pt x="232" y="272"/>
                  </a:cubicBezTo>
                  <a:close/>
                  <a:moveTo>
                    <a:pt x="212" y="288"/>
                  </a:moveTo>
                  <a:cubicBezTo>
                    <a:pt x="203" y="280"/>
                    <a:pt x="195" y="273"/>
                    <a:pt x="187" y="268"/>
                  </a:cubicBezTo>
                  <a:cubicBezTo>
                    <a:pt x="180" y="263"/>
                    <a:pt x="173" y="259"/>
                    <a:pt x="167" y="258"/>
                  </a:cubicBezTo>
                  <a:cubicBezTo>
                    <a:pt x="161" y="257"/>
                    <a:pt x="156" y="257"/>
                    <a:pt x="151" y="258"/>
                  </a:cubicBezTo>
                  <a:cubicBezTo>
                    <a:pt x="146" y="260"/>
                    <a:pt x="141" y="263"/>
                    <a:pt x="136" y="267"/>
                  </a:cubicBezTo>
                  <a:cubicBezTo>
                    <a:pt x="132" y="272"/>
                    <a:pt x="129" y="277"/>
                    <a:pt x="127" y="282"/>
                  </a:cubicBezTo>
                  <a:cubicBezTo>
                    <a:pt x="126" y="286"/>
                    <a:pt x="125" y="291"/>
                    <a:pt x="126" y="296"/>
                  </a:cubicBezTo>
                  <a:cubicBezTo>
                    <a:pt x="127" y="301"/>
                    <a:pt x="128" y="306"/>
                    <a:pt x="131" y="310"/>
                  </a:cubicBezTo>
                  <a:cubicBezTo>
                    <a:pt x="133" y="315"/>
                    <a:pt x="136" y="319"/>
                    <a:pt x="140" y="322"/>
                  </a:cubicBezTo>
                  <a:cubicBezTo>
                    <a:pt x="144" y="326"/>
                    <a:pt x="148" y="330"/>
                    <a:pt x="153" y="332"/>
                  </a:cubicBezTo>
                  <a:cubicBezTo>
                    <a:pt x="157" y="335"/>
                    <a:pt x="161" y="336"/>
                    <a:pt x="166" y="337"/>
                  </a:cubicBezTo>
                  <a:cubicBezTo>
                    <a:pt x="170" y="337"/>
                    <a:pt x="174" y="337"/>
                    <a:pt x="179" y="335"/>
                  </a:cubicBezTo>
                  <a:cubicBezTo>
                    <a:pt x="183" y="333"/>
                    <a:pt x="188" y="330"/>
                    <a:pt x="192" y="325"/>
                  </a:cubicBezTo>
                  <a:cubicBezTo>
                    <a:pt x="198" y="320"/>
                    <a:pt x="202" y="314"/>
                    <a:pt x="205" y="307"/>
                  </a:cubicBezTo>
                  <a:cubicBezTo>
                    <a:pt x="209" y="301"/>
                    <a:pt x="211" y="295"/>
                    <a:pt x="212" y="288"/>
                  </a:cubicBezTo>
                  <a:close/>
                  <a:moveTo>
                    <a:pt x="345" y="159"/>
                  </a:moveTo>
                  <a:cubicBezTo>
                    <a:pt x="351" y="165"/>
                    <a:pt x="357" y="171"/>
                    <a:pt x="362" y="178"/>
                  </a:cubicBezTo>
                  <a:cubicBezTo>
                    <a:pt x="367" y="185"/>
                    <a:pt x="372" y="192"/>
                    <a:pt x="376" y="199"/>
                  </a:cubicBezTo>
                  <a:cubicBezTo>
                    <a:pt x="380" y="206"/>
                    <a:pt x="383" y="214"/>
                    <a:pt x="385" y="221"/>
                  </a:cubicBezTo>
                  <a:cubicBezTo>
                    <a:pt x="387" y="229"/>
                    <a:pt x="387" y="237"/>
                    <a:pt x="387" y="245"/>
                  </a:cubicBezTo>
                  <a:cubicBezTo>
                    <a:pt x="386" y="253"/>
                    <a:pt x="384" y="261"/>
                    <a:pt x="380" y="269"/>
                  </a:cubicBezTo>
                  <a:cubicBezTo>
                    <a:pt x="376" y="277"/>
                    <a:pt x="370" y="284"/>
                    <a:pt x="362" y="292"/>
                  </a:cubicBezTo>
                  <a:cubicBezTo>
                    <a:pt x="359" y="295"/>
                    <a:pt x="356" y="298"/>
                    <a:pt x="353" y="300"/>
                  </a:cubicBezTo>
                  <a:cubicBezTo>
                    <a:pt x="350" y="303"/>
                    <a:pt x="347" y="305"/>
                    <a:pt x="344" y="307"/>
                  </a:cubicBezTo>
                  <a:cubicBezTo>
                    <a:pt x="341" y="308"/>
                    <a:pt x="339" y="310"/>
                    <a:pt x="337" y="311"/>
                  </a:cubicBezTo>
                  <a:cubicBezTo>
                    <a:pt x="334" y="312"/>
                    <a:pt x="333" y="312"/>
                    <a:pt x="331" y="312"/>
                  </a:cubicBezTo>
                  <a:cubicBezTo>
                    <a:pt x="330" y="312"/>
                    <a:pt x="329" y="312"/>
                    <a:pt x="327" y="311"/>
                  </a:cubicBezTo>
                  <a:cubicBezTo>
                    <a:pt x="326" y="310"/>
                    <a:pt x="324" y="309"/>
                    <a:pt x="322" y="307"/>
                  </a:cubicBezTo>
                  <a:cubicBezTo>
                    <a:pt x="321" y="306"/>
                    <a:pt x="320" y="304"/>
                    <a:pt x="319" y="303"/>
                  </a:cubicBezTo>
                  <a:cubicBezTo>
                    <a:pt x="318" y="302"/>
                    <a:pt x="318" y="301"/>
                    <a:pt x="317" y="301"/>
                  </a:cubicBezTo>
                  <a:cubicBezTo>
                    <a:pt x="317" y="300"/>
                    <a:pt x="317" y="299"/>
                    <a:pt x="317" y="299"/>
                  </a:cubicBezTo>
                  <a:cubicBezTo>
                    <a:pt x="317" y="298"/>
                    <a:pt x="318" y="298"/>
                    <a:pt x="318" y="297"/>
                  </a:cubicBezTo>
                  <a:cubicBezTo>
                    <a:pt x="319" y="296"/>
                    <a:pt x="320" y="296"/>
                    <a:pt x="322" y="295"/>
                  </a:cubicBezTo>
                  <a:cubicBezTo>
                    <a:pt x="324" y="294"/>
                    <a:pt x="327" y="293"/>
                    <a:pt x="329" y="291"/>
                  </a:cubicBezTo>
                  <a:cubicBezTo>
                    <a:pt x="332" y="290"/>
                    <a:pt x="335" y="288"/>
                    <a:pt x="339" y="285"/>
                  </a:cubicBezTo>
                  <a:cubicBezTo>
                    <a:pt x="342" y="283"/>
                    <a:pt x="345" y="280"/>
                    <a:pt x="349" y="277"/>
                  </a:cubicBezTo>
                  <a:cubicBezTo>
                    <a:pt x="356" y="270"/>
                    <a:pt x="360" y="263"/>
                    <a:pt x="363" y="255"/>
                  </a:cubicBezTo>
                  <a:cubicBezTo>
                    <a:pt x="365" y="248"/>
                    <a:pt x="365" y="240"/>
                    <a:pt x="364" y="233"/>
                  </a:cubicBezTo>
                  <a:cubicBezTo>
                    <a:pt x="363" y="225"/>
                    <a:pt x="360" y="218"/>
                    <a:pt x="356" y="210"/>
                  </a:cubicBezTo>
                  <a:cubicBezTo>
                    <a:pt x="351" y="203"/>
                    <a:pt x="346" y="196"/>
                    <a:pt x="340" y="190"/>
                  </a:cubicBezTo>
                  <a:cubicBezTo>
                    <a:pt x="338" y="195"/>
                    <a:pt x="336" y="202"/>
                    <a:pt x="332" y="209"/>
                  </a:cubicBezTo>
                  <a:cubicBezTo>
                    <a:pt x="329" y="215"/>
                    <a:pt x="324" y="222"/>
                    <a:pt x="317" y="229"/>
                  </a:cubicBezTo>
                  <a:cubicBezTo>
                    <a:pt x="309" y="237"/>
                    <a:pt x="302" y="242"/>
                    <a:pt x="295" y="245"/>
                  </a:cubicBezTo>
                  <a:cubicBezTo>
                    <a:pt x="287" y="248"/>
                    <a:pt x="281" y="249"/>
                    <a:pt x="274" y="249"/>
                  </a:cubicBezTo>
                  <a:cubicBezTo>
                    <a:pt x="267" y="248"/>
                    <a:pt x="261" y="246"/>
                    <a:pt x="254" y="243"/>
                  </a:cubicBezTo>
                  <a:cubicBezTo>
                    <a:pt x="248" y="239"/>
                    <a:pt x="242" y="235"/>
                    <a:pt x="236" y="229"/>
                  </a:cubicBezTo>
                  <a:cubicBezTo>
                    <a:pt x="230" y="223"/>
                    <a:pt x="225" y="216"/>
                    <a:pt x="222" y="209"/>
                  </a:cubicBezTo>
                  <a:cubicBezTo>
                    <a:pt x="218" y="202"/>
                    <a:pt x="216" y="194"/>
                    <a:pt x="216" y="187"/>
                  </a:cubicBezTo>
                  <a:cubicBezTo>
                    <a:pt x="215" y="179"/>
                    <a:pt x="217" y="171"/>
                    <a:pt x="220" y="163"/>
                  </a:cubicBezTo>
                  <a:cubicBezTo>
                    <a:pt x="223" y="154"/>
                    <a:pt x="229" y="146"/>
                    <a:pt x="237" y="138"/>
                  </a:cubicBezTo>
                  <a:cubicBezTo>
                    <a:pt x="243" y="133"/>
                    <a:pt x="248" y="128"/>
                    <a:pt x="254" y="125"/>
                  </a:cubicBezTo>
                  <a:cubicBezTo>
                    <a:pt x="260" y="122"/>
                    <a:pt x="266" y="121"/>
                    <a:pt x="272" y="120"/>
                  </a:cubicBezTo>
                  <a:cubicBezTo>
                    <a:pt x="278" y="120"/>
                    <a:pt x="284" y="120"/>
                    <a:pt x="290" y="122"/>
                  </a:cubicBezTo>
                  <a:cubicBezTo>
                    <a:pt x="296" y="123"/>
                    <a:pt x="302" y="126"/>
                    <a:pt x="308" y="129"/>
                  </a:cubicBezTo>
                  <a:cubicBezTo>
                    <a:pt x="314" y="133"/>
                    <a:pt x="320" y="137"/>
                    <a:pt x="327" y="142"/>
                  </a:cubicBezTo>
                  <a:cubicBezTo>
                    <a:pt x="333" y="147"/>
                    <a:pt x="339" y="153"/>
                    <a:pt x="345" y="159"/>
                  </a:cubicBezTo>
                  <a:close/>
                  <a:moveTo>
                    <a:pt x="325" y="175"/>
                  </a:moveTo>
                  <a:cubicBezTo>
                    <a:pt x="316" y="166"/>
                    <a:pt x="308" y="159"/>
                    <a:pt x="300" y="154"/>
                  </a:cubicBezTo>
                  <a:cubicBezTo>
                    <a:pt x="293" y="150"/>
                    <a:pt x="286" y="146"/>
                    <a:pt x="280" y="145"/>
                  </a:cubicBezTo>
                  <a:cubicBezTo>
                    <a:pt x="274" y="143"/>
                    <a:pt x="269" y="144"/>
                    <a:pt x="264" y="145"/>
                  </a:cubicBezTo>
                  <a:cubicBezTo>
                    <a:pt x="259" y="147"/>
                    <a:pt x="254" y="150"/>
                    <a:pt x="250" y="154"/>
                  </a:cubicBezTo>
                  <a:cubicBezTo>
                    <a:pt x="245" y="159"/>
                    <a:pt x="242" y="164"/>
                    <a:pt x="240" y="168"/>
                  </a:cubicBezTo>
                  <a:cubicBezTo>
                    <a:pt x="239" y="173"/>
                    <a:pt x="238" y="178"/>
                    <a:pt x="239" y="183"/>
                  </a:cubicBezTo>
                  <a:cubicBezTo>
                    <a:pt x="240" y="188"/>
                    <a:pt x="241" y="192"/>
                    <a:pt x="244" y="197"/>
                  </a:cubicBezTo>
                  <a:cubicBezTo>
                    <a:pt x="246" y="201"/>
                    <a:pt x="250" y="206"/>
                    <a:pt x="253" y="209"/>
                  </a:cubicBezTo>
                  <a:cubicBezTo>
                    <a:pt x="257" y="213"/>
                    <a:pt x="262" y="217"/>
                    <a:pt x="266" y="219"/>
                  </a:cubicBezTo>
                  <a:cubicBezTo>
                    <a:pt x="270" y="222"/>
                    <a:pt x="274" y="223"/>
                    <a:pt x="279" y="224"/>
                  </a:cubicBezTo>
                  <a:cubicBezTo>
                    <a:pt x="283" y="224"/>
                    <a:pt x="288" y="223"/>
                    <a:pt x="292" y="222"/>
                  </a:cubicBezTo>
                  <a:cubicBezTo>
                    <a:pt x="296" y="220"/>
                    <a:pt x="301" y="216"/>
                    <a:pt x="306" y="212"/>
                  </a:cubicBezTo>
                  <a:cubicBezTo>
                    <a:pt x="311" y="207"/>
                    <a:pt x="315" y="201"/>
                    <a:pt x="318" y="194"/>
                  </a:cubicBezTo>
                  <a:cubicBezTo>
                    <a:pt x="322" y="188"/>
                    <a:pt x="324" y="181"/>
                    <a:pt x="325" y="175"/>
                  </a:cubicBezTo>
                  <a:close/>
                  <a:moveTo>
                    <a:pt x="498" y="76"/>
                  </a:moveTo>
                  <a:cubicBezTo>
                    <a:pt x="500" y="78"/>
                    <a:pt x="502" y="80"/>
                    <a:pt x="502" y="82"/>
                  </a:cubicBezTo>
                  <a:cubicBezTo>
                    <a:pt x="503" y="84"/>
                    <a:pt x="502" y="86"/>
                    <a:pt x="501" y="87"/>
                  </a:cubicBezTo>
                  <a:lnTo>
                    <a:pt x="486" y="102"/>
                  </a:lnTo>
                  <a:lnTo>
                    <a:pt x="514" y="131"/>
                  </a:lnTo>
                  <a:cubicBezTo>
                    <a:pt x="515" y="132"/>
                    <a:pt x="515" y="132"/>
                    <a:pt x="515" y="133"/>
                  </a:cubicBezTo>
                  <a:cubicBezTo>
                    <a:pt x="516" y="134"/>
                    <a:pt x="515" y="134"/>
                    <a:pt x="515" y="135"/>
                  </a:cubicBezTo>
                  <a:cubicBezTo>
                    <a:pt x="514" y="136"/>
                    <a:pt x="514" y="138"/>
                    <a:pt x="513" y="139"/>
                  </a:cubicBezTo>
                  <a:cubicBezTo>
                    <a:pt x="512" y="140"/>
                    <a:pt x="510" y="142"/>
                    <a:pt x="509" y="143"/>
                  </a:cubicBezTo>
                  <a:cubicBezTo>
                    <a:pt x="507" y="145"/>
                    <a:pt x="505" y="147"/>
                    <a:pt x="504" y="148"/>
                  </a:cubicBezTo>
                  <a:cubicBezTo>
                    <a:pt x="503" y="149"/>
                    <a:pt x="502" y="149"/>
                    <a:pt x="501" y="150"/>
                  </a:cubicBezTo>
                  <a:cubicBezTo>
                    <a:pt x="500" y="150"/>
                    <a:pt x="499" y="150"/>
                    <a:pt x="498" y="150"/>
                  </a:cubicBezTo>
                  <a:cubicBezTo>
                    <a:pt x="498" y="150"/>
                    <a:pt x="497" y="150"/>
                    <a:pt x="496" y="149"/>
                  </a:cubicBezTo>
                  <a:lnTo>
                    <a:pt x="468" y="121"/>
                  </a:lnTo>
                  <a:lnTo>
                    <a:pt x="412" y="176"/>
                  </a:lnTo>
                  <a:cubicBezTo>
                    <a:pt x="411" y="177"/>
                    <a:pt x="411" y="178"/>
                    <a:pt x="410" y="178"/>
                  </a:cubicBezTo>
                  <a:cubicBezTo>
                    <a:pt x="409" y="178"/>
                    <a:pt x="408" y="178"/>
                    <a:pt x="407" y="178"/>
                  </a:cubicBezTo>
                  <a:cubicBezTo>
                    <a:pt x="406" y="178"/>
                    <a:pt x="405" y="178"/>
                    <a:pt x="404" y="177"/>
                  </a:cubicBezTo>
                  <a:cubicBezTo>
                    <a:pt x="403" y="176"/>
                    <a:pt x="401" y="175"/>
                    <a:pt x="400" y="173"/>
                  </a:cubicBezTo>
                  <a:cubicBezTo>
                    <a:pt x="398" y="172"/>
                    <a:pt x="397" y="170"/>
                    <a:pt x="396" y="169"/>
                  </a:cubicBezTo>
                  <a:cubicBezTo>
                    <a:pt x="395" y="168"/>
                    <a:pt x="394" y="167"/>
                    <a:pt x="394" y="166"/>
                  </a:cubicBezTo>
                  <a:cubicBezTo>
                    <a:pt x="393" y="165"/>
                    <a:pt x="392" y="164"/>
                    <a:pt x="392" y="163"/>
                  </a:cubicBezTo>
                  <a:cubicBezTo>
                    <a:pt x="391" y="161"/>
                    <a:pt x="391" y="160"/>
                    <a:pt x="391" y="159"/>
                  </a:cubicBezTo>
                  <a:lnTo>
                    <a:pt x="356" y="28"/>
                  </a:lnTo>
                  <a:cubicBezTo>
                    <a:pt x="356" y="27"/>
                    <a:pt x="356" y="26"/>
                    <a:pt x="357" y="25"/>
                  </a:cubicBezTo>
                  <a:cubicBezTo>
                    <a:pt x="357" y="24"/>
                    <a:pt x="357" y="23"/>
                    <a:pt x="358" y="21"/>
                  </a:cubicBezTo>
                  <a:cubicBezTo>
                    <a:pt x="359" y="20"/>
                    <a:pt x="360" y="18"/>
                    <a:pt x="362" y="17"/>
                  </a:cubicBezTo>
                  <a:cubicBezTo>
                    <a:pt x="363" y="15"/>
                    <a:pt x="365" y="13"/>
                    <a:pt x="367" y="11"/>
                  </a:cubicBezTo>
                  <a:cubicBezTo>
                    <a:pt x="369" y="9"/>
                    <a:pt x="371" y="7"/>
                    <a:pt x="373" y="5"/>
                  </a:cubicBezTo>
                  <a:cubicBezTo>
                    <a:pt x="375" y="3"/>
                    <a:pt x="377" y="2"/>
                    <a:pt x="378" y="1"/>
                  </a:cubicBezTo>
                  <a:cubicBezTo>
                    <a:pt x="380" y="1"/>
                    <a:pt x="381" y="0"/>
                    <a:pt x="382" y="0"/>
                  </a:cubicBezTo>
                  <a:cubicBezTo>
                    <a:pt x="383" y="0"/>
                    <a:pt x="384" y="0"/>
                    <a:pt x="384" y="1"/>
                  </a:cubicBezTo>
                  <a:lnTo>
                    <a:pt x="471" y="88"/>
                  </a:lnTo>
                  <a:lnTo>
                    <a:pt x="486" y="72"/>
                  </a:lnTo>
                  <a:cubicBezTo>
                    <a:pt x="488" y="71"/>
                    <a:pt x="489" y="71"/>
                    <a:pt x="491" y="71"/>
                  </a:cubicBezTo>
                  <a:cubicBezTo>
                    <a:pt x="493" y="72"/>
                    <a:pt x="495" y="73"/>
                    <a:pt x="498" y="76"/>
                  </a:cubicBezTo>
                  <a:close/>
                  <a:moveTo>
                    <a:pt x="378" y="31"/>
                  </a:moveTo>
                  <a:lnTo>
                    <a:pt x="378" y="31"/>
                  </a:lnTo>
                  <a:lnTo>
                    <a:pt x="409" y="150"/>
                  </a:lnTo>
                  <a:lnTo>
                    <a:pt x="453" y="106"/>
                  </a:lnTo>
                  <a:lnTo>
                    <a:pt x="378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3" name="Freeform 41"/>
            <p:cNvSpPr>
              <a:spLocks noEditPoints="1"/>
            </p:cNvSpPr>
            <p:nvPr/>
          </p:nvSpPr>
          <p:spPr bwMode="auto">
            <a:xfrm>
              <a:off x="1822" y="3601"/>
              <a:ext cx="192" cy="203"/>
            </a:xfrm>
            <a:custGeom>
              <a:avLst/>
              <a:gdLst/>
              <a:ahLst/>
              <a:cxnLst>
                <a:cxn ang="0">
                  <a:pos x="189" y="468"/>
                </a:cxn>
                <a:cxn ang="0">
                  <a:pos x="113" y="542"/>
                </a:cxn>
                <a:cxn ang="0">
                  <a:pos x="101" y="531"/>
                </a:cxn>
                <a:cxn ang="0">
                  <a:pos x="27" y="395"/>
                </a:cxn>
                <a:cxn ang="0">
                  <a:pos x="9" y="441"/>
                </a:cxn>
                <a:cxn ang="0">
                  <a:pos x="0" y="430"/>
                </a:cxn>
                <a:cxn ang="0">
                  <a:pos x="13" y="372"/>
                </a:cxn>
                <a:cxn ang="0">
                  <a:pos x="26" y="360"/>
                </a:cxn>
                <a:cxn ang="0">
                  <a:pos x="173" y="456"/>
                </a:cxn>
                <a:cxn ang="0">
                  <a:pos x="184" y="459"/>
                </a:cxn>
                <a:cxn ang="0">
                  <a:pos x="272" y="341"/>
                </a:cxn>
                <a:cxn ang="0">
                  <a:pos x="240" y="421"/>
                </a:cxn>
                <a:cxn ang="0">
                  <a:pos x="214" y="431"/>
                </a:cxn>
                <a:cxn ang="0">
                  <a:pos x="204" y="419"/>
                </a:cxn>
                <a:cxn ang="0">
                  <a:pos x="225" y="406"/>
                </a:cxn>
                <a:cxn ang="0">
                  <a:pos x="242" y="331"/>
                </a:cxn>
                <a:cxn ang="0">
                  <a:pos x="182" y="365"/>
                </a:cxn>
                <a:cxn ang="0">
                  <a:pos x="109" y="329"/>
                </a:cxn>
                <a:cxn ang="0">
                  <a:pos x="141" y="246"/>
                </a:cxn>
                <a:cxn ang="0">
                  <a:pos x="213" y="262"/>
                </a:cxn>
                <a:cxn ang="0">
                  <a:pos x="167" y="265"/>
                </a:cxn>
                <a:cxn ang="0">
                  <a:pos x="126" y="303"/>
                </a:cxn>
                <a:cxn ang="0">
                  <a:pos x="166" y="344"/>
                </a:cxn>
                <a:cxn ang="0">
                  <a:pos x="212" y="295"/>
                </a:cxn>
                <a:cxn ang="0">
                  <a:pos x="385" y="228"/>
                </a:cxn>
                <a:cxn ang="0">
                  <a:pos x="353" y="307"/>
                </a:cxn>
                <a:cxn ang="0">
                  <a:pos x="327" y="318"/>
                </a:cxn>
                <a:cxn ang="0">
                  <a:pos x="317" y="306"/>
                </a:cxn>
                <a:cxn ang="0">
                  <a:pos x="339" y="292"/>
                </a:cxn>
                <a:cxn ang="0">
                  <a:pos x="356" y="217"/>
                </a:cxn>
                <a:cxn ang="0">
                  <a:pos x="295" y="252"/>
                </a:cxn>
                <a:cxn ang="0">
                  <a:pos x="222" y="216"/>
                </a:cxn>
                <a:cxn ang="0">
                  <a:pos x="254" y="132"/>
                </a:cxn>
                <a:cxn ang="0">
                  <a:pos x="327" y="149"/>
                </a:cxn>
                <a:cxn ang="0">
                  <a:pos x="280" y="152"/>
                </a:cxn>
                <a:cxn ang="0">
                  <a:pos x="239" y="190"/>
                </a:cxn>
                <a:cxn ang="0">
                  <a:pos x="279" y="231"/>
                </a:cxn>
                <a:cxn ang="0">
                  <a:pos x="325" y="182"/>
                </a:cxn>
                <a:cxn ang="0">
                  <a:pos x="507" y="147"/>
                </a:cxn>
                <a:cxn ang="0">
                  <a:pos x="438" y="188"/>
                </a:cxn>
                <a:cxn ang="0">
                  <a:pos x="365" y="131"/>
                </a:cxn>
                <a:cxn ang="0">
                  <a:pos x="347" y="42"/>
                </a:cxn>
                <a:cxn ang="0">
                  <a:pos x="388" y="1"/>
                </a:cxn>
                <a:cxn ang="0">
                  <a:pos x="399" y="2"/>
                </a:cxn>
                <a:cxn ang="0">
                  <a:pos x="407" y="13"/>
                </a:cxn>
                <a:cxn ang="0">
                  <a:pos x="387" y="26"/>
                </a:cxn>
                <a:cxn ang="0">
                  <a:pos x="372" y="99"/>
                </a:cxn>
                <a:cxn ang="0">
                  <a:pos x="402" y="90"/>
                </a:cxn>
                <a:cxn ang="0">
                  <a:pos x="473" y="66"/>
                </a:cxn>
                <a:cxn ang="0">
                  <a:pos x="449" y="85"/>
                </a:cxn>
                <a:cxn ang="0">
                  <a:pos x="410" y="115"/>
                </a:cxn>
                <a:cxn ang="0">
                  <a:pos x="447" y="165"/>
                </a:cxn>
                <a:cxn ang="0">
                  <a:pos x="488" y="126"/>
                </a:cxn>
              </a:cxnLst>
              <a:rect l="0" t="0" r="r" b="b"/>
              <a:pathLst>
                <a:path w="511" h="542">
                  <a:moveTo>
                    <a:pt x="184" y="459"/>
                  </a:moveTo>
                  <a:cubicBezTo>
                    <a:pt x="186" y="460"/>
                    <a:pt x="187" y="462"/>
                    <a:pt x="187" y="463"/>
                  </a:cubicBezTo>
                  <a:cubicBezTo>
                    <a:pt x="188" y="464"/>
                    <a:pt x="189" y="465"/>
                    <a:pt x="189" y="466"/>
                  </a:cubicBezTo>
                  <a:cubicBezTo>
                    <a:pt x="189" y="467"/>
                    <a:pt x="189" y="468"/>
                    <a:pt x="189" y="468"/>
                  </a:cubicBezTo>
                  <a:cubicBezTo>
                    <a:pt x="189" y="469"/>
                    <a:pt x="188" y="470"/>
                    <a:pt x="188" y="470"/>
                  </a:cubicBezTo>
                  <a:lnTo>
                    <a:pt x="117" y="541"/>
                  </a:lnTo>
                  <a:cubicBezTo>
                    <a:pt x="116" y="541"/>
                    <a:pt x="116" y="542"/>
                    <a:pt x="115" y="542"/>
                  </a:cubicBezTo>
                  <a:cubicBezTo>
                    <a:pt x="114" y="542"/>
                    <a:pt x="114" y="542"/>
                    <a:pt x="113" y="542"/>
                  </a:cubicBezTo>
                  <a:cubicBezTo>
                    <a:pt x="112" y="542"/>
                    <a:pt x="111" y="541"/>
                    <a:pt x="110" y="541"/>
                  </a:cubicBezTo>
                  <a:cubicBezTo>
                    <a:pt x="108" y="540"/>
                    <a:pt x="107" y="539"/>
                    <a:pt x="106" y="538"/>
                  </a:cubicBezTo>
                  <a:cubicBezTo>
                    <a:pt x="105" y="536"/>
                    <a:pt x="104" y="535"/>
                    <a:pt x="103" y="534"/>
                  </a:cubicBezTo>
                  <a:cubicBezTo>
                    <a:pt x="102" y="533"/>
                    <a:pt x="102" y="532"/>
                    <a:pt x="101" y="531"/>
                  </a:cubicBezTo>
                  <a:cubicBezTo>
                    <a:pt x="101" y="530"/>
                    <a:pt x="101" y="529"/>
                    <a:pt x="101" y="528"/>
                  </a:cubicBezTo>
                  <a:cubicBezTo>
                    <a:pt x="101" y="528"/>
                    <a:pt x="102" y="527"/>
                    <a:pt x="102" y="526"/>
                  </a:cubicBezTo>
                  <a:lnTo>
                    <a:pt x="131" y="498"/>
                  </a:lnTo>
                  <a:lnTo>
                    <a:pt x="27" y="395"/>
                  </a:lnTo>
                  <a:lnTo>
                    <a:pt x="17" y="437"/>
                  </a:lnTo>
                  <a:cubicBezTo>
                    <a:pt x="16" y="439"/>
                    <a:pt x="15" y="440"/>
                    <a:pt x="15" y="441"/>
                  </a:cubicBezTo>
                  <a:cubicBezTo>
                    <a:pt x="14" y="442"/>
                    <a:pt x="13" y="443"/>
                    <a:pt x="12" y="443"/>
                  </a:cubicBezTo>
                  <a:cubicBezTo>
                    <a:pt x="11" y="443"/>
                    <a:pt x="10" y="442"/>
                    <a:pt x="9" y="441"/>
                  </a:cubicBezTo>
                  <a:cubicBezTo>
                    <a:pt x="8" y="441"/>
                    <a:pt x="7" y="439"/>
                    <a:pt x="5" y="438"/>
                  </a:cubicBezTo>
                  <a:cubicBezTo>
                    <a:pt x="4" y="436"/>
                    <a:pt x="3" y="435"/>
                    <a:pt x="2" y="434"/>
                  </a:cubicBezTo>
                  <a:cubicBezTo>
                    <a:pt x="1" y="434"/>
                    <a:pt x="1" y="433"/>
                    <a:pt x="0" y="432"/>
                  </a:cubicBezTo>
                  <a:cubicBezTo>
                    <a:pt x="0" y="431"/>
                    <a:pt x="0" y="430"/>
                    <a:pt x="0" y="430"/>
                  </a:cubicBezTo>
                  <a:cubicBezTo>
                    <a:pt x="0" y="429"/>
                    <a:pt x="0" y="428"/>
                    <a:pt x="0" y="427"/>
                  </a:cubicBezTo>
                  <a:lnTo>
                    <a:pt x="11" y="375"/>
                  </a:lnTo>
                  <a:cubicBezTo>
                    <a:pt x="11" y="375"/>
                    <a:pt x="12" y="374"/>
                    <a:pt x="12" y="374"/>
                  </a:cubicBezTo>
                  <a:cubicBezTo>
                    <a:pt x="12" y="373"/>
                    <a:pt x="13" y="373"/>
                    <a:pt x="13" y="372"/>
                  </a:cubicBezTo>
                  <a:cubicBezTo>
                    <a:pt x="13" y="371"/>
                    <a:pt x="14" y="370"/>
                    <a:pt x="15" y="369"/>
                  </a:cubicBezTo>
                  <a:cubicBezTo>
                    <a:pt x="16" y="369"/>
                    <a:pt x="17" y="367"/>
                    <a:pt x="18" y="366"/>
                  </a:cubicBezTo>
                  <a:cubicBezTo>
                    <a:pt x="20" y="365"/>
                    <a:pt x="21" y="363"/>
                    <a:pt x="22" y="362"/>
                  </a:cubicBezTo>
                  <a:cubicBezTo>
                    <a:pt x="24" y="361"/>
                    <a:pt x="25" y="361"/>
                    <a:pt x="26" y="360"/>
                  </a:cubicBezTo>
                  <a:cubicBezTo>
                    <a:pt x="27" y="360"/>
                    <a:pt x="27" y="360"/>
                    <a:pt x="28" y="360"/>
                  </a:cubicBezTo>
                  <a:cubicBezTo>
                    <a:pt x="28" y="360"/>
                    <a:pt x="29" y="360"/>
                    <a:pt x="29" y="361"/>
                  </a:cubicBezTo>
                  <a:lnTo>
                    <a:pt x="149" y="480"/>
                  </a:lnTo>
                  <a:lnTo>
                    <a:pt x="173" y="456"/>
                  </a:lnTo>
                  <a:cubicBezTo>
                    <a:pt x="174" y="455"/>
                    <a:pt x="175" y="455"/>
                    <a:pt x="175" y="454"/>
                  </a:cubicBezTo>
                  <a:cubicBezTo>
                    <a:pt x="176" y="454"/>
                    <a:pt x="177" y="454"/>
                    <a:pt x="178" y="455"/>
                  </a:cubicBezTo>
                  <a:cubicBezTo>
                    <a:pt x="179" y="455"/>
                    <a:pt x="180" y="455"/>
                    <a:pt x="181" y="456"/>
                  </a:cubicBezTo>
                  <a:cubicBezTo>
                    <a:pt x="182" y="457"/>
                    <a:pt x="183" y="458"/>
                    <a:pt x="184" y="459"/>
                  </a:cubicBezTo>
                  <a:close/>
                  <a:moveTo>
                    <a:pt x="232" y="279"/>
                  </a:moveTo>
                  <a:cubicBezTo>
                    <a:pt x="238" y="285"/>
                    <a:pt x="244" y="291"/>
                    <a:pt x="249" y="298"/>
                  </a:cubicBezTo>
                  <a:cubicBezTo>
                    <a:pt x="254" y="305"/>
                    <a:pt x="259" y="312"/>
                    <a:pt x="263" y="319"/>
                  </a:cubicBezTo>
                  <a:cubicBezTo>
                    <a:pt x="267" y="326"/>
                    <a:pt x="270" y="334"/>
                    <a:pt x="272" y="341"/>
                  </a:cubicBezTo>
                  <a:cubicBezTo>
                    <a:pt x="274" y="349"/>
                    <a:pt x="274" y="357"/>
                    <a:pt x="274" y="365"/>
                  </a:cubicBezTo>
                  <a:cubicBezTo>
                    <a:pt x="273" y="373"/>
                    <a:pt x="271" y="381"/>
                    <a:pt x="267" y="389"/>
                  </a:cubicBezTo>
                  <a:cubicBezTo>
                    <a:pt x="263" y="397"/>
                    <a:pt x="257" y="405"/>
                    <a:pt x="249" y="412"/>
                  </a:cubicBezTo>
                  <a:cubicBezTo>
                    <a:pt x="246" y="415"/>
                    <a:pt x="243" y="418"/>
                    <a:pt x="240" y="421"/>
                  </a:cubicBezTo>
                  <a:cubicBezTo>
                    <a:pt x="237" y="423"/>
                    <a:pt x="234" y="425"/>
                    <a:pt x="231" y="427"/>
                  </a:cubicBezTo>
                  <a:cubicBezTo>
                    <a:pt x="228" y="429"/>
                    <a:pt x="226" y="430"/>
                    <a:pt x="223" y="431"/>
                  </a:cubicBezTo>
                  <a:cubicBezTo>
                    <a:pt x="221" y="432"/>
                    <a:pt x="220" y="432"/>
                    <a:pt x="218" y="432"/>
                  </a:cubicBezTo>
                  <a:cubicBezTo>
                    <a:pt x="217" y="432"/>
                    <a:pt x="215" y="432"/>
                    <a:pt x="214" y="431"/>
                  </a:cubicBezTo>
                  <a:cubicBezTo>
                    <a:pt x="213" y="430"/>
                    <a:pt x="211" y="429"/>
                    <a:pt x="209" y="427"/>
                  </a:cubicBezTo>
                  <a:cubicBezTo>
                    <a:pt x="208" y="426"/>
                    <a:pt x="207" y="424"/>
                    <a:pt x="206" y="423"/>
                  </a:cubicBezTo>
                  <a:cubicBezTo>
                    <a:pt x="205" y="422"/>
                    <a:pt x="204" y="422"/>
                    <a:pt x="204" y="421"/>
                  </a:cubicBezTo>
                  <a:cubicBezTo>
                    <a:pt x="204" y="420"/>
                    <a:pt x="204" y="420"/>
                    <a:pt x="204" y="419"/>
                  </a:cubicBezTo>
                  <a:cubicBezTo>
                    <a:pt x="204" y="418"/>
                    <a:pt x="205" y="418"/>
                    <a:pt x="205" y="417"/>
                  </a:cubicBezTo>
                  <a:cubicBezTo>
                    <a:pt x="206" y="417"/>
                    <a:pt x="207" y="416"/>
                    <a:pt x="209" y="415"/>
                  </a:cubicBezTo>
                  <a:cubicBezTo>
                    <a:pt x="211" y="414"/>
                    <a:pt x="213" y="413"/>
                    <a:pt x="216" y="411"/>
                  </a:cubicBezTo>
                  <a:cubicBezTo>
                    <a:pt x="219" y="410"/>
                    <a:pt x="222" y="408"/>
                    <a:pt x="225" y="406"/>
                  </a:cubicBezTo>
                  <a:cubicBezTo>
                    <a:pt x="229" y="403"/>
                    <a:pt x="232" y="400"/>
                    <a:pt x="236" y="397"/>
                  </a:cubicBezTo>
                  <a:cubicBezTo>
                    <a:pt x="243" y="390"/>
                    <a:pt x="247" y="383"/>
                    <a:pt x="249" y="375"/>
                  </a:cubicBezTo>
                  <a:cubicBezTo>
                    <a:pt x="252" y="368"/>
                    <a:pt x="252" y="360"/>
                    <a:pt x="251" y="353"/>
                  </a:cubicBezTo>
                  <a:cubicBezTo>
                    <a:pt x="249" y="345"/>
                    <a:pt x="247" y="338"/>
                    <a:pt x="242" y="331"/>
                  </a:cubicBezTo>
                  <a:cubicBezTo>
                    <a:pt x="238" y="323"/>
                    <a:pt x="233" y="316"/>
                    <a:pt x="227" y="310"/>
                  </a:cubicBezTo>
                  <a:cubicBezTo>
                    <a:pt x="225" y="316"/>
                    <a:pt x="223" y="322"/>
                    <a:pt x="219" y="329"/>
                  </a:cubicBezTo>
                  <a:cubicBezTo>
                    <a:pt x="216" y="336"/>
                    <a:pt x="210" y="342"/>
                    <a:pt x="204" y="349"/>
                  </a:cubicBezTo>
                  <a:cubicBezTo>
                    <a:pt x="196" y="357"/>
                    <a:pt x="189" y="362"/>
                    <a:pt x="182" y="365"/>
                  </a:cubicBezTo>
                  <a:cubicBezTo>
                    <a:pt x="174" y="368"/>
                    <a:pt x="167" y="369"/>
                    <a:pt x="161" y="369"/>
                  </a:cubicBezTo>
                  <a:cubicBezTo>
                    <a:pt x="154" y="369"/>
                    <a:pt x="148" y="367"/>
                    <a:pt x="141" y="363"/>
                  </a:cubicBezTo>
                  <a:cubicBezTo>
                    <a:pt x="135" y="359"/>
                    <a:pt x="129" y="355"/>
                    <a:pt x="123" y="349"/>
                  </a:cubicBezTo>
                  <a:cubicBezTo>
                    <a:pt x="117" y="343"/>
                    <a:pt x="112" y="336"/>
                    <a:pt x="109" y="329"/>
                  </a:cubicBezTo>
                  <a:cubicBezTo>
                    <a:pt x="105" y="322"/>
                    <a:pt x="103" y="315"/>
                    <a:pt x="103" y="307"/>
                  </a:cubicBezTo>
                  <a:cubicBezTo>
                    <a:pt x="102" y="299"/>
                    <a:pt x="104" y="291"/>
                    <a:pt x="107" y="283"/>
                  </a:cubicBezTo>
                  <a:cubicBezTo>
                    <a:pt x="110" y="274"/>
                    <a:pt x="116" y="266"/>
                    <a:pt x="124" y="258"/>
                  </a:cubicBezTo>
                  <a:cubicBezTo>
                    <a:pt x="129" y="253"/>
                    <a:pt x="135" y="248"/>
                    <a:pt x="141" y="246"/>
                  </a:cubicBezTo>
                  <a:cubicBezTo>
                    <a:pt x="147" y="243"/>
                    <a:pt x="153" y="241"/>
                    <a:pt x="159" y="240"/>
                  </a:cubicBezTo>
                  <a:cubicBezTo>
                    <a:pt x="164" y="240"/>
                    <a:pt x="170" y="240"/>
                    <a:pt x="176" y="242"/>
                  </a:cubicBezTo>
                  <a:cubicBezTo>
                    <a:pt x="183" y="243"/>
                    <a:pt x="189" y="246"/>
                    <a:pt x="195" y="249"/>
                  </a:cubicBezTo>
                  <a:cubicBezTo>
                    <a:pt x="201" y="253"/>
                    <a:pt x="207" y="257"/>
                    <a:pt x="213" y="262"/>
                  </a:cubicBezTo>
                  <a:cubicBezTo>
                    <a:pt x="220" y="267"/>
                    <a:pt x="226" y="273"/>
                    <a:pt x="232" y="279"/>
                  </a:cubicBezTo>
                  <a:close/>
                  <a:moveTo>
                    <a:pt x="212" y="295"/>
                  </a:moveTo>
                  <a:cubicBezTo>
                    <a:pt x="203" y="287"/>
                    <a:pt x="195" y="280"/>
                    <a:pt x="187" y="275"/>
                  </a:cubicBezTo>
                  <a:cubicBezTo>
                    <a:pt x="180" y="270"/>
                    <a:pt x="173" y="266"/>
                    <a:pt x="167" y="265"/>
                  </a:cubicBezTo>
                  <a:cubicBezTo>
                    <a:pt x="161" y="264"/>
                    <a:pt x="156" y="264"/>
                    <a:pt x="151" y="265"/>
                  </a:cubicBezTo>
                  <a:cubicBezTo>
                    <a:pt x="146" y="267"/>
                    <a:pt x="141" y="270"/>
                    <a:pt x="136" y="274"/>
                  </a:cubicBezTo>
                  <a:cubicBezTo>
                    <a:pt x="132" y="279"/>
                    <a:pt x="129" y="284"/>
                    <a:pt x="127" y="289"/>
                  </a:cubicBezTo>
                  <a:cubicBezTo>
                    <a:pt x="126" y="293"/>
                    <a:pt x="125" y="298"/>
                    <a:pt x="126" y="303"/>
                  </a:cubicBezTo>
                  <a:cubicBezTo>
                    <a:pt x="127" y="308"/>
                    <a:pt x="128" y="313"/>
                    <a:pt x="131" y="317"/>
                  </a:cubicBezTo>
                  <a:cubicBezTo>
                    <a:pt x="133" y="322"/>
                    <a:pt x="136" y="326"/>
                    <a:pt x="140" y="329"/>
                  </a:cubicBezTo>
                  <a:cubicBezTo>
                    <a:pt x="144" y="333"/>
                    <a:pt x="148" y="337"/>
                    <a:pt x="153" y="339"/>
                  </a:cubicBezTo>
                  <a:cubicBezTo>
                    <a:pt x="157" y="342"/>
                    <a:pt x="161" y="343"/>
                    <a:pt x="166" y="344"/>
                  </a:cubicBezTo>
                  <a:cubicBezTo>
                    <a:pt x="170" y="344"/>
                    <a:pt x="174" y="344"/>
                    <a:pt x="179" y="342"/>
                  </a:cubicBezTo>
                  <a:cubicBezTo>
                    <a:pt x="183" y="340"/>
                    <a:pt x="188" y="337"/>
                    <a:pt x="192" y="332"/>
                  </a:cubicBezTo>
                  <a:cubicBezTo>
                    <a:pt x="198" y="327"/>
                    <a:pt x="202" y="321"/>
                    <a:pt x="205" y="314"/>
                  </a:cubicBezTo>
                  <a:cubicBezTo>
                    <a:pt x="209" y="308"/>
                    <a:pt x="211" y="302"/>
                    <a:pt x="212" y="295"/>
                  </a:cubicBezTo>
                  <a:close/>
                  <a:moveTo>
                    <a:pt x="345" y="166"/>
                  </a:moveTo>
                  <a:cubicBezTo>
                    <a:pt x="351" y="172"/>
                    <a:pt x="357" y="178"/>
                    <a:pt x="362" y="185"/>
                  </a:cubicBezTo>
                  <a:cubicBezTo>
                    <a:pt x="367" y="192"/>
                    <a:pt x="372" y="199"/>
                    <a:pt x="376" y="206"/>
                  </a:cubicBezTo>
                  <a:cubicBezTo>
                    <a:pt x="380" y="213"/>
                    <a:pt x="383" y="221"/>
                    <a:pt x="385" y="228"/>
                  </a:cubicBezTo>
                  <a:cubicBezTo>
                    <a:pt x="387" y="236"/>
                    <a:pt x="387" y="244"/>
                    <a:pt x="387" y="252"/>
                  </a:cubicBezTo>
                  <a:cubicBezTo>
                    <a:pt x="386" y="260"/>
                    <a:pt x="384" y="268"/>
                    <a:pt x="380" y="276"/>
                  </a:cubicBezTo>
                  <a:cubicBezTo>
                    <a:pt x="376" y="284"/>
                    <a:pt x="370" y="291"/>
                    <a:pt x="362" y="299"/>
                  </a:cubicBezTo>
                  <a:cubicBezTo>
                    <a:pt x="359" y="302"/>
                    <a:pt x="356" y="305"/>
                    <a:pt x="353" y="307"/>
                  </a:cubicBezTo>
                  <a:cubicBezTo>
                    <a:pt x="350" y="310"/>
                    <a:pt x="347" y="312"/>
                    <a:pt x="344" y="314"/>
                  </a:cubicBezTo>
                  <a:cubicBezTo>
                    <a:pt x="341" y="315"/>
                    <a:pt x="339" y="317"/>
                    <a:pt x="337" y="318"/>
                  </a:cubicBezTo>
                  <a:cubicBezTo>
                    <a:pt x="334" y="319"/>
                    <a:pt x="333" y="319"/>
                    <a:pt x="331" y="319"/>
                  </a:cubicBezTo>
                  <a:cubicBezTo>
                    <a:pt x="330" y="319"/>
                    <a:pt x="329" y="319"/>
                    <a:pt x="327" y="318"/>
                  </a:cubicBezTo>
                  <a:cubicBezTo>
                    <a:pt x="326" y="317"/>
                    <a:pt x="324" y="316"/>
                    <a:pt x="322" y="314"/>
                  </a:cubicBezTo>
                  <a:cubicBezTo>
                    <a:pt x="321" y="313"/>
                    <a:pt x="320" y="311"/>
                    <a:pt x="319" y="310"/>
                  </a:cubicBezTo>
                  <a:cubicBezTo>
                    <a:pt x="318" y="309"/>
                    <a:pt x="318" y="308"/>
                    <a:pt x="317" y="308"/>
                  </a:cubicBezTo>
                  <a:cubicBezTo>
                    <a:pt x="317" y="307"/>
                    <a:pt x="317" y="306"/>
                    <a:pt x="317" y="306"/>
                  </a:cubicBezTo>
                  <a:cubicBezTo>
                    <a:pt x="317" y="305"/>
                    <a:pt x="318" y="305"/>
                    <a:pt x="318" y="304"/>
                  </a:cubicBezTo>
                  <a:cubicBezTo>
                    <a:pt x="319" y="303"/>
                    <a:pt x="320" y="303"/>
                    <a:pt x="322" y="302"/>
                  </a:cubicBezTo>
                  <a:cubicBezTo>
                    <a:pt x="324" y="301"/>
                    <a:pt x="327" y="300"/>
                    <a:pt x="329" y="298"/>
                  </a:cubicBezTo>
                  <a:cubicBezTo>
                    <a:pt x="332" y="297"/>
                    <a:pt x="335" y="295"/>
                    <a:pt x="339" y="292"/>
                  </a:cubicBezTo>
                  <a:cubicBezTo>
                    <a:pt x="342" y="290"/>
                    <a:pt x="345" y="287"/>
                    <a:pt x="349" y="284"/>
                  </a:cubicBezTo>
                  <a:cubicBezTo>
                    <a:pt x="356" y="277"/>
                    <a:pt x="360" y="270"/>
                    <a:pt x="363" y="262"/>
                  </a:cubicBezTo>
                  <a:cubicBezTo>
                    <a:pt x="365" y="255"/>
                    <a:pt x="365" y="247"/>
                    <a:pt x="364" y="240"/>
                  </a:cubicBezTo>
                  <a:cubicBezTo>
                    <a:pt x="363" y="232"/>
                    <a:pt x="360" y="225"/>
                    <a:pt x="356" y="217"/>
                  </a:cubicBezTo>
                  <a:cubicBezTo>
                    <a:pt x="351" y="210"/>
                    <a:pt x="346" y="203"/>
                    <a:pt x="340" y="197"/>
                  </a:cubicBezTo>
                  <a:cubicBezTo>
                    <a:pt x="338" y="202"/>
                    <a:pt x="336" y="209"/>
                    <a:pt x="332" y="216"/>
                  </a:cubicBezTo>
                  <a:cubicBezTo>
                    <a:pt x="329" y="222"/>
                    <a:pt x="324" y="229"/>
                    <a:pt x="317" y="236"/>
                  </a:cubicBezTo>
                  <a:cubicBezTo>
                    <a:pt x="309" y="244"/>
                    <a:pt x="302" y="249"/>
                    <a:pt x="295" y="252"/>
                  </a:cubicBezTo>
                  <a:cubicBezTo>
                    <a:pt x="287" y="255"/>
                    <a:pt x="281" y="256"/>
                    <a:pt x="274" y="256"/>
                  </a:cubicBezTo>
                  <a:cubicBezTo>
                    <a:pt x="267" y="255"/>
                    <a:pt x="261" y="253"/>
                    <a:pt x="254" y="250"/>
                  </a:cubicBezTo>
                  <a:cubicBezTo>
                    <a:pt x="248" y="246"/>
                    <a:pt x="242" y="242"/>
                    <a:pt x="236" y="236"/>
                  </a:cubicBezTo>
                  <a:cubicBezTo>
                    <a:pt x="230" y="230"/>
                    <a:pt x="225" y="223"/>
                    <a:pt x="222" y="216"/>
                  </a:cubicBezTo>
                  <a:cubicBezTo>
                    <a:pt x="218" y="209"/>
                    <a:pt x="216" y="201"/>
                    <a:pt x="216" y="194"/>
                  </a:cubicBezTo>
                  <a:cubicBezTo>
                    <a:pt x="215" y="186"/>
                    <a:pt x="217" y="178"/>
                    <a:pt x="220" y="170"/>
                  </a:cubicBezTo>
                  <a:cubicBezTo>
                    <a:pt x="223" y="161"/>
                    <a:pt x="229" y="153"/>
                    <a:pt x="237" y="145"/>
                  </a:cubicBezTo>
                  <a:cubicBezTo>
                    <a:pt x="243" y="140"/>
                    <a:pt x="248" y="135"/>
                    <a:pt x="254" y="132"/>
                  </a:cubicBezTo>
                  <a:cubicBezTo>
                    <a:pt x="260" y="129"/>
                    <a:pt x="266" y="128"/>
                    <a:pt x="272" y="127"/>
                  </a:cubicBezTo>
                  <a:cubicBezTo>
                    <a:pt x="278" y="127"/>
                    <a:pt x="284" y="127"/>
                    <a:pt x="290" y="129"/>
                  </a:cubicBezTo>
                  <a:cubicBezTo>
                    <a:pt x="296" y="130"/>
                    <a:pt x="302" y="133"/>
                    <a:pt x="308" y="136"/>
                  </a:cubicBezTo>
                  <a:cubicBezTo>
                    <a:pt x="314" y="140"/>
                    <a:pt x="320" y="144"/>
                    <a:pt x="327" y="149"/>
                  </a:cubicBezTo>
                  <a:cubicBezTo>
                    <a:pt x="333" y="154"/>
                    <a:pt x="339" y="160"/>
                    <a:pt x="345" y="166"/>
                  </a:cubicBezTo>
                  <a:close/>
                  <a:moveTo>
                    <a:pt x="325" y="182"/>
                  </a:moveTo>
                  <a:cubicBezTo>
                    <a:pt x="316" y="173"/>
                    <a:pt x="308" y="166"/>
                    <a:pt x="301" y="161"/>
                  </a:cubicBezTo>
                  <a:cubicBezTo>
                    <a:pt x="293" y="157"/>
                    <a:pt x="287" y="153"/>
                    <a:pt x="280" y="152"/>
                  </a:cubicBezTo>
                  <a:cubicBezTo>
                    <a:pt x="274" y="150"/>
                    <a:pt x="269" y="151"/>
                    <a:pt x="264" y="152"/>
                  </a:cubicBezTo>
                  <a:cubicBezTo>
                    <a:pt x="259" y="154"/>
                    <a:pt x="254" y="157"/>
                    <a:pt x="250" y="161"/>
                  </a:cubicBezTo>
                  <a:cubicBezTo>
                    <a:pt x="245" y="166"/>
                    <a:pt x="242" y="171"/>
                    <a:pt x="240" y="175"/>
                  </a:cubicBezTo>
                  <a:cubicBezTo>
                    <a:pt x="239" y="180"/>
                    <a:pt x="238" y="185"/>
                    <a:pt x="239" y="190"/>
                  </a:cubicBezTo>
                  <a:cubicBezTo>
                    <a:pt x="240" y="195"/>
                    <a:pt x="241" y="199"/>
                    <a:pt x="244" y="204"/>
                  </a:cubicBezTo>
                  <a:cubicBezTo>
                    <a:pt x="246" y="208"/>
                    <a:pt x="250" y="213"/>
                    <a:pt x="253" y="216"/>
                  </a:cubicBezTo>
                  <a:cubicBezTo>
                    <a:pt x="257" y="220"/>
                    <a:pt x="262" y="224"/>
                    <a:pt x="266" y="226"/>
                  </a:cubicBezTo>
                  <a:cubicBezTo>
                    <a:pt x="270" y="229"/>
                    <a:pt x="275" y="230"/>
                    <a:pt x="279" y="231"/>
                  </a:cubicBezTo>
                  <a:cubicBezTo>
                    <a:pt x="283" y="231"/>
                    <a:pt x="288" y="230"/>
                    <a:pt x="292" y="229"/>
                  </a:cubicBezTo>
                  <a:cubicBezTo>
                    <a:pt x="296" y="227"/>
                    <a:pt x="301" y="223"/>
                    <a:pt x="306" y="219"/>
                  </a:cubicBezTo>
                  <a:cubicBezTo>
                    <a:pt x="311" y="214"/>
                    <a:pt x="315" y="208"/>
                    <a:pt x="318" y="201"/>
                  </a:cubicBezTo>
                  <a:cubicBezTo>
                    <a:pt x="322" y="195"/>
                    <a:pt x="324" y="188"/>
                    <a:pt x="325" y="182"/>
                  </a:cubicBezTo>
                  <a:close/>
                  <a:moveTo>
                    <a:pt x="490" y="80"/>
                  </a:moveTo>
                  <a:cubicBezTo>
                    <a:pt x="496" y="86"/>
                    <a:pt x="501" y="92"/>
                    <a:pt x="505" y="100"/>
                  </a:cubicBezTo>
                  <a:cubicBezTo>
                    <a:pt x="508" y="107"/>
                    <a:pt x="510" y="115"/>
                    <a:pt x="511" y="123"/>
                  </a:cubicBezTo>
                  <a:cubicBezTo>
                    <a:pt x="511" y="131"/>
                    <a:pt x="510" y="139"/>
                    <a:pt x="507" y="147"/>
                  </a:cubicBezTo>
                  <a:cubicBezTo>
                    <a:pt x="503" y="156"/>
                    <a:pt x="498" y="164"/>
                    <a:pt x="490" y="172"/>
                  </a:cubicBezTo>
                  <a:cubicBezTo>
                    <a:pt x="484" y="177"/>
                    <a:pt x="479" y="182"/>
                    <a:pt x="473" y="185"/>
                  </a:cubicBezTo>
                  <a:cubicBezTo>
                    <a:pt x="467" y="188"/>
                    <a:pt x="461" y="189"/>
                    <a:pt x="456" y="190"/>
                  </a:cubicBezTo>
                  <a:cubicBezTo>
                    <a:pt x="450" y="191"/>
                    <a:pt x="444" y="190"/>
                    <a:pt x="438" y="188"/>
                  </a:cubicBezTo>
                  <a:cubicBezTo>
                    <a:pt x="432" y="187"/>
                    <a:pt x="426" y="184"/>
                    <a:pt x="420" y="181"/>
                  </a:cubicBezTo>
                  <a:cubicBezTo>
                    <a:pt x="414" y="177"/>
                    <a:pt x="408" y="173"/>
                    <a:pt x="401" y="168"/>
                  </a:cubicBezTo>
                  <a:cubicBezTo>
                    <a:pt x="395" y="162"/>
                    <a:pt x="389" y="157"/>
                    <a:pt x="382" y="150"/>
                  </a:cubicBezTo>
                  <a:cubicBezTo>
                    <a:pt x="376" y="144"/>
                    <a:pt x="371" y="138"/>
                    <a:pt x="365" y="131"/>
                  </a:cubicBezTo>
                  <a:cubicBezTo>
                    <a:pt x="360" y="125"/>
                    <a:pt x="355" y="118"/>
                    <a:pt x="351" y="111"/>
                  </a:cubicBezTo>
                  <a:cubicBezTo>
                    <a:pt x="348" y="104"/>
                    <a:pt x="345" y="96"/>
                    <a:pt x="342" y="89"/>
                  </a:cubicBezTo>
                  <a:cubicBezTo>
                    <a:pt x="340" y="81"/>
                    <a:pt x="340" y="73"/>
                    <a:pt x="340" y="66"/>
                  </a:cubicBezTo>
                  <a:cubicBezTo>
                    <a:pt x="341" y="58"/>
                    <a:pt x="343" y="50"/>
                    <a:pt x="347" y="42"/>
                  </a:cubicBezTo>
                  <a:cubicBezTo>
                    <a:pt x="350" y="34"/>
                    <a:pt x="356" y="26"/>
                    <a:pt x="364" y="19"/>
                  </a:cubicBezTo>
                  <a:cubicBezTo>
                    <a:pt x="366" y="16"/>
                    <a:pt x="369" y="14"/>
                    <a:pt x="372" y="11"/>
                  </a:cubicBezTo>
                  <a:cubicBezTo>
                    <a:pt x="375" y="9"/>
                    <a:pt x="378" y="7"/>
                    <a:pt x="381" y="5"/>
                  </a:cubicBezTo>
                  <a:cubicBezTo>
                    <a:pt x="383" y="4"/>
                    <a:pt x="386" y="2"/>
                    <a:pt x="388" y="1"/>
                  </a:cubicBezTo>
                  <a:cubicBezTo>
                    <a:pt x="390" y="0"/>
                    <a:pt x="392" y="0"/>
                    <a:pt x="393" y="0"/>
                  </a:cubicBezTo>
                  <a:cubicBezTo>
                    <a:pt x="393" y="0"/>
                    <a:pt x="394" y="0"/>
                    <a:pt x="395" y="0"/>
                  </a:cubicBezTo>
                  <a:cubicBezTo>
                    <a:pt x="396" y="0"/>
                    <a:pt x="396" y="0"/>
                    <a:pt x="397" y="1"/>
                  </a:cubicBezTo>
                  <a:cubicBezTo>
                    <a:pt x="398" y="1"/>
                    <a:pt x="398" y="2"/>
                    <a:pt x="399" y="2"/>
                  </a:cubicBezTo>
                  <a:cubicBezTo>
                    <a:pt x="400" y="3"/>
                    <a:pt x="401" y="4"/>
                    <a:pt x="402" y="5"/>
                  </a:cubicBezTo>
                  <a:cubicBezTo>
                    <a:pt x="403" y="6"/>
                    <a:pt x="404" y="7"/>
                    <a:pt x="405" y="8"/>
                  </a:cubicBezTo>
                  <a:cubicBezTo>
                    <a:pt x="406" y="9"/>
                    <a:pt x="406" y="10"/>
                    <a:pt x="407" y="11"/>
                  </a:cubicBezTo>
                  <a:cubicBezTo>
                    <a:pt x="407" y="11"/>
                    <a:pt x="407" y="12"/>
                    <a:pt x="407" y="13"/>
                  </a:cubicBezTo>
                  <a:cubicBezTo>
                    <a:pt x="407" y="13"/>
                    <a:pt x="406" y="14"/>
                    <a:pt x="406" y="15"/>
                  </a:cubicBezTo>
                  <a:cubicBezTo>
                    <a:pt x="405" y="15"/>
                    <a:pt x="404" y="16"/>
                    <a:pt x="402" y="17"/>
                  </a:cubicBezTo>
                  <a:cubicBezTo>
                    <a:pt x="400" y="18"/>
                    <a:pt x="398" y="19"/>
                    <a:pt x="395" y="20"/>
                  </a:cubicBezTo>
                  <a:cubicBezTo>
                    <a:pt x="393" y="22"/>
                    <a:pt x="390" y="23"/>
                    <a:pt x="387" y="26"/>
                  </a:cubicBezTo>
                  <a:cubicBezTo>
                    <a:pt x="384" y="28"/>
                    <a:pt x="380" y="31"/>
                    <a:pt x="377" y="34"/>
                  </a:cubicBezTo>
                  <a:cubicBezTo>
                    <a:pt x="370" y="41"/>
                    <a:pt x="366" y="48"/>
                    <a:pt x="364" y="55"/>
                  </a:cubicBezTo>
                  <a:cubicBezTo>
                    <a:pt x="362" y="62"/>
                    <a:pt x="362" y="70"/>
                    <a:pt x="363" y="77"/>
                  </a:cubicBezTo>
                  <a:cubicBezTo>
                    <a:pt x="365" y="85"/>
                    <a:pt x="368" y="92"/>
                    <a:pt x="372" y="99"/>
                  </a:cubicBezTo>
                  <a:cubicBezTo>
                    <a:pt x="377" y="107"/>
                    <a:pt x="382" y="114"/>
                    <a:pt x="388" y="120"/>
                  </a:cubicBezTo>
                  <a:cubicBezTo>
                    <a:pt x="389" y="118"/>
                    <a:pt x="390" y="114"/>
                    <a:pt x="391" y="111"/>
                  </a:cubicBezTo>
                  <a:cubicBezTo>
                    <a:pt x="393" y="108"/>
                    <a:pt x="394" y="104"/>
                    <a:pt x="396" y="101"/>
                  </a:cubicBezTo>
                  <a:cubicBezTo>
                    <a:pt x="398" y="97"/>
                    <a:pt x="400" y="94"/>
                    <a:pt x="402" y="90"/>
                  </a:cubicBezTo>
                  <a:cubicBezTo>
                    <a:pt x="405" y="87"/>
                    <a:pt x="408" y="83"/>
                    <a:pt x="411" y="80"/>
                  </a:cubicBezTo>
                  <a:cubicBezTo>
                    <a:pt x="419" y="72"/>
                    <a:pt x="426" y="67"/>
                    <a:pt x="433" y="64"/>
                  </a:cubicBezTo>
                  <a:cubicBezTo>
                    <a:pt x="440" y="61"/>
                    <a:pt x="447" y="60"/>
                    <a:pt x="453" y="60"/>
                  </a:cubicBezTo>
                  <a:cubicBezTo>
                    <a:pt x="460" y="61"/>
                    <a:pt x="466" y="63"/>
                    <a:pt x="473" y="66"/>
                  </a:cubicBezTo>
                  <a:cubicBezTo>
                    <a:pt x="479" y="70"/>
                    <a:pt x="485" y="74"/>
                    <a:pt x="490" y="80"/>
                  </a:cubicBezTo>
                  <a:close/>
                  <a:moveTo>
                    <a:pt x="474" y="100"/>
                  </a:moveTo>
                  <a:cubicBezTo>
                    <a:pt x="469" y="96"/>
                    <a:pt x="465" y="92"/>
                    <a:pt x="461" y="90"/>
                  </a:cubicBezTo>
                  <a:cubicBezTo>
                    <a:pt x="457" y="87"/>
                    <a:pt x="453" y="86"/>
                    <a:pt x="449" y="85"/>
                  </a:cubicBezTo>
                  <a:cubicBezTo>
                    <a:pt x="445" y="85"/>
                    <a:pt x="440" y="86"/>
                    <a:pt x="436" y="88"/>
                  </a:cubicBezTo>
                  <a:cubicBezTo>
                    <a:pt x="431" y="89"/>
                    <a:pt x="427" y="93"/>
                    <a:pt x="422" y="97"/>
                  </a:cubicBezTo>
                  <a:cubicBezTo>
                    <a:pt x="420" y="100"/>
                    <a:pt x="417" y="103"/>
                    <a:pt x="415" y="106"/>
                  </a:cubicBezTo>
                  <a:cubicBezTo>
                    <a:pt x="413" y="109"/>
                    <a:pt x="411" y="112"/>
                    <a:pt x="410" y="115"/>
                  </a:cubicBezTo>
                  <a:cubicBezTo>
                    <a:pt x="408" y="118"/>
                    <a:pt x="407" y="122"/>
                    <a:pt x="406" y="125"/>
                  </a:cubicBezTo>
                  <a:cubicBezTo>
                    <a:pt x="404" y="128"/>
                    <a:pt x="404" y="131"/>
                    <a:pt x="403" y="134"/>
                  </a:cubicBezTo>
                  <a:cubicBezTo>
                    <a:pt x="412" y="144"/>
                    <a:pt x="420" y="150"/>
                    <a:pt x="427" y="155"/>
                  </a:cubicBezTo>
                  <a:cubicBezTo>
                    <a:pt x="435" y="160"/>
                    <a:pt x="441" y="164"/>
                    <a:pt x="447" y="165"/>
                  </a:cubicBezTo>
                  <a:cubicBezTo>
                    <a:pt x="453" y="166"/>
                    <a:pt x="458" y="166"/>
                    <a:pt x="463" y="165"/>
                  </a:cubicBezTo>
                  <a:cubicBezTo>
                    <a:pt x="468" y="163"/>
                    <a:pt x="473" y="160"/>
                    <a:pt x="477" y="155"/>
                  </a:cubicBezTo>
                  <a:cubicBezTo>
                    <a:pt x="482" y="151"/>
                    <a:pt x="485" y="146"/>
                    <a:pt x="486" y="141"/>
                  </a:cubicBezTo>
                  <a:cubicBezTo>
                    <a:pt x="488" y="136"/>
                    <a:pt x="488" y="131"/>
                    <a:pt x="488" y="126"/>
                  </a:cubicBezTo>
                  <a:cubicBezTo>
                    <a:pt x="487" y="121"/>
                    <a:pt x="485" y="117"/>
                    <a:pt x="483" y="112"/>
                  </a:cubicBezTo>
                  <a:cubicBezTo>
                    <a:pt x="480" y="107"/>
                    <a:pt x="477" y="103"/>
                    <a:pt x="474" y="10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4" name="Freeform 42"/>
            <p:cNvSpPr>
              <a:spLocks noEditPoints="1"/>
            </p:cNvSpPr>
            <p:nvPr/>
          </p:nvSpPr>
          <p:spPr bwMode="auto">
            <a:xfrm>
              <a:off x="2305" y="3604"/>
              <a:ext cx="193" cy="200"/>
            </a:xfrm>
            <a:custGeom>
              <a:avLst/>
              <a:gdLst/>
              <a:ahLst/>
              <a:cxnLst>
                <a:cxn ang="0">
                  <a:pos x="189" y="459"/>
                </a:cxn>
                <a:cxn ang="0">
                  <a:pos x="113" y="533"/>
                </a:cxn>
                <a:cxn ang="0">
                  <a:pos x="101" y="522"/>
                </a:cxn>
                <a:cxn ang="0">
                  <a:pos x="27" y="386"/>
                </a:cxn>
                <a:cxn ang="0">
                  <a:pos x="9" y="432"/>
                </a:cxn>
                <a:cxn ang="0">
                  <a:pos x="0" y="421"/>
                </a:cxn>
                <a:cxn ang="0">
                  <a:pos x="13" y="363"/>
                </a:cxn>
                <a:cxn ang="0">
                  <a:pos x="26" y="351"/>
                </a:cxn>
                <a:cxn ang="0">
                  <a:pos x="173" y="447"/>
                </a:cxn>
                <a:cxn ang="0">
                  <a:pos x="184" y="450"/>
                </a:cxn>
                <a:cxn ang="0">
                  <a:pos x="272" y="332"/>
                </a:cxn>
                <a:cxn ang="0">
                  <a:pos x="240" y="412"/>
                </a:cxn>
                <a:cxn ang="0">
                  <a:pos x="214" y="422"/>
                </a:cxn>
                <a:cxn ang="0">
                  <a:pos x="204" y="410"/>
                </a:cxn>
                <a:cxn ang="0">
                  <a:pos x="225" y="397"/>
                </a:cxn>
                <a:cxn ang="0">
                  <a:pos x="242" y="322"/>
                </a:cxn>
                <a:cxn ang="0">
                  <a:pos x="182" y="356"/>
                </a:cxn>
                <a:cxn ang="0">
                  <a:pos x="109" y="320"/>
                </a:cxn>
                <a:cxn ang="0">
                  <a:pos x="141" y="237"/>
                </a:cxn>
                <a:cxn ang="0">
                  <a:pos x="213" y="253"/>
                </a:cxn>
                <a:cxn ang="0">
                  <a:pos x="167" y="256"/>
                </a:cxn>
                <a:cxn ang="0">
                  <a:pos x="126" y="294"/>
                </a:cxn>
                <a:cxn ang="0">
                  <a:pos x="166" y="335"/>
                </a:cxn>
                <a:cxn ang="0">
                  <a:pos x="212" y="286"/>
                </a:cxn>
                <a:cxn ang="0">
                  <a:pos x="385" y="219"/>
                </a:cxn>
                <a:cxn ang="0">
                  <a:pos x="353" y="298"/>
                </a:cxn>
                <a:cxn ang="0">
                  <a:pos x="327" y="309"/>
                </a:cxn>
                <a:cxn ang="0">
                  <a:pos x="317" y="297"/>
                </a:cxn>
                <a:cxn ang="0">
                  <a:pos x="339" y="283"/>
                </a:cxn>
                <a:cxn ang="0">
                  <a:pos x="356" y="208"/>
                </a:cxn>
                <a:cxn ang="0">
                  <a:pos x="295" y="243"/>
                </a:cxn>
                <a:cxn ang="0">
                  <a:pos x="222" y="207"/>
                </a:cxn>
                <a:cxn ang="0">
                  <a:pos x="254" y="123"/>
                </a:cxn>
                <a:cxn ang="0">
                  <a:pos x="327" y="140"/>
                </a:cxn>
                <a:cxn ang="0">
                  <a:pos x="280" y="143"/>
                </a:cxn>
                <a:cxn ang="0">
                  <a:pos x="239" y="181"/>
                </a:cxn>
                <a:cxn ang="0">
                  <a:pos x="279" y="222"/>
                </a:cxn>
                <a:cxn ang="0">
                  <a:pos x="325" y="173"/>
                </a:cxn>
                <a:cxn ang="0">
                  <a:pos x="507" y="141"/>
                </a:cxn>
                <a:cxn ang="0">
                  <a:pos x="428" y="186"/>
                </a:cxn>
                <a:cxn ang="0">
                  <a:pos x="398" y="127"/>
                </a:cxn>
                <a:cxn ang="0">
                  <a:pos x="356" y="107"/>
                </a:cxn>
                <a:cxn ang="0">
                  <a:pos x="335" y="43"/>
                </a:cxn>
                <a:cxn ang="0">
                  <a:pos x="408" y="4"/>
                </a:cxn>
                <a:cxn ang="0">
                  <a:pos x="436" y="57"/>
                </a:cxn>
                <a:cxn ang="0">
                  <a:pos x="486" y="71"/>
                </a:cxn>
                <a:cxn ang="0">
                  <a:pos x="387" y="25"/>
                </a:cxn>
                <a:cxn ang="0">
                  <a:pos x="360" y="79"/>
                </a:cxn>
                <a:cxn ang="0">
                  <a:pos x="411" y="82"/>
                </a:cxn>
                <a:cxn ang="0">
                  <a:pos x="472" y="93"/>
                </a:cxn>
                <a:cxn ang="0">
                  <a:pos x="419" y="118"/>
                </a:cxn>
                <a:cxn ang="0">
                  <a:pos x="450" y="164"/>
                </a:cxn>
              </a:cxnLst>
              <a:rect l="0" t="0" r="r" b="b"/>
              <a:pathLst>
                <a:path w="515" h="533">
                  <a:moveTo>
                    <a:pt x="184" y="450"/>
                  </a:moveTo>
                  <a:cubicBezTo>
                    <a:pt x="186" y="451"/>
                    <a:pt x="187" y="453"/>
                    <a:pt x="187" y="454"/>
                  </a:cubicBezTo>
                  <a:cubicBezTo>
                    <a:pt x="188" y="455"/>
                    <a:pt x="189" y="456"/>
                    <a:pt x="189" y="457"/>
                  </a:cubicBezTo>
                  <a:cubicBezTo>
                    <a:pt x="189" y="458"/>
                    <a:pt x="189" y="459"/>
                    <a:pt x="189" y="459"/>
                  </a:cubicBezTo>
                  <a:cubicBezTo>
                    <a:pt x="189" y="460"/>
                    <a:pt x="188" y="461"/>
                    <a:pt x="188" y="461"/>
                  </a:cubicBezTo>
                  <a:lnTo>
                    <a:pt x="117" y="532"/>
                  </a:lnTo>
                  <a:cubicBezTo>
                    <a:pt x="116" y="532"/>
                    <a:pt x="116" y="533"/>
                    <a:pt x="115" y="533"/>
                  </a:cubicBezTo>
                  <a:cubicBezTo>
                    <a:pt x="114" y="533"/>
                    <a:pt x="114" y="533"/>
                    <a:pt x="113" y="533"/>
                  </a:cubicBezTo>
                  <a:cubicBezTo>
                    <a:pt x="112" y="533"/>
                    <a:pt x="111" y="532"/>
                    <a:pt x="110" y="532"/>
                  </a:cubicBezTo>
                  <a:cubicBezTo>
                    <a:pt x="108" y="531"/>
                    <a:pt x="107" y="530"/>
                    <a:pt x="106" y="529"/>
                  </a:cubicBezTo>
                  <a:cubicBezTo>
                    <a:pt x="105" y="527"/>
                    <a:pt x="104" y="526"/>
                    <a:pt x="103" y="525"/>
                  </a:cubicBezTo>
                  <a:cubicBezTo>
                    <a:pt x="102" y="524"/>
                    <a:pt x="102" y="523"/>
                    <a:pt x="101" y="522"/>
                  </a:cubicBezTo>
                  <a:cubicBezTo>
                    <a:pt x="101" y="521"/>
                    <a:pt x="101" y="520"/>
                    <a:pt x="101" y="519"/>
                  </a:cubicBezTo>
                  <a:cubicBezTo>
                    <a:pt x="101" y="519"/>
                    <a:pt x="102" y="518"/>
                    <a:pt x="102" y="517"/>
                  </a:cubicBezTo>
                  <a:lnTo>
                    <a:pt x="131" y="489"/>
                  </a:lnTo>
                  <a:lnTo>
                    <a:pt x="27" y="386"/>
                  </a:lnTo>
                  <a:lnTo>
                    <a:pt x="17" y="428"/>
                  </a:lnTo>
                  <a:cubicBezTo>
                    <a:pt x="16" y="430"/>
                    <a:pt x="16" y="431"/>
                    <a:pt x="15" y="432"/>
                  </a:cubicBezTo>
                  <a:cubicBezTo>
                    <a:pt x="14" y="433"/>
                    <a:pt x="13" y="434"/>
                    <a:pt x="12" y="434"/>
                  </a:cubicBezTo>
                  <a:cubicBezTo>
                    <a:pt x="11" y="434"/>
                    <a:pt x="10" y="433"/>
                    <a:pt x="9" y="432"/>
                  </a:cubicBezTo>
                  <a:cubicBezTo>
                    <a:pt x="8" y="432"/>
                    <a:pt x="7" y="430"/>
                    <a:pt x="5" y="429"/>
                  </a:cubicBezTo>
                  <a:cubicBezTo>
                    <a:pt x="4" y="427"/>
                    <a:pt x="3" y="426"/>
                    <a:pt x="2" y="425"/>
                  </a:cubicBezTo>
                  <a:cubicBezTo>
                    <a:pt x="1" y="425"/>
                    <a:pt x="1" y="424"/>
                    <a:pt x="0" y="423"/>
                  </a:cubicBezTo>
                  <a:cubicBezTo>
                    <a:pt x="0" y="422"/>
                    <a:pt x="0" y="421"/>
                    <a:pt x="0" y="421"/>
                  </a:cubicBezTo>
                  <a:cubicBezTo>
                    <a:pt x="0" y="420"/>
                    <a:pt x="0" y="419"/>
                    <a:pt x="0" y="418"/>
                  </a:cubicBezTo>
                  <a:lnTo>
                    <a:pt x="11" y="366"/>
                  </a:lnTo>
                  <a:cubicBezTo>
                    <a:pt x="11" y="366"/>
                    <a:pt x="12" y="365"/>
                    <a:pt x="12" y="365"/>
                  </a:cubicBezTo>
                  <a:cubicBezTo>
                    <a:pt x="12" y="364"/>
                    <a:pt x="13" y="364"/>
                    <a:pt x="13" y="363"/>
                  </a:cubicBezTo>
                  <a:cubicBezTo>
                    <a:pt x="14" y="362"/>
                    <a:pt x="14" y="361"/>
                    <a:pt x="15" y="360"/>
                  </a:cubicBezTo>
                  <a:cubicBezTo>
                    <a:pt x="16" y="360"/>
                    <a:pt x="17" y="358"/>
                    <a:pt x="18" y="357"/>
                  </a:cubicBezTo>
                  <a:cubicBezTo>
                    <a:pt x="20" y="356"/>
                    <a:pt x="21" y="354"/>
                    <a:pt x="22" y="353"/>
                  </a:cubicBezTo>
                  <a:cubicBezTo>
                    <a:pt x="24" y="352"/>
                    <a:pt x="25" y="352"/>
                    <a:pt x="26" y="351"/>
                  </a:cubicBezTo>
                  <a:cubicBezTo>
                    <a:pt x="27" y="351"/>
                    <a:pt x="27" y="351"/>
                    <a:pt x="28" y="351"/>
                  </a:cubicBezTo>
                  <a:cubicBezTo>
                    <a:pt x="28" y="351"/>
                    <a:pt x="29" y="351"/>
                    <a:pt x="29" y="352"/>
                  </a:cubicBezTo>
                  <a:lnTo>
                    <a:pt x="149" y="471"/>
                  </a:lnTo>
                  <a:lnTo>
                    <a:pt x="173" y="447"/>
                  </a:lnTo>
                  <a:cubicBezTo>
                    <a:pt x="174" y="446"/>
                    <a:pt x="175" y="446"/>
                    <a:pt x="175" y="445"/>
                  </a:cubicBezTo>
                  <a:cubicBezTo>
                    <a:pt x="176" y="445"/>
                    <a:pt x="177" y="445"/>
                    <a:pt x="178" y="446"/>
                  </a:cubicBezTo>
                  <a:cubicBezTo>
                    <a:pt x="179" y="446"/>
                    <a:pt x="180" y="446"/>
                    <a:pt x="181" y="447"/>
                  </a:cubicBezTo>
                  <a:cubicBezTo>
                    <a:pt x="182" y="448"/>
                    <a:pt x="183" y="449"/>
                    <a:pt x="184" y="450"/>
                  </a:cubicBezTo>
                  <a:close/>
                  <a:moveTo>
                    <a:pt x="232" y="270"/>
                  </a:moveTo>
                  <a:cubicBezTo>
                    <a:pt x="238" y="276"/>
                    <a:pt x="244" y="282"/>
                    <a:pt x="249" y="289"/>
                  </a:cubicBezTo>
                  <a:cubicBezTo>
                    <a:pt x="254" y="296"/>
                    <a:pt x="259" y="303"/>
                    <a:pt x="263" y="310"/>
                  </a:cubicBezTo>
                  <a:cubicBezTo>
                    <a:pt x="267" y="317"/>
                    <a:pt x="270" y="325"/>
                    <a:pt x="272" y="332"/>
                  </a:cubicBezTo>
                  <a:cubicBezTo>
                    <a:pt x="274" y="340"/>
                    <a:pt x="274" y="348"/>
                    <a:pt x="274" y="356"/>
                  </a:cubicBezTo>
                  <a:cubicBezTo>
                    <a:pt x="273" y="364"/>
                    <a:pt x="271" y="372"/>
                    <a:pt x="267" y="380"/>
                  </a:cubicBezTo>
                  <a:cubicBezTo>
                    <a:pt x="263" y="388"/>
                    <a:pt x="257" y="396"/>
                    <a:pt x="249" y="403"/>
                  </a:cubicBezTo>
                  <a:cubicBezTo>
                    <a:pt x="246" y="406"/>
                    <a:pt x="243" y="409"/>
                    <a:pt x="240" y="412"/>
                  </a:cubicBezTo>
                  <a:cubicBezTo>
                    <a:pt x="237" y="414"/>
                    <a:pt x="234" y="416"/>
                    <a:pt x="231" y="418"/>
                  </a:cubicBezTo>
                  <a:cubicBezTo>
                    <a:pt x="228" y="420"/>
                    <a:pt x="226" y="421"/>
                    <a:pt x="223" y="422"/>
                  </a:cubicBezTo>
                  <a:cubicBezTo>
                    <a:pt x="221" y="423"/>
                    <a:pt x="220" y="423"/>
                    <a:pt x="218" y="423"/>
                  </a:cubicBezTo>
                  <a:cubicBezTo>
                    <a:pt x="217" y="423"/>
                    <a:pt x="216" y="423"/>
                    <a:pt x="214" y="422"/>
                  </a:cubicBezTo>
                  <a:cubicBezTo>
                    <a:pt x="213" y="421"/>
                    <a:pt x="211" y="420"/>
                    <a:pt x="209" y="418"/>
                  </a:cubicBezTo>
                  <a:cubicBezTo>
                    <a:pt x="208" y="417"/>
                    <a:pt x="207" y="415"/>
                    <a:pt x="206" y="414"/>
                  </a:cubicBezTo>
                  <a:cubicBezTo>
                    <a:pt x="205" y="413"/>
                    <a:pt x="204" y="413"/>
                    <a:pt x="204" y="412"/>
                  </a:cubicBezTo>
                  <a:cubicBezTo>
                    <a:pt x="204" y="411"/>
                    <a:pt x="204" y="411"/>
                    <a:pt x="204" y="410"/>
                  </a:cubicBezTo>
                  <a:cubicBezTo>
                    <a:pt x="204" y="409"/>
                    <a:pt x="205" y="409"/>
                    <a:pt x="205" y="408"/>
                  </a:cubicBezTo>
                  <a:cubicBezTo>
                    <a:pt x="206" y="408"/>
                    <a:pt x="207" y="407"/>
                    <a:pt x="209" y="406"/>
                  </a:cubicBezTo>
                  <a:cubicBezTo>
                    <a:pt x="211" y="405"/>
                    <a:pt x="213" y="404"/>
                    <a:pt x="216" y="402"/>
                  </a:cubicBezTo>
                  <a:cubicBezTo>
                    <a:pt x="219" y="401"/>
                    <a:pt x="222" y="399"/>
                    <a:pt x="225" y="397"/>
                  </a:cubicBezTo>
                  <a:cubicBezTo>
                    <a:pt x="229" y="394"/>
                    <a:pt x="232" y="391"/>
                    <a:pt x="236" y="388"/>
                  </a:cubicBezTo>
                  <a:cubicBezTo>
                    <a:pt x="243" y="381"/>
                    <a:pt x="247" y="374"/>
                    <a:pt x="249" y="366"/>
                  </a:cubicBezTo>
                  <a:cubicBezTo>
                    <a:pt x="252" y="359"/>
                    <a:pt x="252" y="351"/>
                    <a:pt x="251" y="344"/>
                  </a:cubicBezTo>
                  <a:cubicBezTo>
                    <a:pt x="250" y="336"/>
                    <a:pt x="247" y="329"/>
                    <a:pt x="242" y="322"/>
                  </a:cubicBezTo>
                  <a:cubicBezTo>
                    <a:pt x="238" y="314"/>
                    <a:pt x="233" y="307"/>
                    <a:pt x="227" y="301"/>
                  </a:cubicBezTo>
                  <a:cubicBezTo>
                    <a:pt x="225" y="307"/>
                    <a:pt x="223" y="313"/>
                    <a:pt x="219" y="320"/>
                  </a:cubicBezTo>
                  <a:cubicBezTo>
                    <a:pt x="216" y="327"/>
                    <a:pt x="210" y="333"/>
                    <a:pt x="204" y="340"/>
                  </a:cubicBezTo>
                  <a:cubicBezTo>
                    <a:pt x="196" y="348"/>
                    <a:pt x="189" y="353"/>
                    <a:pt x="182" y="356"/>
                  </a:cubicBezTo>
                  <a:cubicBezTo>
                    <a:pt x="174" y="359"/>
                    <a:pt x="167" y="360"/>
                    <a:pt x="161" y="360"/>
                  </a:cubicBezTo>
                  <a:cubicBezTo>
                    <a:pt x="154" y="360"/>
                    <a:pt x="148" y="358"/>
                    <a:pt x="141" y="354"/>
                  </a:cubicBezTo>
                  <a:cubicBezTo>
                    <a:pt x="135" y="350"/>
                    <a:pt x="129" y="346"/>
                    <a:pt x="123" y="340"/>
                  </a:cubicBezTo>
                  <a:cubicBezTo>
                    <a:pt x="117" y="334"/>
                    <a:pt x="112" y="327"/>
                    <a:pt x="109" y="320"/>
                  </a:cubicBezTo>
                  <a:cubicBezTo>
                    <a:pt x="105" y="313"/>
                    <a:pt x="103" y="306"/>
                    <a:pt x="103" y="298"/>
                  </a:cubicBezTo>
                  <a:cubicBezTo>
                    <a:pt x="102" y="290"/>
                    <a:pt x="104" y="282"/>
                    <a:pt x="107" y="274"/>
                  </a:cubicBezTo>
                  <a:cubicBezTo>
                    <a:pt x="110" y="265"/>
                    <a:pt x="116" y="257"/>
                    <a:pt x="124" y="249"/>
                  </a:cubicBezTo>
                  <a:cubicBezTo>
                    <a:pt x="129" y="244"/>
                    <a:pt x="135" y="239"/>
                    <a:pt x="141" y="237"/>
                  </a:cubicBezTo>
                  <a:cubicBezTo>
                    <a:pt x="147" y="234"/>
                    <a:pt x="153" y="232"/>
                    <a:pt x="159" y="231"/>
                  </a:cubicBezTo>
                  <a:cubicBezTo>
                    <a:pt x="164" y="231"/>
                    <a:pt x="170" y="231"/>
                    <a:pt x="176" y="233"/>
                  </a:cubicBezTo>
                  <a:cubicBezTo>
                    <a:pt x="183" y="234"/>
                    <a:pt x="189" y="237"/>
                    <a:pt x="195" y="240"/>
                  </a:cubicBezTo>
                  <a:cubicBezTo>
                    <a:pt x="201" y="244"/>
                    <a:pt x="207" y="248"/>
                    <a:pt x="213" y="253"/>
                  </a:cubicBezTo>
                  <a:cubicBezTo>
                    <a:pt x="220" y="258"/>
                    <a:pt x="226" y="264"/>
                    <a:pt x="232" y="270"/>
                  </a:cubicBezTo>
                  <a:close/>
                  <a:moveTo>
                    <a:pt x="212" y="286"/>
                  </a:moveTo>
                  <a:cubicBezTo>
                    <a:pt x="203" y="278"/>
                    <a:pt x="195" y="271"/>
                    <a:pt x="187" y="266"/>
                  </a:cubicBezTo>
                  <a:cubicBezTo>
                    <a:pt x="180" y="261"/>
                    <a:pt x="173" y="257"/>
                    <a:pt x="167" y="256"/>
                  </a:cubicBezTo>
                  <a:cubicBezTo>
                    <a:pt x="161" y="255"/>
                    <a:pt x="156" y="255"/>
                    <a:pt x="151" y="256"/>
                  </a:cubicBezTo>
                  <a:cubicBezTo>
                    <a:pt x="146" y="258"/>
                    <a:pt x="141" y="261"/>
                    <a:pt x="136" y="265"/>
                  </a:cubicBezTo>
                  <a:cubicBezTo>
                    <a:pt x="132" y="270"/>
                    <a:pt x="129" y="275"/>
                    <a:pt x="127" y="280"/>
                  </a:cubicBezTo>
                  <a:cubicBezTo>
                    <a:pt x="126" y="284"/>
                    <a:pt x="125" y="289"/>
                    <a:pt x="126" y="294"/>
                  </a:cubicBezTo>
                  <a:cubicBezTo>
                    <a:pt x="127" y="299"/>
                    <a:pt x="128" y="304"/>
                    <a:pt x="131" y="308"/>
                  </a:cubicBezTo>
                  <a:cubicBezTo>
                    <a:pt x="133" y="313"/>
                    <a:pt x="136" y="317"/>
                    <a:pt x="140" y="320"/>
                  </a:cubicBezTo>
                  <a:cubicBezTo>
                    <a:pt x="144" y="324"/>
                    <a:pt x="148" y="328"/>
                    <a:pt x="153" y="330"/>
                  </a:cubicBezTo>
                  <a:cubicBezTo>
                    <a:pt x="157" y="333"/>
                    <a:pt x="161" y="334"/>
                    <a:pt x="166" y="335"/>
                  </a:cubicBezTo>
                  <a:cubicBezTo>
                    <a:pt x="170" y="335"/>
                    <a:pt x="174" y="335"/>
                    <a:pt x="179" y="333"/>
                  </a:cubicBezTo>
                  <a:cubicBezTo>
                    <a:pt x="183" y="331"/>
                    <a:pt x="188" y="328"/>
                    <a:pt x="192" y="323"/>
                  </a:cubicBezTo>
                  <a:cubicBezTo>
                    <a:pt x="198" y="318"/>
                    <a:pt x="202" y="312"/>
                    <a:pt x="205" y="305"/>
                  </a:cubicBezTo>
                  <a:cubicBezTo>
                    <a:pt x="209" y="299"/>
                    <a:pt x="211" y="293"/>
                    <a:pt x="212" y="286"/>
                  </a:cubicBezTo>
                  <a:close/>
                  <a:moveTo>
                    <a:pt x="345" y="157"/>
                  </a:moveTo>
                  <a:cubicBezTo>
                    <a:pt x="351" y="163"/>
                    <a:pt x="357" y="169"/>
                    <a:pt x="362" y="176"/>
                  </a:cubicBezTo>
                  <a:cubicBezTo>
                    <a:pt x="367" y="183"/>
                    <a:pt x="372" y="190"/>
                    <a:pt x="376" y="197"/>
                  </a:cubicBezTo>
                  <a:cubicBezTo>
                    <a:pt x="380" y="204"/>
                    <a:pt x="383" y="212"/>
                    <a:pt x="385" y="219"/>
                  </a:cubicBezTo>
                  <a:cubicBezTo>
                    <a:pt x="387" y="227"/>
                    <a:pt x="387" y="235"/>
                    <a:pt x="387" y="243"/>
                  </a:cubicBezTo>
                  <a:cubicBezTo>
                    <a:pt x="386" y="251"/>
                    <a:pt x="384" y="259"/>
                    <a:pt x="380" y="267"/>
                  </a:cubicBezTo>
                  <a:cubicBezTo>
                    <a:pt x="376" y="275"/>
                    <a:pt x="370" y="282"/>
                    <a:pt x="363" y="290"/>
                  </a:cubicBezTo>
                  <a:cubicBezTo>
                    <a:pt x="360" y="293"/>
                    <a:pt x="356" y="296"/>
                    <a:pt x="353" y="298"/>
                  </a:cubicBezTo>
                  <a:cubicBezTo>
                    <a:pt x="350" y="301"/>
                    <a:pt x="347" y="303"/>
                    <a:pt x="344" y="305"/>
                  </a:cubicBezTo>
                  <a:cubicBezTo>
                    <a:pt x="341" y="306"/>
                    <a:pt x="339" y="308"/>
                    <a:pt x="337" y="309"/>
                  </a:cubicBezTo>
                  <a:cubicBezTo>
                    <a:pt x="334" y="310"/>
                    <a:pt x="333" y="310"/>
                    <a:pt x="331" y="310"/>
                  </a:cubicBezTo>
                  <a:cubicBezTo>
                    <a:pt x="330" y="310"/>
                    <a:pt x="329" y="310"/>
                    <a:pt x="327" y="309"/>
                  </a:cubicBezTo>
                  <a:cubicBezTo>
                    <a:pt x="326" y="308"/>
                    <a:pt x="324" y="307"/>
                    <a:pt x="322" y="305"/>
                  </a:cubicBezTo>
                  <a:cubicBezTo>
                    <a:pt x="321" y="304"/>
                    <a:pt x="320" y="302"/>
                    <a:pt x="319" y="301"/>
                  </a:cubicBezTo>
                  <a:cubicBezTo>
                    <a:pt x="318" y="300"/>
                    <a:pt x="318" y="299"/>
                    <a:pt x="317" y="299"/>
                  </a:cubicBezTo>
                  <a:cubicBezTo>
                    <a:pt x="317" y="298"/>
                    <a:pt x="317" y="297"/>
                    <a:pt x="317" y="297"/>
                  </a:cubicBezTo>
                  <a:cubicBezTo>
                    <a:pt x="317" y="296"/>
                    <a:pt x="318" y="296"/>
                    <a:pt x="318" y="295"/>
                  </a:cubicBezTo>
                  <a:cubicBezTo>
                    <a:pt x="319" y="294"/>
                    <a:pt x="320" y="294"/>
                    <a:pt x="322" y="293"/>
                  </a:cubicBezTo>
                  <a:cubicBezTo>
                    <a:pt x="324" y="292"/>
                    <a:pt x="327" y="291"/>
                    <a:pt x="329" y="289"/>
                  </a:cubicBezTo>
                  <a:cubicBezTo>
                    <a:pt x="332" y="288"/>
                    <a:pt x="335" y="286"/>
                    <a:pt x="339" y="283"/>
                  </a:cubicBezTo>
                  <a:cubicBezTo>
                    <a:pt x="342" y="281"/>
                    <a:pt x="346" y="278"/>
                    <a:pt x="349" y="275"/>
                  </a:cubicBezTo>
                  <a:cubicBezTo>
                    <a:pt x="356" y="268"/>
                    <a:pt x="360" y="261"/>
                    <a:pt x="363" y="253"/>
                  </a:cubicBezTo>
                  <a:cubicBezTo>
                    <a:pt x="365" y="246"/>
                    <a:pt x="365" y="238"/>
                    <a:pt x="364" y="231"/>
                  </a:cubicBezTo>
                  <a:cubicBezTo>
                    <a:pt x="363" y="223"/>
                    <a:pt x="360" y="216"/>
                    <a:pt x="356" y="208"/>
                  </a:cubicBezTo>
                  <a:cubicBezTo>
                    <a:pt x="351" y="201"/>
                    <a:pt x="346" y="194"/>
                    <a:pt x="340" y="188"/>
                  </a:cubicBezTo>
                  <a:cubicBezTo>
                    <a:pt x="338" y="193"/>
                    <a:pt x="336" y="200"/>
                    <a:pt x="332" y="207"/>
                  </a:cubicBezTo>
                  <a:cubicBezTo>
                    <a:pt x="329" y="213"/>
                    <a:pt x="324" y="220"/>
                    <a:pt x="317" y="227"/>
                  </a:cubicBezTo>
                  <a:cubicBezTo>
                    <a:pt x="309" y="235"/>
                    <a:pt x="302" y="240"/>
                    <a:pt x="295" y="243"/>
                  </a:cubicBezTo>
                  <a:cubicBezTo>
                    <a:pt x="288" y="246"/>
                    <a:pt x="281" y="247"/>
                    <a:pt x="274" y="247"/>
                  </a:cubicBezTo>
                  <a:cubicBezTo>
                    <a:pt x="267" y="246"/>
                    <a:pt x="261" y="244"/>
                    <a:pt x="254" y="241"/>
                  </a:cubicBezTo>
                  <a:cubicBezTo>
                    <a:pt x="248" y="237"/>
                    <a:pt x="242" y="233"/>
                    <a:pt x="236" y="227"/>
                  </a:cubicBezTo>
                  <a:cubicBezTo>
                    <a:pt x="230" y="221"/>
                    <a:pt x="225" y="214"/>
                    <a:pt x="222" y="207"/>
                  </a:cubicBezTo>
                  <a:cubicBezTo>
                    <a:pt x="218" y="200"/>
                    <a:pt x="216" y="192"/>
                    <a:pt x="216" y="185"/>
                  </a:cubicBezTo>
                  <a:cubicBezTo>
                    <a:pt x="215" y="177"/>
                    <a:pt x="217" y="169"/>
                    <a:pt x="220" y="161"/>
                  </a:cubicBezTo>
                  <a:cubicBezTo>
                    <a:pt x="223" y="152"/>
                    <a:pt x="229" y="144"/>
                    <a:pt x="237" y="136"/>
                  </a:cubicBezTo>
                  <a:cubicBezTo>
                    <a:pt x="243" y="131"/>
                    <a:pt x="248" y="126"/>
                    <a:pt x="254" y="123"/>
                  </a:cubicBezTo>
                  <a:cubicBezTo>
                    <a:pt x="260" y="120"/>
                    <a:pt x="266" y="119"/>
                    <a:pt x="272" y="118"/>
                  </a:cubicBezTo>
                  <a:cubicBezTo>
                    <a:pt x="278" y="118"/>
                    <a:pt x="284" y="118"/>
                    <a:pt x="290" y="120"/>
                  </a:cubicBezTo>
                  <a:cubicBezTo>
                    <a:pt x="296" y="121"/>
                    <a:pt x="302" y="124"/>
                    <a:pt x="308" y="127"/>
                  </a:cubicBezTo>
                  <a:cubicBezTo>
                    <a:pt x="314" y="131"/>
                    <a:pt x="320" y="135"/>
                    <a:pt x="327" y="140"/>
                  </a:cubicBezTo>
                  <a:cubicBezTo>
                    <a:pt x="333" y="145"/>
                    <a:pt x="339" y="151"/>
                    <a:pt x="345" y="157"/>
                  </a:cubicBezTo>
                  <a:close/>
                  <a:moveTo>
                    <a:pt x="325" y="173"/>
                  </a:moveTo>
                  <a:cubicBezTo>
                    <a:pt x="316" y="164"/>
                    <a:pt x="308" y="157"/>
                    <a:pt x="301" y="152"/>
                  </a:cubicBezTo>
                  <a:cubicBezTo>
                    <a:pt x="293" y="148"/>
                    <a:pt x="287" y="144"/>
                    <a:pt x="280" y="143"/>
                  </a:cubicBezTo>
                  <a:cubicBezTo>
                    <a:pt x="274" y="141"/>
                    <a:pt x="269" y="142"/>
                    <a:pt x="264" y="143"/>
                  </a:cubicBezTo>
                  <a:cubicBezTo>
                    <a:pt x="259" y="145"/>
                    <a:pt x="254" y="148"/>
                    <a:pt x="250" y="152"/>
                  </a:cubicBezTo>
                  <a:cubicBezTo>
                    <a:pt x="245" y="157"/>
                    <a:pt x="242" y="162"/>
                    <a:pt x="240" y="166"/>
                  </a:cubicBezTo>
                  <a:cubicBezTo>
                    <a:pt x="239" y="171"/>
                    <a:pt x="238" y="176"/>
                    <a:pt x="239" y="181"/>
                  </a:cubicBezTo>
                  <a:cubicBezTo>
                    <a:pt x="240" y="186"/>
                    <a:pt x="241" y="190"/>
                    <a:pt x="244" y="195"/>
                  </a:cubicBezTo>
                  <a:cubicBezTo>
                    <a:pt x="246" y="199"/>
                    <a:pt x="250" y="204"/>
                    <a:pt x="253" y="207"/>
                  </a:cubicBezTo>
                  <a:cubicBezTo>
                    <a:pt x="257" y="211"/>
                    <a:pt x="262" y="215"/>
                    <a:pt x="266" y="217"/>
                  </a:cubicBezTo>
                  <a:cubicBezTo>
                    <a:pt x="270" y="220"/>
                    <a:pt x="275" y="221"/>
                    <a:pt x="279" y="222"/>
                  </a:cubicBezTo>
                  <a:cubicBezTo>
                    <a:pt x="283" y="222"/>
                    <a:pt x="288" y="221"/>
                    <a:pt x="292" y="220"/>
                  </a:cubicBezTo>
                  <a:cubicBezTo>
                    <a:pt x="296" y="218"/>
                    <a:pt x="301" y="214"/>
                    <a:pt x="306" y="210"/>
                  </a:cubicBezTo>
                  <a:cubicBezTo>
                    <a:pt x="311" y="205"/>
                    <a:pt x="315" y="199"/>
                    <a:pt x="318" y="192"/>
                  </a:cubicBezTo>
                  <a:cubicBezTo>
                    <a:pt x="322" y="186"/>
                    <a:pt x="324" y="179"/>
                    <a:pt x="325" y="173"/>
                  </a:cubicBezTo>
                  <a:close/>
                  <a:moveTo>
                    <a:pt x="499" y="80"/>
                  </a:moveTo>
                  <a:cubicBezTo>
                    <a:pt x="505" y="86"/>
                    <a:pt x="509" y="92"/>
                    <a:pt x="511" y="99"/>
                  </a:cubicBezTo>
                  <a:cubicBezTo>
                    <a:pt x="514" y="106"/>
                    <a:pt x="515" y="113"/>
                    <a:pt x="514" y="120"/>
                  </a:cubicBezTo>
                  <a:cubicBezTo>
                    <a:pt x="513" y="127"/>
                    <a:pt x="511" y="134"/>
                    <a:pt x="507" y="141"/>
                  </a:cubicBezTo>
                  <a:cubicBezTo>
                    <a:pt x="502" y="149"/>
                    <a:pt x="496" y="156"/>
                    <a:pt x="489" y="164"/>
                  </a:cubicBezTo>
                  <a:cubicBezTo>
                    <a:pt x="482" y="171"/>
                    <a:pt x="475" y="176"/>
                    <a:pt x="468" y="180"/>
                  </a:cubicBezTo>
                  <a:cubicBezTo>
                    <a:pt x="461" y="184"/>
                    <a:pt x="454" y="187"/>
                    <a:pt x="447" y="188"/>
                  </a:cubicBezTo>
                  <a:cubicBezTo>
                    <a:pt x="441" y="189"/>
                    <a:pt x="434" y="188"/>
                    <a:pt x="428" y="186"/>
                  </a:cubicBezTo>
                  <a:cubicBezTo>
                    <a:pt x="422" y="184"/>
                    <a:pt x="416" y="180"/>
                    <a:pt x="411" y="175"/>
                  </a:cubicBezTo>
                  <a:cubicBezTo>
                    <a:pt x="406" y="171"/>
                    <a:pt x="403" y="166"/>
                    <a:pt x="401" y="161"/>
                  </a:cubicBezTo>
                  <a:cubicBezTo>
                    <a:pt x="399" y="156"/>
                    <a:pt x="397" y="151"/>
                    <a:pt x="397" y="145"/>
                  </a:cubicBezTo>
                  <a:cubicBezTo>
                    <a:pt x="397" y="139"/>
                    <a:pt x="397" y="133"/>
                    <a:pt x="398" y="127"/>
                  </a:cubicBezTo>
                  <a:cubicBezTo>
                    <a:pt x="400" y="120"/>
                    <a:pt x="401" y="114"/>
                    <a:pt x="404" y="106"/>
                  </a:cubicBezTo>
                  <a:cubicBezTo>
                    <a:pt x="397" y="108"/>
                    <a:pt x="391" y="110"/>
                    <a:pt x="386" y="111"/>
                  </a:cubicBezTo>
                  <a:cubicBezTo>
                    <a:pt x="380" y="111"/>
                    <a:pt x="375" y="112"/>
                    <a:pt x="370" y="111"/>
                  </a:cubicBezTo>
                  <a:cubicBezTo>
                    <a:pt x="365" y="110"/>
                    <a:pt x="360" y="109"/>
                    <a:pt x="356" y="107"/>
                  </a:cubicBezTo>
                  <a:cubicBezTo>
                    <a:pt x="351" y="105"/>
                    <a:pt x="347" y="102"/>
                    <a:pt x="343" y="98"/>
                  </a:cubicBezTo>
                  <a:cubicBezTo>
                    <a:pt x="339" y="93"/>
                    <a:pt x="335" y="88"/>
                    <a:pt x="333" y="82"/>
                  </a:cubicBezTo>
                  <a:cubicBezTo>
                    <a:pt x="330" y="76"/>
                    <a:pt x="329" y="70"/>
                    <a:pt x="329" y="64"/>
                  </a:cubicBezTo>
                  <a:cubicBezTo>
                    <a:pt x="330" y="57"/>
                    <a:pt x="332" y="50"/>
                    <a:pt x="335" y="43"/>
                  </a:cubicBezTo>
                  <a:cubicBezTo>
                    <a:pt x="339" y="36"/>
                    <a:pt x="344" y="29"/>
                    <a:pt x="351" y="22"/>
                  </a:cubicBezTo>
                  <a:cubicBezTo>
                    <a:pt x="358" y="15"/>
                    <a:pt x="365" y="10"/>
                    <a:pt x="372" y="6"/>
                  </a:cubicBezTo>
                  <a:cubicBezTo>
                    <a:pt x="378" y="3"/>
                    <a:pt x="385" y="1"/>
                    <a:pt x="391" y="1"/>
                  </a:cubicBezTo>
                  <a:cubicBezTo>
                    <a:pt x="397" y="0"/>
                    <a:pt x="403" y="1"/>
                    <a:pt x="408" y="4"/>
                  </a:cubicBezTo>
                  <a:cubicBezTo>
                    <a:pt x="413" y="6"/>
                    <a:pt x="418" y="9"/>
                    <a:pt x="423" y="14"/>
                  </a:cubicBezTo>
                  <a:cubicBezTo>
                    <a:pt x="426" y="17"/>
                    <a:pt x="429" y="21"/>
                    <a:pt x="431" y="26"/>
                  </a:cubicBezTo>
                  <a:cubicBezTo>
                    <a:pt x="433" y="30"/>
                    <a:pt x="435" y="35"/>
                    <a:pt x="436" y="40"/>
                  </a:cubicBezTo>
                  <a:cubicBezTo>
                    <a:pt x="436" y="45"/>
                    <a:pt x="436" y="51"/>
                    <a:pt x="436" y="57"/>
                  </a:cubicBezTo>
                  <a:cubicBezTo>
                    <a:pt x="435" y="62"/>
                    <a:pt x="434" y="68"/>
                    <a:pt x="432" y="75"/>
                  </a:cubicBezTo>
                  <a:cubicBezTo>
                    <a:pt x="439" y="72"/>
                    <a:pt x="446" y="70"/>
                    <a:pt x="452" y="69"/>
                  </a:cubicBezTo>
                  <a:cubicBezTo>
                    <a:pt x="459" y="68"/>
                    <a:pt x="465" y="67"/>
                    <a:pt x="471" y="68"/>
                  </a:cubicBezTo>
                  <a:cubicBezTo>
                    <a:pt x="476" y="68"/>
                    <a:pt x="481" y="69"/>
                    <a:pt x="486" y="71"/>
                  </a:cubicBezTo>
                  <a:cubicBezTo>
                    <a:pt x="491" y="73"/>
                    <a:pt x="495" y="76"/>
                    <a:pt x="499" y="80"/>
                  </a:cubicBezTo>
                  <a:close/>
                  <a:moveTo>
                    <a:pt x="407" y="33"/>
                  </a:moveTo>
                  <a:cubicBezTo>
                    <a:pt x="404" y="30"/>
                    <a:pt x="400" y="28"/>
                    <a:pt x="397" y="27"/>
                  </a:cubicBezTo>
                  <a:cubicBezTo>
                    <a:pt x="394" y="25"/>
                    <a:pt x="390" y="25"/>
                    <a:pt x="387" y="25"/>
                  </a:cubicBezTo>
                  <a:cubicBezTo>
                    <a:pt x="383" y="25"/>
                    <a:pt x="379" y="26"/>
                    <a:pt x="375" y="28"/>
                  </a:cubicBezTo>
                  <a:cubicBezTo>
                    <a:pt x="372" y="31"/>
                    <a:pt x="368" y="33"/>
                    <a:pt x="364" y="37"/>
                  </a:cubicBezTo>
                  <a:cubicBezTo>
                    <a:pt x="357" y="45"/>
                    <a:pt x="353" y="52"/>
                    <a:pt x="352" y="59"/>
                  </a:cubicBezTo>
                  <a:cubicBezTo>
                    <a:pt x="352" y="67"/>
                    <a:pt x="354" y="73"/>
                    <a:pt x="360" y="79"/>
                  </a:cubicBezTo>
                  <a:cubicBezTo>
                    <a:pt x="363" y="82"/>
                    <a:pt x="366" y="84"/>
                    <a:pt x="369" y="85"/>
                  </a:cubicBezTo>
                  <a:cubicBezTo>
                    <a:pt x="373" y="87"/>
                    <a:pt x="376" y="88"/>
                    <a:pt x="381" y="88"/>
                  </a:cubicBezTo>
                  <a:cubicBezTo>
                    <a:pt x="385" y="88"/>
                    <a:pt x="389" y="87"/>
                    <a:pt x="394" y="86"/>
                  </a:cubicBezTo>
                  <a:cubicBezTo>
                    <a:pt x="399" y="85"/>
                    <a:pt x="405" y="84"/>
                    <a:pt x="411" y="82"/>
                  </a:cubicBezTo>
                  <a:cubicBezTo>
                    <a:pt x="415" y="71"/>
                    <a:pt x="416" y="62"/>
                    <a:pt x="416" y="53"/>
                  </a:cubicBezTo>
                  <a:cubicBezTo>
                    <a:pt x="415" y="45"/>
                    <a:pt x="412" y="38"/>
                    <a:pt x="407" y="33"/>
                  </a:cubicBezTo>
                  <a:close/>
                  <a:moveTo>
                    <a:pt x="483" y="100"/>
                  </a:moveTo>
                  <a:cubicBezTo>
                    <a:pt x="479" y="97"/>
                    <a:pt x="476" y="95"/>
                    <a:pt x="472" y="93"/>
                  </a:cubicBezTo>
                  <a:cubicBezTo>
                    <a:pt x="468" y="92"/>
                    <a:pt x="464" y="91"/>
                    <a:pt x="459" y="91"/>
                  </a:cubicBezTo>
                  <a:cubicBezTo>
                    <a:pt x="455" y="92"/>
                    <a:pt x="449" y="92"/>
                    <a:pt x="444" y="94"/>
                  </a:cubicBezTo>
                  <a:cubicBezTo>
                    <a:pt x="438" y="95"/>
                    <a:pt x="431" y="97"/>
                    <a:pt x="424" y="100"/>
                  </a:cubicBezTo>
                  <a:cubicBezTo>
                    <a:pt x="422" y="106"/>
                    <a:pt x="420" y="112"/>
                    <a:pt x="419" y="118"/>
                  </a:cubicBezTo>
                  <a:cubicBezTo>
                    <a:pt x="418" y="123"/>
                    <a:pt x="418" y="128"/>
                    <a:pt x="418" y="133"/>
                  </a:cubicBezTo>
                  <a:cubicBezTo>
                    <a:pt x="418" y="137"/>
                    <a:pt x="419" y="141"/>
                    <a:pt x="420" y="145"/>
                  </a:cubicBezTo>
                  <a:cubicBezTo>
                    <a:pt x="422" y="148"/>
                    <a:pt x="424" y="152"/>
                    <a:pt x="427" y="155"/>
                  </a:cubicBezTo>
                  <a:cubicBezTo>
                    <a:pt x="434" y="162"/>
                    <a:pt x="442" y="165"/>
                    <a:pt x="450" y="164"/>
                  </a:cubicBezTo>
                  <a:cubicBezTo>
                    <a:pt x="458" y="163"/>
                    <a:pt x="467" y="158"/>
                    <a:pt x="476" y="148"/>
                  </a:cubicBezTo>
                  <a:cubicBezTo>
                    <a:pt x="485" y="139"/>
                    <a:pt x="490" y="131"/>
                    <a:pt x="491" y="122"/>
                  </a:cubicBezTo>
                  <a:cubicBezTo>
                    <a:pt x="492" y="114"/>
                    <a:pt x="489" y="107"/>
                    <a:pt x="483" y="10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5" name="Freeform 43"/>
            <p:cNvSpPr>
              <a:spLocks noEditPoints="1"/>
            </p:cNvSpPr>
            <p:nvPr/>
          </p:nvSpPr>
          <p:spPr bwMode="auto">
            <a:xfrm>
              <a:off x="2783" y="3604"/>
              <a:ext cx="196" cy="203"/>
            </a:xfrm>
            <a:custGeom>
              <a:avLst/>
              <a:gdLst/>
              <a:ahLst/>
              <a:cxnLst>
                <a:cxn ang="0">
                  <a:pos x="203" y="456"/>
                </a:cxn>
                <a:cxn ang="0">
                  <a:pos x="127" y="536"/>
                </a:cxn>
                <a:cxn ang="0">
                  <a:pos x="118" y="537"/>
                </a:cxn>
                <a:cxn ang="0">
                  <a:pos x="108" y="526"/>
                </a:cxn>
                <a:cxn ang="0">
                  <a:pos x="105" y="463"/>
                </a:cxn>
                <a:cxn ang="0">
                  <a:pos x="91" y="392"/>
                </a:cxn>
                <a:cxn ang="0">
                  <a:pos x="60" y="372"/>
                </a:cxn>
                <a:cxn ang="0">
                  <a:pos x="27" y="396"/>
                </a:cxn>
                <a:cxn ang="0">
                  <a:pos x="16" y="425"/>
                </a:cxn>
                <a:cxn ang="0">
                  <a:pos x="9" y="424"/>
                </a:cxn>
                <a:cxn ang="0">
                  <a:pos x="1" y="415"/>
                </a:cxn>
                <a:cxn ang="0">
                  <a:pos x="1" y="402"/>
                </a:cxn>
                <a:cxn ang="0">
                  <a:pos x="23" y="364"/>
                </a:cxn>
                <a:cxn ang="0">
                  <a:pos x="81" y="349"/>
                </a:cxn>
                <a:cxn ang="0">
                  <a:pos x="118" y="393"/>
                </a:cxn>
                <a:cxn ang="0">
                  <a:pos x="128" y="504"/>
                </a:cxn>
                <a:cxn ang="0">
                  <a:pos x="192" y="444"/>
                </a:cxn>
                <a:cxn ang="0">
                  <a:pos x="256" y="271"/>
                </a:cxn>
                <a:cxn ang="0">
                  <a:pos x="295" y="361"/>
                </a:cxn>
                <a:cxn ang="0">
                  <a:pos x="224" y="407"/>
                </a:cxn>
                <a:cxn ang="0">
                  <a:pos x="136" y="334"/>
                </a:cxn>
                <a:cxn ang="0">
                  <a:pos x="140" y="247"/>
                </a:cxn>
                <a:cxn ang="0">
                  <a:pos x="224" y="243"/>
                </a:cxn>
                <a:cxn ang="0">
                  <a:pos x="219" y="273"/>
                </a:cxn>
                <a:cxn ang="0">
                  <a:pos x="176" y="252"/>
                </a:cxn>
                <a:cxn ang="0">
                  <a:pos x="144" y="281"/>
                </a:cxn>
                <a:cxn ang="0">
                  <a:pos x="180" y="346"/>
                </a:cxn>
                <a:cxn ang="0">
                  <a:pos x="248" y="383"/>
                </a:cxn>
                <a:cxn ang="0">
                  <a:pos x="274" y="348"/>
                </a:cxn>
                <a:cxn ang="0">
                  <a:pos x="253" y="305"/>
                </a:cxn>
                <a:cxn ang="0">
                  <a:pos x="395" y="189"/>
                </a:cxn>
                <a:cxn ang="0">
                  <a:pos x="391" y="276"/>
                </a:cxn>
                <a:cxn ang="0">
                  <a:pos x="308" y="280"/>
                </a:cxn>
                <a:cxn ang="0">
                  <a:pos x="235" y="191"/>
                </a:cxn>
                <a:cxn ang="0">
                  <a:pos x="280" y="116"/>
                </a:cxn>
                <a:cxn ang="0">
                  <a:pos x="369" y="158"/>
                </a:cxn>
                <a:cxn ang="0">
                  <a:pos x="316" y="148"/>
                </a:cxn>
                <a:cxn ang="0">
                  <a:pos x="278" y="142"/>
                </a:cxn>
                <a:cxn ang="0">
                  <a:pos x="260" y="188"/>
                </a:cxn>
                <a:cxn ang="0">
                  <a:pos x="320" y="257"/>
                </a:cxn>
                <a:cxn ang="0">
                  <a:pos x="377" y="260"/>
                </a:cxn>
                <a:cxn ang="0">
                  <a:pos x="384" y="221"/>
                </a:cxn>
                <a:cxn ang="0">
                  <a:pos x="352" y="177"/>
                </a:cxn>
                <a:cxn ang="0">
                  <a:pos x="522" y="106"/>
                </a:cxn>
                <a:cxn ang="0">
                  <a:pos x="478" y="180"/>
                </a:cxn>
                <a:cxn ang="0">
                  <a:pos x="389" y="139"/>
                </a:cxn>
                <a:cxn ang="0">
                  <a:pos x="349" y="48"/>
                </a:cxn>
                <a:cxn ang="0">
                  <a:pos x="421" y="3"/>
                </a:cxn>
                <a:cxn ang="0">
                  <a:pos x="465" y="64"/>
                </a:cxn>
                <a:cxn ang="0">
                  <a:pos x="415" y="27"/>
                </a:cxn>
                <a:cxn ang="0">
                  <a:pos x="380" y="36"/>
                </a:cxn>
                <a:cxn ang="0">
                  <a:pos x="386" y="97"/>
                </a:cxn>
                <a:cxn ang="0">
                  <a:pos x="456" y="156"/>
                </a:cxn>
                <a:cxn ang="0">
                  <a:pos x="498" y="135"/>
                </a:cxn>
                <a:cxn ang="0">
                  <a:pos x="490" y="94"/>
                </a:cxn>
              </a:cxnLst>
              <a:rect l="0" t="0" r="r" b="b"/>
              <a:pathLst>
                <a:path w="524" h="539">
                  <a:moveTo>
                    <a:pt x="198" y="449"/>
                  </a:moveTo>
                  <a:cubicBezTo>
                    <a:pt x="200" y="450"/>
                    <a:pt x="201" y="451"/>
                    <a:pt x="202" y="452"/>
                  </a:cubicBezTo>
                  <a:cubicBezTo>
                    <a:pt x="202" y="454"/>
                    <a:pt x="203" y="455"/>
                    <a:pt x="203" y="456"/>
                  </a:cubicBezTo>
                  <a:cubicBezTo>
                    <a:pt x="204" y="457"/>
                    <a:pt x="204" y="457"/>
                    <a:pt x="204" y="458"/>
                  </a:cubicBezTo>
                  <a:cubicBezTo>
                    <a:pt x="203" y="459"/>
                    <a:pt x="203" y="460"/>
                    <a:pt x="202" y="461"/>
                  </a:cubicBezTo>
                  <a:lnTo>
                    <a:pt x="127" y="536"/>
                  </a:lnTo>
                  <a:cubicBezTo>
                    <a:pt x="126" y="537"/>
                    <a:pt x="125" y="537"/>
                    <a:pt x="124" y="538"/>
                  </a:cubicBezTo>
                  <a:cubicBezTo>
                    <a:pt x="123" y="538"/>
                    <a:pt x="122" y="539"/>
                    <a:pt x="121" y="538"/>
                  </a:cubicBezTo>
                  <a:cubicBezTo>
                    <a:pt x="120" y="538"/>
                    <a:pt x="119" y="538"/>
                    <a:pt x="118" y="537"/>
                  </a:cubicBezTo>
                  <a:cubicBezTo>
                    <a:pt x="116" y="536"/>
                    <a:pt x="115" y="535"/>
                    <a:pt x="113" y="534"/>
                  </a:cubicBezTo>
                  <a:cubicBezTo>
                    <a:pt x="112" y="532"/>
                    <a:pt x="111" y="531"/>
                    <a:pt x="110" y="530"/>
                  </a:cubicBezTo>
                  <a:cubicBezTo>
                    <a:pt x="109" y="529"/>
                    <a:pt x="108" y="528"/>
                    <a:pt x="108" y="526"/>
                  </a:cubicBezTo>
                  <a:cubicBezTo>
                    <a:pt x="107" y="525"/>
                    <a:pt x="107" y="524"/>
                    <a:pt x="107" y="523"/>
                  </a:cubicBezTo>
                  <a:cubicBezTo>
                    <a:pt x="106" y="521"/>
                    <a:pt x="106" y="520"/>
                    <a:pt x="106" y="518"/>
                  </a:cubicBezTo>
                  <a:lnTo>
                    <a:pt x="105" y="463"/>
                  </a:lnTo>
                  <a:cubicBezTo>
                    <a:pt x="105" y="450"/>
                    <a:pt x="105" y="439"/>
                    <a:pt x="103" y="430"/>
                  </a:cubicBezTo>
                  <a:cubicBezTo>
                    <a:pt x="102" y="422"/>
                    <a:pt x="100" y="414"/>
                    <a:pt x="98" y="408"/>
                  </a:cubicBezTo>
                  <a:cubicBezTo>
                    <a:pt x="96" y="401"/>
                    <a:pt x="93" y="396"/>
                    <a:pt x="91" y="392"/>
                  </a:cubicBezTo>
                  <a:cubicBezTo>
                    <a:pt x="88" y="388"/>
                    <a:pt x="85" y="385"/>
                    <a:pt x="82" y="382"/>
                  </a:cubicBezTo>
                  <a:cubicBezTo>
                    <a:pt x="79" y="379"/>
                    <a:pt x="76" y="376"/>
                    <a:pt x="72" y="375"/>
                  </a:cubicBezTo>
                  <a:cubicBezTo>
                    <a:pt x="68" y="373"/>
                    <a:pt x="64" y="372"/>
                    <a:pt x="60" y="372"/>
                  </a:cubicBezTo>
                  <a:cubicBezTo>
                    <a:pt x="56" y="372"/>
                    <a:pt x="52" y="373"/>
                    <a:pt x="48" y="374"/>
                  </a:cubicBezTo>
                  <a:cubicBezTo>
                    <a:pt x="44" y="376"/>
                    <a:pt x="40" y="379"/>
                    <a:pt x="37" y="382"/>
                  </a:cubicBezTo>
                  <a:cubicBezTo>
                    <a:pt x="32" y="387"/>
                    <a:pt x="29" y="391"/>
                    <a:pt x="27" y="396"/>
                  </a:cubicBezTo>
                  <a:cubicBezTo>
                    <a:pt x="24" y="401"/>
                    <a:pt x="23" y="405"/>
                    <a:pt x="21" y="409"/>
                  </a:cubicBezTo>
                  <a:cubicBezTo>
                    <a:pt x="20" y="413"/>
                    <a:pt x="19" y="417"/>
                    <a:pt x="19" y="420"/>
                  </a:cubicBezTo>
                  <a:cubicBezTo>
                    <a:pt x="18" y="423"/>
                    <a:pt x="17" y="425"/>
                    <a:pt x="16" y="425"/>
                  </a:cubicBezTo>
                  <a:cubicBezTo>
                    <a:pt x="16" y="426"/>
                    <a:pt x="15" y="426"/>
                    <a:pt x="15" y="426"/>
                  </a:cubicBezTo>
                  <a:cubicBezTo>
                    <a:pt x="14" y="426"/>
                    <a:pt x="13" y="426"/>
                    <a:pt x="12" y="426"/>
                  </a:cubicBezTo>
                  <a:cubicBezTo>
                    <a:pt x="11" y="426"/>
                    <a:pt x="10" y="425"/>
                    <a:pt x="9" y="424"/>
                  </a:cubicBezTo>
                  <a:cubicBezTo>
                    <a:pt x="8" y="423"/>
                    <a:pt x="7" y="422"/>
                    <a:pt x="5" y="420"/>
                  </a:cubicBezTo>
                  <a:cubicBezTo>
                    <a:pt x="4" y="419"/>
                    <a:pt x="3" y="418"/>
                    <a:pt x="3" y="418"/>
                  </a:cubicBezTo>
                  <a:cubicBezTo>
                    <a:pt x="2" y="417"/>
                    <a:pt x="1" y="416"/>
                    <a:pt x="1" y="415"/>
                  </a:cubicBezTo>
                  <a:cubicBezTo>
                    <a:pt x="1" y="415"/>
                    <a:pt x="0" y="414"/>
                    <a:pt x="0" y="413"/>
                  </a:cubicBezTo>
                  <a:cubicBezTo>
                    <a:pt x="0" y="412"/>
                    <a:pt x="0" y="411"/>
                    <a:pt x="0" y="409"/>
                  </a:cubicBezTo>
                  <a:cubicBezTo>
                    <a:pt x="0" y="408"/>
                    <a:pt x="0" y="405"/>
                    <a:pt x="1" y="402"/>
                  </a:cubicBezTo>
                  <a:cubicBezTo>
                    <a:pt x="2" y="399"/>
                    <a:pt x="3" y="395"/>
                    <a:pt x="5" y="391"/>
                  </a:cubicBezTo>
                  <a:cubicBezTo>
                    <a:pt x="7" y="386"/>
                    <a:pt x="10" y="382"/>
                    <a:pt x="12" y="377"/>
                  </a:cubicBezTo>
                  <a:cubicBezTo>
                    <a:pt x="15" y="373"/>
                    <a:pt x="19" y="368"/>
                    <a:pt x="23" y="364"/>
                  </a:cubicBezTo>
                  <a:cubicBezTo>
                    <a:pt x="30" y="358"/>
                    <a:pt x="36" y="353"/>
                    <a:pt x="43" y="350"/>
                  </a:cubicBezTo>
                  <a:cubicBezTo>
                    <a:pt x="50" y="347"/>
                    <a:pt x="56" y="345"/>
                    <a:pt x="63" y="345"/>
                  </a:cubicBezTo>
                  <a:cubicBezTo>
                    <a:pt x="69" y="345"/>
                    <a:pt x="76" y="346"/>
                    <a:pt x="81" y="349"/>
                  </a:cubicBezTo>
                  <a:cubicBezTo>
                    <a:pt x="87" y="352"/>
                    <a:pt x="93" y="355"/>
                    <a:pt x="98" y="360"/>
                  </a:cubicBezTo>
                  <a:cubicBezTo>
                    <a:pt x="102" y="365"/>
                    <a:pt x="106" y="369"/>
                    <a:pt x="109" y="374"/>
                  </a:cubicBezTo>
                  <a:cubicBezTo>
                    <a:pt x="113" y="379"/>
                    <a:pt x="116" y="386"/>
                    <a:pt x="118" y="393"/>
                  </a:cubicBezTo>
                  <a:cubicBezTo>
                    <a:pt x="121" y="401"/>
                    <a:pt x="123" y="410"/>
                    <a:pt x="124" y="421"/>
                  </a:cubicBezTo>
                  <a:cubicBezTo>
                    <a:pt x="126" y="431"/>
                    <a:pt x="127" y="445"/>
                    <a:pt x="127" y="460"/>
                  </a:cubicBezTo>
                  <a:lnTo>
                    <a:pt x="128" y="504"/>
                  </a:lnTo>
                  <a:lnTo>
                    <a:pt x="187" y="445"/>
                  </a:lnTo>
                  <a:cubicBezTo>
                    <a:pt x="187" y="445"/>
                    <a:pt x="188" y="444"/>
                    <a:pt x="189" y="444"/>
                  </a:cubicBezTo>
                  <a:cubicBezTo>
                    <a:pt x="190" y="444"/>
                    <a:pt x="191" y="444"/>
                    <a:pt x="192" y="444"/>
                  </a:cubicBezTo>
                  <a:cubicBezTo>
                    <a:pt x="193" y="444"/>
                    <a:pt x="194" y="445"/>
                    <a:pt x="195" y="446"/>
                  </a:cubicBezTo>
                  <a:cubicBezTo>
                    <a:pt x="196" y="447"/>
                    <a:pt x="197" y="448"/>
                    <a:pt x="198" y="449"/>
                  </a:cubicBezTo>
                  <a:close/>
                  <a:moveTo>
                    <a:pt x="256" y="271"/>
                  </a:moveTo>
                  <a:cubicBezTo>
                    <a:pt x="266" y="281"/>
                    <a:pt x="275" y="291"/>
                    <a:pt x="282" y="302"/>
                  </a:cubicBezTo>
                  <a:cubicBezTo>
                    <a:pt x="289" y="312"/>
                    <a:pt x="293" y="322"/>
                    <a:pt x="296" y="332"/>
                  </a:cubicBezTo>
                  <a:cubicBezTo>
                    <a:pt x="298" y="342"/>
                    <a:pt x="298" y="352"/>
                    <a:pt x="295" y="361"/>
                  </a:cubicBezTo>
                  <a:cubicBezTo>
                    <a:pt x="292" y="371"/>
                    <a:pt x="287" y="380"/>
                    <a:pt x="278" y="389"/>
                  </a:cubicBezTo>
                  <a:cubicBezTo>
                    <a:pt x="269" y="398"/>
                    <a:pt x="260" y="403"/>
                    <a:pt x="251" y="406"/>
                  </a:cubicBezTo>
                  <a:cubicBezTo>
                    <a:pt x="242" y="409"/>
                    <a:pt x="233" y="409"/>
                    <a:pt x="224" y="407"/>
                  </a:cubicBezTo>
                  <a:cubicBezTo>
                    <a:pt x="214" y="405"/>
                    <a:pt x="205" y="400"/>
                    <a:pt x="194" y="393"/>
                  </a:cubicBezTo>
                  <a:cubicBezTo>
                    <a:pt x="184" y="386"/>
                    <a:pt x="174" y="376"/>
                    <a:pt x="162" y="365"/>
                  </a:cubicBezTo>
                  <a:cubicBezTo>
                    <a:pt x="152" y="355"/>
                    <a:pt x="143" y="345"/>
                    <a:pt x="136" y="334"/>
                  </a:cubicBezTo>
                  <a:cubicBezTo>
                    <a:pt x="129" y="324"/>
                    <a:pt x="125" y="314"/>
                    <a:pt x="122" y="304"/>
                  </a:cubicBezTo>
                  <a:cubicBezTo>
                    <a:pt x="120" y="294"/>
                    <a:pt x="120" y="284"/>
                    <a:pt x="123" y="274"/>
                  </a:cubicBezTo>
                  <a:cubicBezTo>
                    <a:pt x="126" y="265"/>
                    <a:pt x="131" y="256"/>
                    <a:pt x="140" y="247"/>
                  </a:cubicBezTo>
                  <a:cubicBezTo>
                    <a:pt x="149" y="238"/>
                    <a:pt x="158" y="232"/>
                    <a:pt x="167" y="230"/>
                  </a:cubicBezTo>
                  <a:cubicBezTo>
                    <a:pt x="176" y="227"/>
                    <a:pt x="185" y="227"/>
                    <a:pt x="194" y="229"/>
                  </a:cubicBezTo>
                  <a:cubicBezTo>
                    <a:pt x="204" y="231"/>
                    <a:pt x="214" y="236"/>
                    <a:pt x="224" y="243"/>
                  </a:cubicBezTo>
                  <a:cubicBezTo>
                    <a:pt x="234" y="250"/>
                    <a:pt x="244" y="259"/>
                    <a:pt x="256" y="271"/>
                  </a:cubicBezTo>
                  <a:close/>
                  <a:moveTo>
                    <a:pt x="238" y="290"/>
                  </a:moveTo>
                  <a:cubicBezTo>
                    <a:pt x="232" y="284"/>
                    <a:pt x="225" y="278"/>
                    <a:pt x="219" y="273"/>
                  </a:cubicBezTo>
                  <a:cubicBezTo>
                    <a:pt x="214" y="268"/>
                    <a:pt x="208" y="264"/>
                    <a:pt x="203" y="261"/>
                  </a:cubicBezTo>
                  <a:cubicBezTo>
                    <a:pt x="198" y="258"/>
                    <a:pt x="193" y="255"/>
                    <a:pt x="189" y="254"/>
                  </a:cubicBezTo>
                  <a:cubicBezTo>
                    <a:pt x="184" y="252"/>
                    <a:pt x="180" y="252"/>
                    <a:pt x="176" y="252"/>
                  </a:cubicBezTo>
                  <a:cubicBezTo>
                    <a:pt x="172" y="252"/>
                    <a:pt x="168" y="253"/>
                    <a:pt x="165" y="255"/>
                  </a:cubicBezTo>
                  <a:cubicBezTo>
                    <a:pt x="161" y="257"/>
                    <a:pt x="158" y="259"/>
                    <a:pt x="154" y="263"/>
                  </a:cubicBezTo>
                  <a:cubicBezTo>
                    <a:pt x="148" y="269"/>
                    <a:pt x="145" y="275"/>
                    <a:pt x="144" y="281"/>
                  </a:cubicBezTo>
                  <a:cubicBezTo>
                    <a:pt x="143" y="288"/>
                    <a:pt x="144" y="295"/>
                    <a:pt x="147" y="302"/>
                  </a:cubicBezTo>
                  <a:cubicBezTo>
                    <a:pt x="149" y="309"/>
                    <a:pt x="154" y="316"/>
                    <a:pt x="160" y="323"/>
                  </a:cubicBezTo>
                  <a:cubicBezTo>
                    <a:pt x="165" y="330"/>
                    <a:pt x="172" y="338"/>
                    <a:pt x="180" y="346"/>
                  </a:cubicBezTo>
                  <a:cubicBezTo>
                    <a:pt x="190" y="356"/>
                    <a:pt x="199" y="364"/>
                    <a:pt x="207" y="370"/>
                  </a:cubicBezTo>
                  <a:cubicBezTo>
                    <a:pt x="215" y="376"/>
                    <a:pt x="223" y="380"/>
                    <a:pt x="229" y="382"/>
                  </a:cubicBezTo>
                  <a:cubicBezTo>
                    <a:pt x="236" y="384"/>
                    <a:pt x="242" y="385"/>
                    <a:pt x="248" y="383"/>
                  </a:cubicBezTo>
                  <a:cubicBezTo>
                    <a:pt x="253" y="382"/>
                    <a:pt x="259" y="378"/>
                    <a:pt x="264" y="373"/>
                  </a:cubicBezTo>
                  <a:cubicBezTo>
                    <a:pt x="268" y="370"/>
                    <a:pt x="270" y="365"/>
                    <a:pt x="272" y="361"/>
                  </a:cubicBezTo>
                  <a:cubicBezTo>
                    <a:pt x="274" y="357"/>
                    <a:pt x="275" y="353"/>
                    <a:pt x="274" y="348"/>
                  </a:cubicBezTo>
                  <a:cubicBezTo>
                    <a:pt x="274" y="344"/>
                    <a:pt x="273" y="339"/>
                    <a:pt x="271" y="334"/>
                  </a:cubicBezTo>
                  <a:cubicBezTo>
                    <a:pt x="269" y="330"/>
                    <a:pt x="267" y="325"/>
                    <a:pt x="264" y="320"/>
                  </a:cubicBezTo>
                  <a:cubicBezTo>
                    <a:pt x="261" y="315"/>
                    <a:pt x="257" y="310"/>
                    <a:pt x="253" y="305"/>
                  </a:cubicBezTo>
                  <a:cubicBezTo>
                    <a:pt x="248" y="300"/>
                    <a:pt x="244" y="295"/>
                    <a:pt x="238" y="290"/>
                  </a:cubicBezTo>
                  <a:close/>
                  <a:moveTo>
                    <a:pt x="369" y="158"/>
                  </a:moveTo>
                  <a:cubicBezTo>
                    <a:pt x="379" y="168"/>
                    <a:pt x="388" y="178"/>
                    <a:pt x="395" y="189"/>
                  </a:cubicBezTo>
                  <a:cubicBezTo>
                    <a:pt x="402" y="199"/>
                    <a:pt x="407" y="209"/>
                    <a:pt x="409" y="219"/>
                  </a:cubicBezTo>
                  <a:cubicBezTo>
                    <a:pt x="411" y="229"/>
                    <a:pt x="411" y="239"/>
                    <a:pt x="408" y="248"/>
                  </a:cubicBezTo>
                  <a:cubicBezTo>
                    <a:pt x="406" y="258"/>
                    <a:pt x="400" y="267"/>
                    <a:pt x="391" y="276"/>
                  </a:cubicBezTo>
                  <a:cubicBezTo>
                    <a:pt x="382" y="285"/>
                    <a:pt x="373" y="290"/>
                    <a:pt x="365" y="293"/>
                  </a:cubicBezTo>
                  <a:cubicBezTo>
                    <a:pt x="356" y="296"/>
                    <a:pt x="346" y="296"/>
                    <a:pt x="337" y="294"/>
                  </a:cubicBezTo>
                  <a:cubicBezTo>
                    <a:pt x="327" y="291"/>
                    <a:pt x="318" y="287"/>
                    <a:pt x="308" y="280"/>
                  </a:cubicBezTo>
                  <a:cubicBezTo>
                    <a:pt x="297" y="272"/>
                    <a:pt x="287" y="263"/>
                    <a:pt x="276" y="252"/>
                  </a:cubicBezTo>
                  <a:cubicBezTo>
                    <a:pt x="265" y="242"/>
                    <a:pt x="256" y="231"/>
                    <a:pt x="250" y="221"/>
                  </a:cubicBezTo>
                  <a:cubicBezTo>
                    <a:pt x="243" y="211"/>
                    <a:pt x="238" y="201"/>
                    <a:pt x="235" y="191"/>
                  </a:cubicBezTo>
                  <a:cubicBezTo>
                    <a:pt x="233" y="181"/>
                    <a:pt x="233" y="171"/>
                    <a:pt x="236" y="161"/>
                  </a:cubicBezTo>
                  <a:cubicBezTo>
                    <a:pt x="239" y="152"/>
                    <a:pt x="245" y="143"/>
                    <a:pt x="254" y="134"/>
                  </a:cubicBezTo>
                  <a:cubicBezTo>
                    <a:pt x="262" y="125"/>
                    <a:pt x="271" y="119"/>
                    <a:pt x="280" y="116"/>
                  </a:cubicBezTo>
                  <a:cubicBezTo>
                    <a:pt x="289" y="114"/>
                    <a:pt x="298" y="113"/>
                    <a:pt x="307" y="116"/>
                  </a:cubicBezTo>
                  <a:cubicBezTo>
                    <a:pt x="317" y="118"/>
                    <a:pt x="327" y="123"/>
                    <a:pt x="337" y="130"/>
                  </a:cubicBezTo>
                  <a:cubicBezTo>
                    <a:pt x="347" y="137"/>
                    <a:pt x="358" y="146"/>
                    <a:pt x="369" y="158"/>
                  </a:cubicBezTo>
                  <a:close/>
                  <a:moveTo>
                    <a:pt x="352" y="177"/>
                  </a:moveTo>
                  <a:cubicBezTo>
                    <a:pt x="345" y="170"/>
                    <a:pt x="338" y="165"/>
                    <a:pt x="333" y="160"/>
                  </a:cubicBezTo>
                  <a:cubicBezTo>
                    <a:pt x="327" y="155"/>
                    <a:pt x="321" y="151"/>
                    <a:pt x="316" y="148"/>
                  </a:cubicBezTo>
                  <a:cubicBezTo>
                    <a:pt x="311" y="144"/>
                    <a:pt x="306" y="142"/>
                    <a:pt x="302" y="141"/>
                  </a:cubicBezTo>
                  <a:cubicBezTo>
                    <a:pt x="297" y="139"/>
                    <a:pt x="293" y="139"/>
                    <a:pt x="289" y="139"/>
                  </a:cubicBezTo>
                  <a:cubicBezTo>
                    <a:pt x="285" y="139"/>
                    <a:pt x="281" y="140"/>
                    <a:pt x="278" y="142"/>
                  </a:cubicBezTo>
                  <a:cubicBezTo>
                    <a:pt x="274" y="144"/>
                    <a:pt x="271" y="146"/>
                    <a:pt x="267" y="149"/>
                  </a:cubicBezTo>
                  <a:cubicBezTo>
                    <a:pt x="261" y="155"/>
                    <a:pt x="258" y="162"/>
                    <a:pt x="257" y="168"/>
                  </a:cubicBezTo>
                  <a:cubicBezTo>
                    <a:pt x="256" y="175"/>
                    <a:pt x="257" y="181"/>
                    <a:pt x="260" y="188"/>
                  </a:cubicBezTo>
                  <a:cubicBezTo>
                    <a:pt x="263" y="195"/>
                    <a:pt x="267" y="203"/>
                    <a:pt x="273" y="210"/>
                  </a:cubicBezTo>
                  <a:cubicBezTo>
                    <a:pt x="278" y="217"/>
                    <a:pt x="285" y="225"/>
                    <a:pt x="293" y="232"/>
                  </a:cubicBezTo>
                  <a:cubicBezTo>
                    <a:pt x="303" y="243"/>
                    <a:pt x="312" y="251"/>
                    <a:pt x="320" y="257"/>
                  </a:cubicBezTo>
                  <a:cubicBezTo>
                    <a:pt x="328" y="263"/>
                    <a:pt x="336" y="267"/>
                    <a:pt x="343" y="269"/>
                  </a:cubicBezTo>
                  <a:cubicBezTo>
                    <a:pt x="349" y="271"/>
                    <a:pt x="355" y="272"/>
                    <a:pt x="361" y="270"/>
                  </a:cubicBezTo>
                  <a:cubicBezTo>
                    <a:pt x="367" y="269"/>
                    <a:pt x="372" y="265"/>
                    <a:pt x="377" y="260"/>
                  </a:cubicBezTo>
                  <a:cubicBezTo>
                    <a:pt x="381" y="256"/>
                    <a:pt x="384" y="252"/>
                    <a:pt x="385" y="248"/>
                  </a:cubicBezTo>
                  <a:cubicBezTo>
                    <a:pt x="387" y="244"/>
                    <a:pt x="388" y="239"/>
                    <a:pt x="388" y="235"/>
                  </a:cubicBezTo>
                  <a:cubicBezTo>
                    <a:pt x="387" y="231"/>
                    <a:pt x="386" y="226"/>
                    <a:pt x="384" y="221"/>
                  </a:cubicBezTo>
                  <a:cubicBezTo>
                    <a:pt x="383" y="217"/>
                    <a:pt x="380" y="212"/>
                    <a:pt x="377" y="207"/>
                  </a:cubicBezTo>
                  <a:cubicBezTo>
                    <a:pt x="374" y="202"/>
                    <a:pt x="370" y="197"/>
                    <a:pt x="366" y="192"/>
                  </a:cubicBezTo>
                  <a:cubicBezTo>
                    <a:pt x="361" y="187"/>
                    <a:pt x="357" y="182"/>
                    <a:pt x="352" y="177"/>
                  </a:cubicBezTo>
                  <a:close/>
                  <a:moveTo>
                    <a:pt x="482" y="44"/>
                  </a:moveTo>
                  <a:cubicBezTo>
                    <a:pt x="492" y="55"/>
                    <a:pt x="501" y="65"/>
                    <a:pt x="508" y="75"/>
                  </a:cubicBezTo>
                  <a:cubicBezTo>
                    <a:pt x="515" y="86"/>
                    <a:pt x="520" y="96"/>
                    <a:pt x="522" y="106"/>
                  </a:cubicBezTo>
                  <a:cubicBezTo>
                    <a:pt x="524" y="116"/>
                    <a:pt x="524" y="126"/>
                    <a:pt x="521" y="135"/>
                  </a:cubicBezTo>
                  <a:cubicBezTo>
                    <a:pt x="519" y="145"/>
                    <a:pt x="513" y="154"/>
                    <a:pt x="504" y="163"/>
                  </a:cubicBezTo>
                  <a:cubicBezTo>
                    <a:pt x="495" y="172"/>
                    <a:pt x="487" y="177"/>
                    <a:pt x="478" y="180"/>
                  </a:cubicBezTo>
                  <a:cubicBezTo>
                    <a:pt x="469" y="183"/>
                    <a:pt x="460" y="183"/>
                    <a:pt x="450" y="181"/>
                  </a:cubicBezTo>
                  <a:cubicBezTo>
                    <a:pt x="441" y="178"/>
                    <a:pt x="431" y="174"/>
                    <a:pt x="421" y="166"/>
                  </a:cubicBezTo>
                  <a:cubicBezTo>
                    <a:pt x="411" y="159"/>
                    <a:pt x="400" y="150"/>
                    <a:pt x="389" y="139"/>
                  </a:cubicBezTo>
                  <a:cubicBezTo>
                    <a:pt x="378" y="129"/>
                    <a:pt x="370" y="118"/>
                    <a:pt x="363" y="108"/>
                  </a:cubicBezTo>
                  <a:cubicBezTo>
                    <a:pt x="356" y="98"/>
                    <a:pt x="351" y="87"/>
                    <a:pt x="349" y="78"/>
                  </a:cubicBezTo>
                  <a:cubicBezTo>
                    <a:pt x="346" y="68"/>
                    <a:pt x="346" y="58"/>
                    <a:pt x="349" y="48"/>
                  </a:cubicBezTo>
                  <a:cubicBezTo>
                    <a:pt x="352" y="39"/>
                    <a:pt x="358" y="29"/>
                    <a:pt x="367" y="20"/>
                  </a:cubicBezTo>
                  <a:cubicBezTo>
                    <a:pt x="375" y="12"/>
                    <a:pt x="384" y="6"/>
                    <a:pt x="393" y="3"/>
                  </a:cubicBezTo>
                  <a:cubicBezTo>
                    <a:pt x="402" y="1"/>
                    <a:pt x="411" y="0"/>
                    <a:pt x="421" y="3"/>
                  </a:cubicBezTo>
                  <a:cubicBezTo>
                    <a:pt x="430" y="5"/>
                    <a:pt x="440" y="10"/>
                    <a:pt x="450" y="17"/>
                  </a:cubicBezTo>
                  <a:cubicBezTo>
                    <a:pt x="460" y="24"/>
                    <a:pt x="471" y="33"/>
                    <a:pt x="482" y="44"/>
                  </a:cubicBezTo>
                  <a:close/>
                  <a:moveTo>
                    <a:pt x="465" y="64"/>
                  </a:moveTo>
                  <a:cubicBezTo>
                    <a:pt x="458" y="57"/>
                    <a:pt x="452" y="51"/>
                    <a:pt x="446" y="47"/>
                  </a:cubicBezTo>
                  <a:cubicBezTo>
                    <a:pt x="440" y="42"/>
                    <a:pt x="434" y="38"/>
                    <a:pt x="429" y="34"/>
                  </a:cubicBezTo>
                  <a:cubicBezTo>
                    <a:pt x="424" y="31"/>
                    <a:pt x="419" y="29"/>
                    <a:pt x="415" y="27"/>
                  </a:cubicBezTo>
                  <a:cubicBezTo>
                    <a:pt x="411" y="26"/>
                    <a:pt x="406" y="25"/>
                    <a:pt x="402" y="26"/>
                  </a:cubicBezTo>
                  <a:cubicBezTo>
                    <a:pt x="398" y="26"/>
                    <a:pt x="394" y="27"/>
                    <a:pt x="391" y="29"/>
                  </a:cubicBezTo>
                  <a:cubicBezTo>
                    <a:pt x="387" y="30"/>
                    <a:pt x="384" y="33"/>
                    <a:pt x="380" y="36"/>
                  </a:cubicBezTo>
                  <a:cubicBezTo>
                    <a:pt x="375" y="42"/>
                    <a:pt x="371" y="48"/>
                    <a:pt x="370" y="55"/>
                  </a:cubicBezTo>
                  <a:cubicBezTo>
                    <a:pt x="369" y="62"/>
                    <a:pt x="370" y="68"/>
                    <a:pt x="373" y="75"/>
                  </a:cubicBezTo>
                  <a:cubicBezTo>
                    <a:pt x="376" y="82"/>
                    <a:pt x="380" y="90"/>
                    <a:pt x="386" y="97"/>
                  </a:cubicBezTo>
                  <a:cubicBezTo>
                    <a:pt x="392" y="104"/>
                    <a:pt x="398" y="112"/>
                    <a:pt x="406" y="119"/>
                  </a:cubicBezTo>
                  <a:cubicBezTo>
                    <a:pt x="416" y="129"/>
                    <a:pt x="425" y="137"/>
                    <a:pt x="433" y="144"/>
                  </a:cubicBezTo>
                  <a:cubicBezTo>
                    <a:pt x="441" y="150"/>
                    <a:pt x="449" y="154"/>
                    <a:pt x="456" y="156"/>
                  </a:cubicBezTo>
                  <a:cubicBezTo>
                    <a:pt x="462" y="158"/>
                    <a:pt x="469" y="158"/>
                    <a:pt x="474" y="157"/>
                  </a:cubicBezTo>
                  <a:cubicBezTo>
                    <a:pt x="480" y="155"/>
                    <a:pt x="485" y="152"/>
                    <a:pt x="490" y="147"/>
                  </a:cubicBezTo>
                  <a:cubicBezTo>
                    <a:pt x="494" y="143"/>
                    <a:pt x="497" y="139"/>
                    <a:pt x="498" y="135"/>
                  </a:cubicBezTo>
                  <a:cubicBezTo>
                    <a:pt x="500" y="131"/>
                    <a:pt x="501" y="126"/>
                    <a:pt x="501" y="122"/>
                  </a:cubicBezTo>
                  <a:cubicBezTo>
                    <a:pt x="501" y="117"/>
                    <a:pt x="499" y="113"/>
                    <a:pt x="498" y="108"/>
                  </a:cubicBezTo>
                  <a:cubicBezTo>
                    <a:pt x="496" y="103"/>
                    <a:pt x="493" y="99"/>
                    <a:pt x="490" y="94"/>
                  </a:cubicBezTo>
                  <a:cubicBezTo>
                    <a:pt x="487" y="89"/>
                    <a:pt x="483" y="84"/>
                    <a:pt x="479" y="79"/>
                  </a:cubicBezTo>
                  <a:cubicBezTo>
                    <a:pt x="474" y="74"/>
                    <a:pt x="470" y="69"/>
                    <a:pt x="465" y="6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6" name="Freeform 44"/>
            <p:cNvSpPr>
              <a:spLocks noEditPoints="1"/>
            </p:cNvSpPr>
            <p:nvPr/>
          </p:nvSpPr>
          <p:spPr bwMode="auto">
            <a:xfrm>
              <a:off x="3266" y="3607"/>
              <a:ext cx="203" cy="200"/>
            </a:xfrm>
            <a:custGeom>
              <a:avLst/>
              <a:gdLst/>
              <a:ahLst/>
              <a:cxnLst>
                <a:cxn ang="0">
                  <a:pos x="203" y="450"/>
                </a:cxn>
                <a:cxn ang="0">
                  <a:pos x="127" y="530"/>
                </a:cxn>
                <a:cxn ang="0">
                  <a:pos x="118" y="531"/>
                </a:cxn>
                <a:cxn ang="0">
                  <a:pos x="108" y="520"/>
                </a:cxn>
                <a:cxn ang="0">
                  <a:pos x="106" y="457"/>
                </a:cxn>
                <a:cxn ang="0">
                  <a:pos x="91" y="386"/>
                </a:cxn>
                <a:cxn ang="0">
                  <a:pos x="60" y="366"/>
                </a:cxn>
                <a:cxn ang="0">
                  <a:pos x="27" y="390"/>
                </a:cxn>
                <a:cxn ang="0">
                  <a:pos x="16" y="419"/>
                </a:cxn>
                <a:cxn ang="0">
                  <a:pos x="9" y="418"/>
                </a:cxn>
                <a:cxn ang="0">
                  <a:pos x="1" y="409"/>
                </a:cxn>
                <a:cxn ang="0">
                  <a:pos x="1" y="396"/>
                </a:cxn>
                <a:cxn ang="0">
                  <a:pos x="23" y="358"/>
                </a:cxn>
                <a:cxn ang="0">
                  <a:pos x="81" y="343"/>
                </a:cxn>
                <a:cxn ang="0">
                  <a:pos x="118" y="387"/>
                </a:cxn>
                <a:cxn ang="0">
                  <a:pos x="128" y="498"/>
                </a:cxn>
                <a:cxn ang="0">
                  <a:pos x="192" y="438"/>
                </a:cxn>
                <a:cxn ang="0">
                  <a:pos x="256" y="265"/>
                </a:cxn>
                <a:cxn ang="0">
                  <a:pos x="295" y="355"/>
                </a:cxn>
                <a:cxn ang="0">
                  <a:pos x="224" y="401"/>
                </a:cxn>
                <a:cxn ang="0">
                  <a:pos x="136" y="328"/>
                </a:cxn>
                <a:cxn ang="0">
                  <a:pos x="140" y="241"/>
                </a:cxn>
                <a:cxn ang="0">
                  <a:pos x="224" y="237"/>
                </a:cxn>
                <a:cxn ang="0">
                  <a:pos x="219" y="267"/>
                </a:cxn>
                <a:cxn ang="0">
                  <a:pos x="176" y="246"/>
                </a:cxn>
                <a:cxn ang="0">
                  <a:pos x="144" y="275"/>
                </a:cxn>
                <a:cxn ang="0">
                  <a:pos x="180" y="340"/>
                </a:cxn>
                <a:cxn ang="0">
                  <a:pos x="248" y="377"/>
                </a:cxn>
                <a:cxn ang="0">
                  <a:pos x="274" y="342"/>
                </a:cxn>
                <a:cxn ang="0">
                  <a:pos x="253" y="299"/>
                </a:cxn>
                <a:cxn ang="0">
                  <a:pos x="395" y="183"/>
                </a:cxn>
                <a:cxn ang="0">
                  <a:pos x="391" y="270"/>
                </a:cxn>
                <a:cxn ang="0">
                  <a:pos x="308" y="274"/>
                </a:cxn>
                <a:cxn ang="0">
                  <a:pos x="235" y="185"/>
                </a:cxn>
                <a:cxn ang="0">
                  <a:pos x="280" y="110"/>
                </a:cxn>
                <a:cxn ang="0">
                  <a:pos x="369" y="152"/>
                </a:cxn>
                <a:cxn ang="0">
                  <a:pos x="316" y="142"/>
                </a:cxn>
                <a:cxn ang="0">
                  <a:pos x="278" y="136"/>
                </a:cxn>
                <a:cxn ang="0">
                  <a:pos x="260" y="182"/>
                </a:cxn>
                <a:cxn ang="0">
                  <a:pos x="320" y="251"/>
                </a:cxn>
                <a:cxn ang="0">
                  <a:pos x="377" y="254"/>
                </a:cxn>
                <a:cxn ang="0">
                  <a:pos x="384" y="215"/>
                </a:cxn>
                <a:cxn ang="0">
                  <a:pos x="352" y="171"/>
                </a:cxn>
                <a:cxn ang="0">
                  <a:pos x="543" y="110"/>
                </a:cxn>
                <a:cxn ang="0">
                  <a:pos x="467" y="190"/>
                </a:cxn>
                <a:cxn ang="0">
                  <a:pos x="457" y="192"/>
                </a:cxn>
                <a:cxn ang="0">
                  <a:pos x="447" y="181"/>
                </a:cxn>
                <a:cxn ang="0">
                  <a:pos x="445" y="117"/>
                </a:cxn>
                <a:cxn ang="0">
                  <a:pos x="430" y="47"/>
                </a:cxn>
                <a:cxn ang="0">
                  <a:pos x="400" y="26"/>
                </a:cxn>
                <a:cxn ang="0">
                  <a:pos x="366" y="51"/>
                </a:cxn>
                <a:cxn ang="0">
                  <a:pos x="356" y="80"/>
                </a:cxn>
                <a:cxn ang="0">
                  <a:pos x="349" y="79"/>
                </a:cxn>
                <a:cxn ang="0">
                  <a:pos x="340" y="70"/>
                </a:cxn>
                <a:cxn ang="0">
                  <a:pos x="341" y="57"/>
                </a:cxn>
                <a:cxn ang="0">
                  <a:pos x="362" y="19"/>
                </a:cxn>
                <a:cxn ang="0">
                  <a:pos x="421" y="4"/>
                </a:cxn>
                <a:cxn ang="0">
                  <a:pos x="458" y="48"/>
                </a:cxn>
                <a:cxn ang="0">
                  <a:pos x="467" y="159"/>
                </a:cxn>
                <a:cxn ang="0">
                  <a:pos x="531" y="99"/>
                </a:cxn>
              </a:cxnLst>
              <a:rect l="0" t="0" r="r" b="b"/>
              <a:pathLst>
                <a:path w="543" h="533">
                  <a:moveTo>
                    <a:pt x="199" y="443"/>
                  </a:moveTo>
                  <a:cubicBezTo>
                    <a:pt x="200" y="444"/>
                    <a:pt x="201" y="445"/>
                    <a:pt x="202" y="446"/>
                  </a:cubicBezTo>
                  <a:cubicBezTo>
                    <a:pt x="202" y="448"/>
                    <a:pt x="203" y="449"/>
                    <a:pt x="203" y="450"/>
                  </a:cubicBezTo>
                  <a:cubicBezTo>
                    <a:pt x="204" y="451"/>
                    <a:pt x="204" y="451"/>
                    <a:pt x="204" y="452"/>
                  </a:cubicBezTo>
                  <a:cubicBezTo>
                    <a:pt x="203" y="453"/>
                    <a:pt x="203" y="454"/>
                    <a:pt x="202" y="455"/>
                  </a:cubicBezTo>
                  <a:lnTo>
                    <a:pt x="127" y="530"/>
                  </a:lnTo>
                  <a:cubicBezTo>
                    <a:pt x="126" y="531"/>
                    <a:pt x="125" y="531"/>
                    <a:pt x="124" y="532"/>
                  </a:cubicBezTo>
                  <a:cubicBezTo>
                    <a:pt x="123" y="532"/>
                    <a:pt x="122" y="533"/>
                    <a:pt x="121" y="532"/>
                  </a:cubicBezTo>
                  <a:cubicBezTo>
                    <a:pt x="120" y="532"/>
                    <a:pt x="119" y="532"/>
                    <a:pt x="118" y="531"/>
                  </a:cubicBezTo>
                  <a:cubicBezTo>
                    <a:pt x="116" y="530"/>
                    <a:pt x="115" y="529"/>
                    <a:pt x="113" y="528"/>
                  </a:cubicBezTo>
                  <a:cubicBezTo>
                    <a:pt x="112" y="526"/>
                    <a:pt x="111" y="525"/>
                    <a:pt x="110" y="524"/>
                  </a:cubicBezTo>
                  <a:cubicBezTo>
                    <a:pt x="109" y="523"/>
                    <a:pt x="108" y="522"/>
                    <a:pt x="108" y="520"/>
                  </a:cubicBezTo>
                  <a:cubicBezTo>
                    <a:pt x="107" y="519"/>
                    <a:pt x="107" y="518"/>
                    <a:pt x="107" y="517"/>
                  </a:cubicBezTo>
                  <a:cubicBezTo>
                    <a:pt x="106" y="515"/>
                    <a:pt x="106" y="514"/>
                    <a:pt x="106" y="512"/>
                  </a:cubicBezTo>
                  <a:lnTo>
                    <a:pt x="106" y="457"/>
                  </a:lnTo>
                  <a:cubicBezTo>
                    <a:pt x="105" y="444"/>
                    <a:pt x="105" y="433"/>
                    <a:pt x="103" y="424"/>
                  </a:cubicBezTo>
                  <a:cubicBezTo>
                    <a:pt x="102" y="416"/>
                    <a:pt x="100" y="408"/>
                    <a:pt x="98" y="402"/>
                  </a:cubicBezTo>
                  <a:cubicBezTo>
                    <a:pt x="96" y="395"/>
                    <a:pt x="93" y="390"/>
                    <a:pt x="91" y="386"/>
                  </a:cubicBezTo>
                  <a:cubicBezTo>
                    <a:pt x="88" y="382"/>
                    <a:pt x="85" y="379"/>
                    <a:pt x="82" y="376"/>
                  </a:cubicBezTo>
                  <a:cubicBezTo>
                    <a:pt x="79" y="373"/>
                    <a:pt x="76" y="370"/>
                    <a:pt x="72" y="369"/>
                  </a:cubicBezTo>
                  <a:cubicBezTo>
                    <a:pt x="68" y="367"/>
                    <a:pt x="64" y="366"/>
                    <a:pt x="60" y="366"/>
                  </a:cubicBezTo>
                  <a:cubicBezTo>
                    <a:pt x="57" y="366"/>
                    <a:pt x="53" y="367"/>
                    <a:pt x="48" y="368"/>
                  </a:cubicBezTo>
                  <a:cubicBezTo>
                    <a:pt x="44" y="370"/>
                    <a:pt x="40" y="373"/>
                    <a:pt x="37" y="376"/>
                  </a:cubicBezTo>
                  <a:cubicBezTo>
                    <a:pt x="32" y="381"/>
                    <a:pt x="29" y="385"/>
                    <a:pt x="27" y="390"/>
                  </a:cubicBezTo>
                  <a:cubicBezTo>
                    <a:pt x="24" y="395"/>
                    <a:pt x="23" y="399"/>
                    <a:pt x="21" y="403"/>
                  </a:cubicBezTo>
                  <a:cubicBezTo>
                    <a:pt x="20" y="407"/>
                    <a:pt x="19" y="411"/>
                    <a:pt x="19" y="414"/>
                  </a:cubicBezTo>
                  <a:cubicBezTo>
                    <a:pt x="18" y="417"/>
                    <a:pt x="17" y="419"/>
                    <a:pt x="16" y="419"/>
                  </a:cubicBezTo>
                  <a:cubicBezTo>
                    <a:pt x="16" y="420"/>
                    <a:pt x="15" y="420"/>
                    <a:pt x="15" y="420"/>
                  </a:cubicBezTo>
                  <a:cubicBezTo>
                    <a:pt x="14" y="420"/>
                    <a:pt x="13" y="420"/>
                    <a:pt x="12" y="420"/>
                  </a:cubicBezTo>
                  <a:cubicBezTo>
                    <a:pt x="11" y="420"/>
                    <a:pt x="10" y="419"/>
                    <a:pt x="9" y="418"/>
                  </a:cubicBezTo>
                  <a:cubicBezTo>
                    <a:pt x="8" y="417"/>
                    <a:pt x="7" y="416"/>
                    <a:pt x="5" y="414"/>
                  </a:cubicBezTo>
                  <a:cubicBezTo>
                    <a:pt x="4" y="413"/>
                    <a:pt x="3" y="412"/>
                    <a:pt x="3" y="412"/>
                  </a:cubicBezTo>
                  <a:cubicBezTo>
                    <a:pt x="2" y="411"/>
                    <a:pt x="1" y="410"/>
                    <a:pt x="1" y="409"/>
                  </a:cubicBezTo>
                  <a:cubicBezTo>
                    <a:pt x="1" y="409"/>
                    <a:pt x="0" y="408"/>
                    <a:pt x="0" y="407"/>
                  </a:cubicBezTo>
                  <a:cubicBezTo>
                    <a:pt x="0" y="406"/>
                    <a:pt x="0" y="405"/>
                    <a:pt x="0" y="403"/>
                  </a:cubicBezTo>
                  <a:cubicBezTo>
                    <a:pt x="0" y="402"/>
                    <a:pt x="0" y="399"/>
                    <a:pt x="1" y="396"/>
                  </a:cubicBezTo>
                  <a:cubicBezTo>
                    <a:pt x="2" y="393"/>
                    <a:pt x="3" y="389"/>
                    <a:pt x="5" y="385"/>
                  </a:cubicBezTo>
                  <a:cubicBezTo>
                    <a:pt x="7" y="380"/>
                    <a:pt x="10" y="376"/>
                    <a:pt x="12" y="371"/>
                  </a:cubicBezTo>
                  <a:cubicBezTo>
                    <a:pt x="15" y="367"/>
                    <a:pt x="19" y="362"/>
                    <a:pt x="23" y="358"/>
                  </a:cubicBezTo>
                  <a:cubicBezTo>
                    <a:pt x="30" y="352"/>
                    <a:pt x="36" y="347"/>
                    <a:pt x="43" y="344"/>
                  </a:cubicBezTo>
                  <a:cubicBezTo>
                    <a:pt x="50" y="341"/>
                    <a:pt x="56" y="339"/>
                    <a:pt x="63" y="339"/>
                  </a:cubicBezTo>
                  <a:cubicBezTo>
                    <a:pt x="69" y="339"/>
                    <a:pt x="76" y="340"/>
                    <a:pt x="81" y="343"/>
                  </a:cubicBezTo>
                  <a:cubicBezTo>
                    <a:pt x="87" y="346"/>
                    <a:pt x="93" y="349"/>
                    <a:pt x="98" y="354"/>
                  </a:cubicBezTo>
                  <a:cubicBezTo>
                    <a:pt x="102" y="359"/>
                    <a:pt x="106" y="363"/>
                    <a:pt x="109" y="368"/>
                  </a:cubicBezTo>
                  <a:cubicBezTo>
                    <a:pt x="113" y="373"/>
                    <a:pt x="116" y="380"/>
                    <a:pt x="118" y="387"/>
                  </a:cubicBezTo>
                  <a:cubicBezTo>
                    <a:pt x="121" y="395"/>
                    <a:pt x="123" y="404"/>
                    <a:pt x="124" y="415"/>
                  </a:cubicBezTo>
                  <a:cubicBezTo>
                    <a:pt x="126" y="425"/>
                    <a:pt x="127" y="439"/>
                    <a:pt x="127" y="454"/>
                  </a:cubicBezTo>
                  <a:lnTo>
                    <a:pt x="128" y="498"/>
                  </a:lnTo>
                  <a:lnTo>
                    <a:pt x="187" y="439"/>
                  </a:lnTo>
                  <a:cubicBezTo>
                    <a:pt x="187" y="439"/>
                    <a:pt x="188" y="438"/>
                    <a:pt x="189" y="438"/>
                  </a:cubicBezTo>
                  <a:cubicBezTo>
                    <a:pt x="190" y="438"/>
                    <a:pt x="191" y="438"/>
                    <a:pt x="192" y="438"/>
                  </a:cubicBezTo>
                  <a:cubicBezTo>
                    <a:pt x="193" y="438"/>
                    <a:pt x="194" y="439"/>
                    <a:pt x="195" y="440"/>
                  </a:cubicBezTo>
                  <a:cubicBezTo>
                    <a:pt x="196" y="441"/>
                    <a:pt x="197" y="442"/>
                    <a:pt x="199" y="443"/>
                  </a:cubicBezTo>
                  <a:close/>
                  <a:moveTo>
                    <a:pt x="256" y="265"/>
                  </a:moveTo>
                  <a:cubicBezTo>
                    <a:pt x="266" y="275"/>
                    <a:pt x="275" y="285"/>
                    <a:pt x="282" y="296"/>
                  </a:cubicBezTo>
                  <a:cubicBezTo>
                    <a:pt x="289" y="306"/>
                    <a:pt x="293" y="316"/>
                    <a:pt x="296" y="326"/>
                  </a:cubicBezTo>
                  <a:cubicBezTo>
                    <a:pt x="298" y="336"/>
                    <a:pt x="298" y="346"/>
                    <a:pt x="295" y="355"/>
                  </a:cubicBezTo>
                  <a:cubicBezTo>
                    <a:pt x="292" y="365"/>
                    <a:pt x="287" y="374"/>
                    <a:pt x="278" y="383"/>
                  </a:cubicBezTo>
                  <a:cubicBezTo>
                    <a:pt x="269" y="392"/>
                    <a:pt x="260" y="397"/>
                    <a:pt x="251" y="400"/>
                  </a:cubicBezTo>
                  <a:cubicBezTo>
                    <a:pt x="243" y="403"/>
                    <a:pt x="233" y="403"/>
                    <a:pt x="224" y="401"/>
                  </a:cubicBezTo>
                  <a:cubicBezTo>
                    <a:pt x="214" y="399"/>
                    <a:pt x="205" y="394"/>
                    <a:pt x="194" y="387"/>
                  </a:cubicBezTo>
                  <a:cubicBezTo>
                    <a:pt x="184" y="380"/>
                    <a:pt x="174" y="370"/>
                    <a:pt x="162" y="359"/>
                  </a:cubicBezTo>
                  <a:cubicBezTo>
                    <a:pt x="152" y="349"/>
                    <a:pt x="143" y="339"/>
                    <a:pt x="136" y="328"/>
                  </a:cubicBezTo>
                  <a:cubicBezTo>
                    <a:pt x="129" y="318"/>
                    <a:pt x="125" y="308"/>
                    <a:pt x="122" y="298"/>
                  </a:cubicBezTo>
                  <a:cubicBezTo>
                    <a:pt x="120" y="288"/>
                    <a:pt x="120" y="278"/>
                    <a:pt x="123" y="268"/>
                  </a:cubicBezTo>
                  <a:cubicBezTo>
                    <a:pt x="126" y="259"/>
                    <a:pt x="131" y="250"/>
                    <a:pt x="140" y="241"/>
                  </a:cubicBezTo>
                  <a:cubicBezTo>
                    <a:pt x="149" y="232"/>
                    <a:pt x="158" y="226"/>
                    <a:pt x="167" y="224"/>
                  </a:cubicBezTo>
                  <a:cubicBezTo>
                    <a:pt x="176" y="221"/>
                    <a:pt x="185" y="221"/>
                    <a:pt x="194" y="223"/>
                  </a:cubicBezTo>
                  <a:cubicBezTo>
                    <a:pt x="204" y="225"/>
                    <a:pt x="214" y="230"/>
                    <a:pt x="224" y="237"/>
                  </a:cubicBezTo>
                  <a:cubicBezTo>
                    <a:pt x="234" y="244"/>
                    <a:pt x="245" y="253"/>
                    <a:pt x="256" y="265"/>
                  </a:cubicBezTo>
                  <a:close/>
                  <a:moveTo>
                    <a:pt x="238" y="284"/>
                  </a:moveTo>
                  <a:cubicBezTo>
                    <a:pt x="232" y="278"/>
                    <a:pt x="225" y="272"/>
                    <a:pt x="219" y="267"/>
                  </a:cubicBezTo>
                  <a:cubicBezTo>
                    <a:pt x="214" y="262"/>
                    <a:pt x="208" y="258"/>
                    <a:pt x="203" y="255"/>
                  </a:cubicBezTo>
                  <a:cubicBezTo>
                    <a:pt x="198" y="252"/>
                    <a:pt x="193" y="249"/>
                    <a:pt x="189" y="248"/>
                  </a:cubicBezTo>
                  <a:cubicBezTo>
                    <a:pt x="184" y="246"/>
                    <a:pt x="180" y="246"/>
                    <a:pt x="176" y="246"/>
                  </a:cubicBezTo>
                  <a:cubicBezTo>
                    <a:pt x="172" y="246"/>
                    <a:pt x="168" y="247"/>
                    <a:pt x="165" y="249"/>
                  </a:cubicBezTo>
                  <a:cubicBezTo>
                    <a:pt x="161" y="251"/>
                    <a:pt x="158" y="253"/>
                    <a:pt x="154" y="257"/>
                  </a:cubicBezTo>
                  <a:cubicBezTo>
                    <a:pt x="148" y="263"/>
                    <a:pt x="145" y="269"/>
                    <a:pt x="144" y="275"/>
                  </a:cubicBezTo>
                  <a:cubicBezTo>
                    <a:pt x="143" y="282"/>
                    <a:pt x="144" y="289"/>
                    <a:pt x="147" y="296"/>
                  </a:cubicBezTo>
                  <a:cubicBezTo>
                    <a:pt x="149" y="303"/>
                    <a:pt x="154" y="310"/>
                    <a:pt x="160" y="317"/>
                  </a:cubicBezTo>
                  <a:cubicBezTo>
                    <a:pt x="165" y="324"/>
                    <a:pt x="172" y="332"/>
                    <a:pt x="180" y="340"/>
                  </a:cubicBezTo>
                  <a:cubicBezTo>
                    <a:pt x="190" y="350"/>
                    <a:pt x="199" y="358"/>
                    <a:pt x="207" y="364"/>
                  </a:cubicBezTo>
                  <a:cubicBezTo>
                    <a:pt x="215" y="370"/>
                    <a:pt x="223" y="374"/>
                    <a:pt x="229" y="376"/>
                  </a:cubicBezTo>
                  <a:cubicBezTo>
                    <a:pt x="236" y="378"/>
                    <a:pt x="242" y="379"/>
                    <a:pt x="248" y="377"/>
                  </a:cubicBezTo>
                  <a:cubicBezTo>
                    <a:pt x="253" y="376"/>
                    <a:pt x="259" y="372"/>
                    <a:pt x="264" y="367"/>
                  </a:cubicBezTo>
                  <a:cubicBezTo>
                    <a:pt x="268" y="364"/>
                    <a:pt x="271" y="359"/>
                    <a:pt x="272" y="355"/>
                  </a:cubicBezTo>
                  <a:cubicBezTo>
                    <a:pt x="274" y="351"/>
                    <a:pt x="275" y="347"/>
                    <a:pt x="274" y="342"/>
                  </a:cubicBezTo>
                  <a:cubicBezTo>
                    <a:pt x="274" y="338"/>
                    <a:pt x="273" y="333"/>
                    <a:pt x="271" y="328"/>
                  </a:cubicBezTo>
                  <a:cubicBezTo>
                    <a:pt x="269" y="324"/>
                    <a:pt x="267" y="319"/>
                    <a:pt x="264" y="314"/>
                  </a:cubicBezTo>
                  <a:cubicBezTo>
                    <a:pt x="261" y="309"/>
                    <a:pt x="257" y="304"/>
                    <a:pt x="253" y="299"/>
                  </a:cubicBezTo>
                  <a:cubicBezTo>
                    <a:pt x="248" y="294"/>
                    <a:pt x="244" y="289"/>
                    <a:pt x="238" y="284"/>
                  </a:cubicBezTo>
                  <a:close/>
                  <a:moveTo>
                    <a:pt x="369" y="152"/>
                  </a:moveTo>
                  <a:cubicBezTo>
                    <a:pt x="379" y="162"/>
                    <a:pt x="388" y="172"/>
                    <a:pt x="395" y="183"/>
                  </a:cubicBezTo>
                  <a:cubicBezTo>
                    <a:pt x="402" y="193"/>
                    <a:pt x="407" y="203"/>
                    <a:pt x="409" y="213"/>
                  </a:cubicBezTo>
                  <a:cubicBezTo>
                    <a:pt x="411" y="223"/>
                    <a:pt x="411" y="233"/>
                    <a:pt x="408" y="242"/>
                  </a:cubicBezTo>
                  <a:cubicBezTo>
                    <a:pt x="406" y="252"/>
                    <a:pt x="400" y="261"/>
                    <a:pt x="391" y="270"/>
                  </a:cubicBezTo>
                  <a:cubicBezTo>
                    <a:pt x="382" y="279"/>
                    <a:pt x="373" y="284"/>
                    <a:pt x="365" y="287"/>
                  </a:cubicBezTo>
                  <a:cubicBezTo>
                    <a:pt x="356" y="290"/>
                    <a:pt x="346" y="290"/>
                    <a:pt x="337" y="288"/>
                  </a:cubicBezTo>
                  <a:cubicBezTo>
                    <a:pt x="328" y="285"/>
                    <a:pt x="318" y="281"/>
                    <a:pt x="308" y="274"/>
                  </a:cubicBezTo>
                  <a:cubicBezTo>
                    <a:pt x="297" y="266"/>
                    <a:pt x="287" y="257"/>
                    <a:pt x="276" y="246"/>
                  </a:cubicBezTo>
                  <a:cubicBezTo>
                    <a:pt x="265" y="236"/>
                    <a:pt x="257" y="225"/>
                    <a:pt x="250" y="215"/>
                  </a:cubicBezTo>
                  <a:cubicBezTo>
                    <a:pt x="243" y="205"/>
                    <a:pt x="238" y="195"/>
                    <a:pt x="235" y="185"/>
                  </a:cubicBezTo>
                  <a:cubicBezTo>
                    <a:pt x="233" y="175"/>
                    <a:pt x="233" y="165"/>
                    <a:pt x="236" y="155"/>
                  </a:cubicBezTo>
                  <a:cubicBezTo>
                    <a:pt x="239" y="146"/>
                    <a:pt x="245" y="137"/>
                    <a:pt x="254" y="128"/>
                  </a:cubicBezTo>
                  <a:cubicBezTo>
                    <a:pt x="262" y="119"/>
                    <a:pt x="271" y="113"/>
                    <a:pt x="280" y="110"/>
                  </a:cubicBezTo>
                  <a:cubicBezTo>
                    <a:pt x="289" y="108"/>
                    <a:pt x="298" y="107"/>
                    <a:pt x="307" y="110"/>
                  </a:cubicBezTo>
                  <a:cubicBezTo>
                    <a:pt x="317" y="112"/>
                    <a:pt x="327" y="117"/>
                    <a:pt x="337" y="124"/>
                  </a:cubicBezTo>
                  <a:cubicBezTo>
                    <a:pt x="347" y="131"/>
                    <a:pt x="358" y="140"/>
                    <a:pt x="369" y="152"/>
                  </a:cubicBezTo>
                  <a:close/>
                  <a:moveTo>
                    <a:pt x="352" y="171"/>
                  </a:moveTo>
                  <a:cubicBezTo>
                    <a:pt x="345" y="164"/>
                    <a:pt x="339" y="159"/>
                    <a:pt x="333" y="154"/>
                  </a:cubicBezTo>
                  <a:cubicBezTo>
                    <a:pt x="327" y="149"/>
                    <a:pt x="321" y="145"/>
                    <a:pt x="316" y="142"/>
                  </a:cubicBezTo>
                  <a:cubicBezTo>
                    <a:pt x="311" y="138"/>
                    <a:pt x="306" y="136"/>
                    <a:pt x="302" y="135"/>
                  </a:cubicBezTo>
                  <a:cubicBezTo>
                    <a:pt x="297" y="133"/>
                    <a:pt x="293" y="133"/>
                    <a:pt x="289" y="133"/>
                  </a:cubicBezTo>
                  <a:cubicBezTo>
                    <a:pt x="285" y="133"/>
                    <a:pt x="281" y="134"/>
                    <a:pt x="278" y="136"/>
                  </a:cubicBezTo>
                  <a:cubicBezTo>
                    <a:pt x="274" y="138"/>
                    <a:pt x="271" y="140"/>
                    <a:pt x="267" y="143"/>
                  </a:cubicBezTo>
                  <a:cubicBezTo>
                    <a:pt x="261" y="149"/>
                    <a:pt x="258" y="156"/>
                    <a:pt x="257" y="162"/>
                  </a:cubicBezTo>
                  <a:cubicBezTo>
                    <a:pt x="256" y="169"/>
                    <a:pt x="257" y="175"/>
                    <a:pt x="260" y="182"/>
                  </a:cubicBezTo>
                  <a:cubicBezTo>
                    <a:pt x="263" y="189"/>
                    <a:pt x="267" y="197"/>
                    <a:pt x="273" y="204"/>
                  </a:cubicBezTo>
                  <a:cubicBezTo>
                    <a:pt x="279" y="211"/>
                    <a:pt x="285" y="219"/>
                    <a:pt x="293" y="226"/>
                  </a:cubicBezTo>
                  <a:cubicBezTo>
                    <a:pt x="303" y="237"/>
                    <a:pt x="312" y="245"/>
                    <a:pt x="320" y="251"/>
                  </a:cubicBezTo>
                  <a:cubicBezTo>
                    <a:pt x="328" y="257"/>
                    <a:pt x="336" y="261"/>
                    <a:pt x="343" y="263"/>
                  </a:cubicBezTo>
                  <a:cubicBezTo>
                    <a:pt x="349" y="265"/>
                    <a:pt x="355" y="266"/>
                    <a:pt x="361" y="264"/>
                  </a:cubicBezTo>
                  <a:cubicBezTo>
                    <a:pt x="367" y="263"/>
                    <a:pt x="372" y="259"/>
                    <a:pt x="377" y="254"/>
                  </a:cubicBezTo>
                  <a:cubicBezTo>
                    <a:pt x="381" y="250"/>
                    <a:pt x="384" y="246"/>
                    <a:pt x="385" y="242"/>
                  </a:cubicBezTo>
                  <a:cubicBezTo>
                    <a:pt x="387" y="238"/>
                    <a:pt x="388" y="233"/>
                    <a:pt x="388" y="229"/>
                  </a:cubicBezTo>
                  <a:cubicBezTo>
                    <a:pt x="387" y="225"/>
                    <a:pt x="386" y="220"/>
                    <a:pt x="384" y="215"/>
                  </a:cubicBezTo>
                  <a:cubicBezTo>
                    <a:pt x="383" y="211"/>
                    <a:pt x="380" y="206"/>
                    <a:pt x="377" y="201"/>
                  </a:cubicBezTo>
                  <a:cubicBezTo>
                    <a:pt x="374" y="196"/>
                    <a:pt x="370" y="191"/>
                    <a:pt x="366" y="186"/>
                  </a:cubicBezTo>
                  <a:cubicBezTo>
                    <a:pt x="361" y="181"/>
                    <a:pt x="357" y="176"/>
                    <a:pt x="352" y="171"/>
                  </a:cubicBezTo>
                  <a:close/>
                  <a:moveTo>
                    <a:pt x="538" y="103"/>
                  </a:moveTo>
                  <a:cubicBezTo>
                    <a:pt x="539" y="105"/>
                    <a:pt x="540" y="106"/>
                    <a:pt x="541" y="107"/>
                  </a:cubicBezTo>
                  <a:cubicBezTo>
                    <a:pt x="542" y="108"/>
                    <a:pt x="542" y="109"/>
                    <a:pt x="543" y="110"/>
                  </a:cubicBezTo>
                  <a:cubicBezTo>
                    <a:pt x="543" y="111"/>
                    <a:pt x="543" y="112"/>
                    <a:pt x="543" y="113"/>
                  </a:cubicBezTo>
                  <a:cubicBezTo>
                    <a:pt x="543" y="114"/>
                    <a:pt x="542" y="114"/>
                    <a:pt x="542" y="115"/>
                  </a:cubicBezTo>
                  <a:lnTo>
                    <a:pt x="467" y="190"/>
                  </a:lnTo>
                  <a:cubicBezTo>
                    <a:pt x="466" y="191"/>
                    <a:pt x="465" y="192"/>
                    <a:pt x="464" y="192"/>
                  </a:cubicBezTo>
                  <a:cubicBezTo>
                    <a:pt x="463" y="193"/>
                    <a:pt x="462" y="193"/>
                    <a:pt x="461" y="193"/>
                  </a:cubicBezTo>
                  <a:cubicBezTo>
                    <a:pt x="460" y="193"/>
                    <a:pt x="458" y="193"/>
                    <a:pt x="457" y="192"/>
                  </a:cubicBezTo>
                  <a:cubicBezTo>
                    <a:pt x="456" y="191"/>
                    <a:pt x="454" y="190"/>
                    <a:pt x="453" y="188"/>
                  </a:cubicBezTo>
                  <a:cubicBezTo>
                    <a:pt x="451" y="187"/>
                    <a:pt x="450" y="186"/>
                    <a:pt x="449" y="184"/>
                  </a:cubicBezTo>
                  <a:cubicBezTo>
                    <a:pt x="448" y="183"/>
                    <a:pt x="448" y="182"/>
                    <a:pt x="447" y="181"/>
                  </a:cubicBezTo>
                  <a:cubicBezTo>
                    <a:pt x="447" y="180"/>
                    <a:pt x="446" y="179"/>
                    <a:pt x="446" y="177"/>
                  </a:cubicBezTo>
                  <a:cubicBezTo>
                    <a:pt x="446" y="176"/>
                    <a:pt x="446" y="174"/>
                    <a:pt x="446" y="173"/>
                  </a:cubicBezTo>
                  <a:lnTo>
                    <a:pt x="445" y="117"/>
                  </a:lnTo>
                  <a:cubicBezTo>
                    <a:pt x="445" y="105"/>
                    <a:pt x="444" y="94"/>
                    <a:pt x="443" y="85"/>
                  </a:cubicBezTo>
                  <a:cubicBezTo>
                    <a:pt x="441" y="76"/>
                    <a:pt x="440" y="69"/>
                    <a:pt x="437" y="62"/>
                  </a:cubicBezTo>
                  <a:cubicBezTo>
                    <a:pt x="435" y="56"/>
                    <a:pt x="433" y="51"/>
                    <a:pt x="430" y="47"/>
                  </a:cubicBezTo>
                  <a:cubicBezTo>
                    <a:pt x="427" y="43"/>
                    <a:pt x="424" y="39"/>
                    <a:pt x="421" y="36"/>
                  </a:cubicBezTo>
                  <a:cubicBezTo>
                    <a:pt x="418" y="33"/>
                    <a:pt x="415" y="31"/>
                    <a:pt x="411" y="29"/>
                  </a:cubicBezTo>
                  <a:cubicBezTo>
                    <a:pt x="408" y="27"/>
                    <a:pt x="404" y="27"/>
                    <a:pt x="400" y="26"/>
                  </a:cubicBezTo>
                  <a:cubicBezTo>
                    <a:pt x="396" y="26"/>
                    <a:pt x="392" y="27"/>
                    <a:pt x="388" y="29"/>
                  </a:cubicBezTo>
                  <a:cubicBezTo>
                    <a:pt x="384" y="31"/>
                    <a:pt x="380" y="33"/>
                    <a:pt x="376" y="37"/>
                  </a:cubicBezTo>
                  <a:cubicBezTo>
                    <a:pt x="372" y="41"/>
                    <a:pt x="368" y="46"/>
                    <a:pt x="366" y="51"/>
                  </a:cubicBezTo>
                  <a:cubicBezTo>
                    <a:pt x="364" y="55"/>
                    <a:pt x="362" y="60"/>
                    <a:pt x="361" y="64"/>
                  </a:cubicBezTo>
                  <a:cubicBezTo>
                    <a:pt x="359" y="68"/>
                    <a:pt x="359" y="71"/>
                    <a:pt x="358" y="74"/>
                  </a:cubicBezTo>
                  <a:cubicBezTo>
                    <a:pt x="357" y="77"/>
                    <a:pt x="357" y="79"/>
                    <a:pt x="356" y="80"/>
                  </a:cubicBezTo>
                  <a:cubicBezTo>
                    <a:pt x="355" y="80"/>
                    <a:pt x="355" y="81"/>
                    <a:pt x="354" y="81"/>
                  </a:cubicBezTo>
                  <a:cubicBezTo>
                    <a:pt x="353" y="81"/>
                    <a:pt x="353" y="81"/>
                    <a:pt x="352" y="81"/>
                  </a:cubicBezTo>
                  <a:cubicBezTo>
                    <a:pt x="351" y="80"/>
                    <a:pt x="350" y="79"/>
                    <a:pt x="349" y="79"/>
                  </a:cubicBezTo>
                  <a:cubicBezTo>
                    <a:pt x="347" y="78"/>
                    <a:pt x="346" y="76"/>
                    <a:pt x="345" y="75"/>
                  </a:cubicBezTo>
                  <a:cubicBezTo>
                    <a:pt x="344" y="74"/>
                    <a:pt x="343" y="73"/>
                    <a:pt x="342" y="72"/>
                  </a:cubicBezTo>
                  <a:cubicBezTo>
                    <a:pt x="341" y="71"/>
                    <a:pt x="341" y="71"/>
                    <a:pt x="340" y="70"/>
                  </a:cubicBezTo>
                  <a:cubicBezTo>
                    <a:pt x="340" y="69"/>
                    <a:pt x="340" y="68"/>
                    <a:pt x="339" y="68"/>
                  </a:cubicBezTo>
                  <a:cubicBezTo>
                    <a:pt x="339" y="67"/>
                    <a:pt x="339" y="66"/>
                    <a:pt x="339" y="64"/>
                  </a:cubicBezTo>
                  <a:cubicBezTo>
                    <a:pt x="339" y="62"/>
                    <a:pt x="340" y="60"/>
                    <a:pt x="341" y="57"/>
                  </a:cubicBezTo>
                  <a:cubicBezTo>
                    <a:pt x="341" y="53"/>
                    <a:pt x="343" y="50"/>
                    <a:pt x="345" y="45"/>
                  </a:cubicBezTo>
                  <a:cubicBezTo>
                    <a:pt x="347" y="41"/>
                    <a:pt x="349" y="36"/>
                    <a:pt x="352" y="32"/>
                  </a:cubicBezTo>
                  <a:cubicBezTo>
                    <a:pt x="355" y="27"/>
                    <a:pt x="358" y="23"/>
                    <a:pt x="362" y="19"/>
                  </a:cubicBezTo>
                  <a:cubicBezTo>
                    <a:pt x="369" y="12"/>
                    <a:pt x="376" y="7"/>
                    <a:pt x="382" y="4"/>
                  </a:cubicBezTo>
                  <a:cubicBezTo>
                    <a:pt x="389" y="1"/>
                    <a:pt x="396" y="0"/>
                    <a:pt x="402" y="0"/>
                  </a:cubicBezTo>
                  <a:cubicBezTo>
                    <a:pt x="409" y="0"/>
                    <a:pt x="415" y="1"/>
                    <a:pt x="421" y="4"/>
                  </a:cubicBezTo>
                  <a:cubicBezTo>
                    <a:pt x="427" y="6"/>
                    <a:pt x="432" y="10"/>
                    <a:pt x="437" y="15"/>
                  </a:cubicBezTo>
                  <a:cubicBezTo>
                    <a:pt x="441" y="19"/>
                    <a:pt x="445" y="24"/>
                    <a:pt x="449" y="29"/>
                  </a:cubicBezTo>
                  <a:cubicBezTo>
                    <a:pt x="452" y="34"/>
                    <a:pt x="455" y="40"/>
                    <a:pt x="458" y="48"/>
                  </a:cubicBezTo>
                  <a:cubicBezTo>
                    <a:pt x="460" y="55"/>
                    <a:pt x="462" y="64"/>
                    <a:pt x="464" y="75"/>
                  </a:cubicBezTo>
                  <a:cubicBezTo>
                    <a:pt x="465" y="86"/>
                    <a:pt x="466" y="99"/>
                    <a:pt x="466" y="115"/>
                  </a:cubicBezTo>
                  <a:lnTo>
                    <a:pt x="467" y="159"/>
                  </a:lnTo>
                  <a:lnTo>
                    <a:pt x="526" y="100"/>
                  </a:lnTo>
                  <a:cubicBezTo>
                    <a:pt x="527" y="99"/>
                    <a:pt x="528" y="99"/>
                    <a:pt x="528" y="99"/>
                  </a:cubicBezTo>
                  <a:cubicBezTo>
                    <a:pt x="529" y="99"/>
                    <a:pt x="530" y="99"/>
                    <a:pt x="531" y="99"/>
                  </a:cubicBezTo>
                  <a:cubicBezTo>
                    <a:pt x="532" y="99"/>
                    <a:pt x="533" y="100"/>
                    <a:pt x="534" y="100"/>
                  </a:cubicBezTo>
                  <a:cubicBezTo>
                    <a:pt x="535" y="101"/>
                    <a:pt x="537" y="102"/>
                    <a:pt x="538" y="10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7" name="Freeform 45"/>
            <p:cNvSpPr>
              <a:spLocks noEditPoints="1"/>
            </p:cNvSpPr>
            <p:nvPr/>
          </p:nvSpPr>
          <p:spPr bwMode="auto">
            <a:xfrm>
              <a:off x="3749" y="3603"/>
              <a:ext cx="199" cy="204"/>
            </a:xfrm>
            <a:custGeom>
              <a:avLst/>
              <a:gdLst/>
              <a:ahLst/>
              <a:cxnLst>
                <a:cxn ang="0">
                  <a:pos x="203" y="459"/>
                </a:cxn>
                <a:cxn ang="0">
                  <a:pos x="127" y="539"/>
                </a:cxn>
                <a:cxn ang="0">
                  <a:pos x="118" y="540"/>
                </a:cxn>
                <a:cxn ang="0">
                  <a:pos x="108" y="529"/>
                </a:cxn>
                <a:cxn ang="0">
                  <a:pos x="106" y="466"/>
                </a:cxn>
                <a:cxn ang="0">
                  <a:pos x="91" y="395"/>
                </a:cxn>
                <a:cxn ang="0">
                  <a:pos x="60" y="375"/>
                </a:cxn>
                <a:cxn ang="0">
                  <a:pos x="27" y="399"/>
                </a:cxn>
                <a:cxn ang="0">
                  <a:pos x="16" y="428"/>
                </a:cxn>
                <a:cxn ang="0">
                  <a:pos x="9" y="427"/>
                </a:cxn>
                <a:cxn ang="0">
                  <a:pos x="1" y="418"/>
                </a:cxn>
                <a:cxn ang="0">
                  <a:pos x="1" y="405"/>
                </a:cxn>
                <a:cxn ang="0">
                  <a:pos x="23" y="367"/>
                </a:cxn>
                <a:cxn ang="0">
                  <a:pos x="81" y="352"/>
                </a:cxn>
                <a:cxn ang="0">
                  <a:pos x="118" y="396"/>
                </a:cxn>
                <a:cxn ang="0">
                  <a:pos x="128" y="507"/>
                </a:cxn>
                <a:cxn ang="0">
                  <a:pos x="192" y="447"/>
                </a:cxn>
                <a:cxn ang="0">
                  <a:pos x="256" y="274"/>
                </a:cxn>
                <a:cxn ang="0">
                  <a:pos x="295" y="364"/>
                </a:cxn>
                <a:cxn ang="0">
                  <a:pos x="224" y="410"/>
                </a:cxn>
                <a:cxn ang="0">
                  <a:pos x="136" y="337"/>
                </a:cxn>
                <a:cxn ang="0">
                  <a:pos x="140" y="250"/>
                </a:cxn>
                <a:cxn ang="0">
                  <a:pos x="224" y="246"/>
                </a:cxn>
                <a:cxn ang="0">
                  <a:pos x="220" y="276"/>
                </a:cxn>
                <a:cxn ang="0">
                  <a:pos x="176" y="255"/>
                </a:cxn>
                <a:cxn ang="0">
                  <a:pos x="144" y="284"/>
                </a:cxn>
                <a:cxn ang="0">
                  <a:pos x="180" y="349"/>
                </a:cxn>
                <a:cxn ang="0">
                  <a:pos x="248" y="386"/>
                </a:cxn>
                <a:cxn ang="0">
                  <a:pos x="275" y="351"/>
                </a:cxn>
                <a:cxn ang="0">
                  <a:pos x="253" y="308"/>
                </a:cxn>
                <a:cxn ang="0">
                  <a:pos x="395" y="192"/>
                </a:cxn>
                <a:cxn ang="0">
                  <a:pos x="391" y="279"/>
                </a:cxn>
                <a:cxn ang="0">
                  <a:pos x="308" y="283"/>
                </a:cxn>
                <a:cxn ang="0">
                  <a:pos x="236" y="194"/>
                </a:cxn>
                <a:cxn ang="0">
                  <a:pos x="280" y="119"/>
                </a:cxn>
                <a:cxn ang="0">
                  <a:pos x="369" y="161"/>
                </a:cxn>
                <a:cxn ang="0">
                  <a:pos x="316" y="151"/>
                </a:cxn>
                <a:cxn ang="0">
                  <a:pos x="278" y="145"/>
                </a:cxn>
                <a:cxn ang="0">
                  <a:pos x="260" y="191"/>
                </a:cxn>
                <a:cxn ang="0">
                  <a:pos x="320" y="260"/>
                </a:cxn>
                <a:cxn ang="0">
                  <a:pos x="377" y="263"/>
                </a:cxn>
                <a:cxn ang="0">
                  <a:pos x="384" y="224"/>
                </a:cxn>
                <a:cxn ang="0">
                  <a:pos x="352" y="180"/>
                </a:cxn>
                <a:cxn ang="0">
                  <a:pos x="516" y="87"/>
                </a:cxn>
                <a:cxn ang="0">
                  <a:pos x="531" y="133"/>
                </a:cxn>
                <a:cxn ang="0">
                  <a:pos x="524" y="143"/>
                </a:cxn>
                <a:cxn ang="0">
                  <a:pos x="513" y="150"/>
                </a:cxn>
                <a:cxn ang="0">
                  <a:pos x="427" y="176"/>
                </a:cxn>
                <a:cxn ang="0">
                  <a:pos x="419" y="177"/>
                </a:cxn>
                <a:cxn ang="0">
                  <a:pos x="409" y="166"/>
                </a:cxn>
                <a:cxn ang="0">
                  <a:pos x="372" y="28"/>
                </a:cxn>
                <a:cxn ang="0">
                  <a:pos x="377" y="17"/>
                </a:cxn>
                <a:cxn ang="0">
                  <a:pos x="393" y="1"/>
                </a:cxn>
                <a:cxn ang="0">
                  <a:pos x="486" y="88"/>
                </a:cxn>
                <a:cxn ang="0">
                  <a:pos x="513" y="76"/>
                </a:cxn>
                <a:cxn ang="0">
                  <a:pos x="424" y="150"/>
                </a:cxn>
              </a:cxnLst>
              <a:rect l="0" t="0" r="r" b="b"/>
              <a:pathLst>
                <a:path w="531" h="542">
                  <a:moveTo>
                    <a:pt x="199" y="452"/>
                  </a:moveTo>
                  <a:cubicBezTo>
                    <a:pt x="200" y="453"/>
                    <a:pt x="201" y="454"/>
                    <a:pt x="202" y="455"/>
                  </a:cubicBezTo>
                  <a:cubicBezTo>
                    <a:pt x="202" y="457"/>
                    <a:pt x="203" y="458"/>
                    <a:pt x="203" y="459"/>
                  </a:cubicBezTo>
                  <a:cubicBezTo>
                    <a:pt x="204" y="460"/>
                    <a:pt x="204" y="460"/>
                    <a:pt x="204" y="461"/>
                  </a:cubicBezTo>
                  <a:cubicBezTo>
                    <a:pt x="203" y="462"/>
                    <a:pt x="203" y="463"/>
                    <a:pt x="202" y="464"/>
                  </a:cubicBezTo>
                  <a:lnTo>
                    <a:pt x="127" y="539"/>
                  </a:lnTo>
                  <a:cubicBezTo>
                    <a:pt x="126" y="540"/>
                    <a:pt x="125" y="540"/>
                    <a:pt x="124" y="541"/>
                  </a:cubicBezTo>
                  <a:cubicBezTo>
                    <a:pt x="123" y="541"/>
                    <a:pt x="122" y="542"/>
                    <a:pt x="121" y="541"/>
                  </a:cubicBezTo>
                  <a:cubicBezTo>
                    <a:pt x="120" y="541"/>
                    <a:pt x="119" y="541"/>
                    <a:pt x="118" y="540"/>
                  </a:cubicBezTo>
                  <a:cubicBezTo>
                    <a:pt x="116" y="539"/>
                    <a:pt x="115" y="538"/>
                    <a:pt x="113" y="537"/>
                  </a:cubicBezTo>
                  <a:cubicBezTo>
                    <a:pt x="112" y="535"/>
                    <a:pt x="111" y="534"/>
                    <a:pt x="110" y="533"/>
                  </a:cubicBezTo>
                  <a:cubicBezTo>
                    <a:pt x="109" y="532"/>
                    <a:pt x="108" y="531"/>
                    <a:pt x="108" y="529"/>
                  </a:cubicBezTo>
                  <a:cubicBezTo>
                    <a:pt x="107" y="528"/>
                    <a:pt x="107" y="527"/>
                    <a:pt x="107" y="526"/>
                  </a:cubicBezTo>
                  <a:cubicBezTo>
                    <a:pt x="106" y="524"/>
                    <a:pt x="106" y="523"/>
                    <a:pt x="106" y="521"/>
                  </a:cubicBezTo>
                  <a:lnTo>
                    <a:pt x="106" y="466"/>
                  </a:lnTo>
                  <a:cubicBezTo>
                    <a:pt x="105" y="453"/>
                    <a:pt x="105" y="442"/>
                    <a:pt x="103" y="433"/>
                  </a:cubicBezTo>
                  <a:cubicBezTo>
                    <a:pt x="102" y="425"/>
                    <a:pt x="100" y="417"/>
                    <a:pt x="98" y="411"/>
                  </a:cubicBezTo>
                  <a:cubicBezTo>
                    <a:pt x="96" y="404"/>
                    <a:pt x="93" y="399"/>
                    <a:pt x="91" y="395"/>
                  </a:cubicBezTo>
                  <a:cubicBezTo>
                    <a:pt x="88" y="391"/>
                    <a:pt x="85" y="388"/>
                    <a:pt x="82" y="385"/>
                  </a:cubicBezTo>
                  <a:cubicBezTo>
                    <a:pt x="79" y="382"/>
                    <a:pt x="76" y="379"/>
                    <a:pt x="72" y="378"/>
                  </a:cubicBezTo>
                  <a:cubicBezTo>
                    <a:pt x="68" y="376"/>
                    <a:pt x="64" y="375"/>
                    <a:pt x="60" y="375"/>
                  </a:cubicBezTo>
                  <a:cubicBezTo>
                    <a:pt x="57" y="375"/>
                    <a:pt x="53" y="376"/>
                    <a:pt x="48" y="377"/>
                  </a:cubicBezTo>
                  <a:cubicBezTo>
                    <a:pt x="44" y="379"/>
                    <a:pt x="40" y="382"/>
                    <a:pt x="37" y="385"/>
                  </a:cubicBezTo>
                  <a:cubicBezTo>
                    <a:pt x="32" y="390"/>
                    <a:pt x="29" y="394"/>
                    <a:pt x="27" y="399"/>
                  </a:cubicBezTo>
                  <a:cubicBezTo>
                    <a:pt x="24" y="404"/>
                    <a:pt x="23" y="408"/>
                    <a:pt x="21" y="412"/>
                  </a:cubicBezTo>
                  <a:cubicBezTo>
                    <a:pt x="20" y="416"/>
                    <a:pt x="19" y="420"/>
                    <a:pt x="19" y="423"/>
                  </a:cubicBezTo>
                  <a:cubicBezTo>
                    <a:pt x="18" y="426"/>
                    <a:pt x="17" y="428"/>
                    <a:pt x="16" y="428"/>
                  </a:cubicBezTo>
                  <a:cubicBezTo>
                    <a:pt x="16" y="429"/>
                    <a:pt x="15" y="429"/>
                    <a:pt x="15" y="429"/>
                  </a:cubicBezTo>
                  <a:cubicBezTo>
                    <a:pt x="14" y="429"/>
                    <a:pt x="13" y="429"/>
                    <a:pt x="12" y="429"/>
                  </a:cubicBezTo>
                  <a:cubicBezTo>
                    <a:pt x="11" y="429"/>
                    <a:pt x="10" y="428"/>
                    <a:pt x="9" y="427"/>
                  </a:cubicBezTo>
                  <a:cubicBezTo>
                    <a:pt x="8" y="426"/>
                    <a:pt x="7" y="425"/>
                    <a:pt x="5" y="423"/>
                  </a:cubicBezTo>
                  <a:cubicBezTo>
                    <a:pt x="4" y="422"/>
                    <a:pt x="3" y="421"/>
                    <a:pt x="3" y="421"/>
                  </a:cubicBezTo>
                  <a:cubicBezTo>
                    <a:pt x="2" y="420"/>
                    <a:pt x="1" y="419"/>
                    <a:pt x="1" y="418"/>
                  </a:cubicBezTo>
                  <a:cubicBezTo>
                    <a:pt x="1" y="418"/>
                    <a:pt x="0" y="417"/>
                    <a:pt x="0" y="416"/>
                  </a:cubicBezTo>
                  <a:cubicBezTo>
                    <a:pt x="0" y="415"/>
                    <a:pt x="0" y="414"/>
                    <a:pt x="0" y="412"/>
                  </a:cubicBezTo>
                  <a:cubicBezTo>
                    <a:pt x="0" y="411"/>
                    <a:pt x="0" y="408"/>
                    <a:pt x="1" y="405"/>
                  </a:cubicBezTo>
                  <a:cubicBezTo>
                    <a:pt x="2" y="402"/>
                    <a:pt x="3" y="398"/>
                    <a:pt x="5" y="394"/>
                  </a:cubicBezTo>
                  <a:cubicBezTo>
                    <a:pt x="7" y="389"/>
                    <a:pt x="10" y="385"/>
                    <a:pt x="12" y="380"/>
                  </a:cubicBezTo>
                  <a:cubicBezTo>
                    <a:pt x="15" y="376"/>
                    <a:pt x="19" y="371"/>
                    <a:pt x="23" y="367"/>
                  </a:cubicBezTo>
                  <a:cubicBezTo>
                    <a:pt x="30" y="361"/>
                    <a:pt x="36" y="356"/>
                    <a:pt x="43" y="353"/>
                  </a:cubicBezTo>
                  <a:cubicBezTo>
                    <a:pt x="50" y="350"/>
                    <a:pt x="57" y="348"/>
                    <a:pt x="63" y="348"/>
                  </a:cubicBezTo>
                  <a:cubicBezTo>
                    <a:pt x="69" y="348"/>
                    <a:pt x="76" y="349"/>
                    <a:pt x="81" y="352"/>
                  </a:cubicBezTo>
                  <a:cubicBezTo>
                    <a:pt x="87" y="355"/>
                    <a:pt x="93" y="358"/>
                    <a:pt x="98" y="363"/>
                  </a:cubicBezTo>
                  <a:cubicBezTo>
                    <a:pt x="102" y="368"/>
                    <a:pt x="106" y="372"/>
                    <a:pt x="109" y="377"/>
                  </a:cubicBezTo>
                  <a:cubicBezTo>
                    <a:pt x="113" y="382"/>
                    <a:pt x="116" y="389"/>
                    <a:pt x="118" y="396"/>
                  </a:cubicBezTo>
                  <a:cubicBezTo>
                    <a:pt x="121" y="404"/>
                    <a:pt x="123" y="413"/>
                    <a:pt x="124" y="424"/>
                  </a:cubicBezTo>
                  <a:cubicBezTo>
                    <a:pt x="126" y="434"/>
                    <a:pt x="127" y="448"/>
                    <a:pt x="127" y="463"/>
                  </a:cubicBezTo>
                  <a:lnTo>
                    <a:pt x="128" y="507"/>
                  </a:lnTo>
                  <a:lnTo>
                    <a:pt x="187" y="448"/>
                  </a:lnTo>
                  <a:cubicBezTo>
                    <a:pt x="187" y="448"/>
                    <a:pt x="188" y="447"/>
                    <a:pt x="189" y="447"/>
                  </a:cubicBezTo>
                  <a:cubicBezTo>
                    <a:pt x="190" y="447"/>
                    <a:pt x="191" y="447"/>
                    <a:pt x="192" y="447"/>
                  </a:cubicBezTo>
                  <a:cubicBezTo>
                    <a:pt x="193" y="447"/>
                    <a:pt x="194" y="448"/>
                    <a:pt x="195" y="449"/>
                  </a:cubicBezTo>
                  <a:cubicBezTo>
                    <a:pt x="196" y="450"/>
                    <a:pt x="197" y="451"/>
                    <a:pt x="199" y="452"/>
                  </a:cubicBezTo>
                  <a:close/>
                  <a:moveTo>
                    <a:pt x="256" y="274"/>
                  </a:moveTo>
                  <a:cubicBezTo>
                    <a:pt x="266" y="284"/>
                    <a:pt x="275" y="294"/>
                    <a:pt x="282" y="305"/>
                  </a:cubicBezTo>
                  <a:cubicBezTo>
                    <a:pt x="289" y="315"/>
                    <a:pt x="293" y="325"/>
                    <a:pt x="296" y="335"/>
                  </a:cubicBezTo>
                  <a:cubicBezTo>
                    <a:pt x="298" y="345"/>
                    <a:pt x="298" y="355"/>
                    <a:pt x="295" y="364"/>
                  </a:cubicBezTo>
                  <a:cubicBezTo>
                    <a:pt x="292" y="374"/>
                    <a:pt x="287" y="383"/>
                    <a:pt x="278" y="392"/>
                  </a:cubicBezTo>
                  <a:cubicBezTo>
                    <a:pt x="269" y="401"/>
                    <a:pt x="260" y="406"/>
                    <a:pt x="251" y="409"/>
                  </a:cubicBezTo>
                  <a:cubicBezTo>
                    <a:pt x="243" y="412"/>
                    <a:pt x="233" y="412"/>
                    <a:pt x="224" y="410"/>
                  </a:cubicBezTo>
                  <a:cubicBezTo>
                    <a:pt x="214" y="408"/>
                    <a:pt x="205" y="403"/>
                    <a:pt x="194" y="396"/>
                  </a:cubicBezTo>
                  <a:cubicBezTo>
                    <a:pt x="184" y="389"/>
                    <a:pt x="174" y="379"/>
                    <a:pt x="162" y="368"/>
                  </a:cubicBezTo>
                  <a:cubicBezTo>
                    <a:pt x="152" y="358"/>
                    <a:pt x="143" y="348"/>
                    <a:pt x="136" y="337"/>
                  </a:cubicBezTo>
                  <a:cubicBezTo>
                    <a:pt x="129" y="327"/>
                    <a:pt x="125" y="317"/>
                    <a:pt x="122" y="307"/>
                  </a:cubicBezTo>
                  <a:cubicBezTo>
                    <a:pt x="120" y="297"/>
                    <a:pt x="120" y="287"/>
                    <a:pt x="123" y="277"/>
                  </a:cubicBezTo>
                  <a:cubicBezTo>
                    <a:pt x="126" y="268"/>
                    <a:pt x="132" y="259"/>
                    <a:pt x="140" y="250"/>
                  </a:cubicBezTo>
                  <a:cubicBezTo>
                    <a:pt x="149" y="241"/>
                    <a:pt x="158" y="235"/>
                    <a:pt x="167" y="233"/>
                  </a:cubicBezTo>
                  <a:cubicBezTo>
                    <a:pt x="176" y="230"/>
                    <a:pt x="185" y="230"/>
                    <a:pt x="194" y="232"/>
                  </a:cubicBezTo>
                  <a:cubicBezTo>
                    <a:pt x="204" y="234"/>
                    <a:pt x="214" y="239"/>
                    <a:pt x="224" y="246"/>
                  </a:cubicBezTo>
                  <a:cubicBezTo>
                    <a:pt x="234" y="253"/>
                    <a:pt x="245" y="262"/>
                    <a:pt x="256" y="274"/>
                  </a:cubicBezTo>
                  <a:close/>
                  <a:moveTo>
                    <a:pt x="239" y="293"/>
                  </a:moveTo>
                  <a:cubicBezTo>
                    <a:pt x="232" y="287"/>
                    <a:pt x="225" y="281"/>
                    <a:pt x="220" y="276"/>
                  </a:cubicBezTo>
                  <a:cubicBezTo>
                    <a:pt x="214" y="271"/>
                    <a:pt x="208" y="267"/>
                    <a:pt x="203" y="264"/>
                  </a:cubicBezTo>
                  <a:cubicBezTo>
                    <a:pt x="198" y="261"/>
                    <a:pt x="193" y="258"/>
                    <a:pt x="189" y="257"/>
                  </a:cubicBezTo>
                  <a:cubicBezTo>
                    <a:pt x="184" y="255"/>
                    <a:pt x="180" y="255"/>
                    <a:pt x="176" y="255"/>
                  </a:cubicBezTo>
                  <a:cubicBezTo>
                    <a:pt x="172" y="255"/>
                    <a:pt x="168" y="256"/>
                    <a:pt x="165" y="258"/>
                  </a:cubicBezTo>
                  <a:cubicBezTo>
                    <a:pt x="161" y="260"/>
                    <a:pt x="158" y="262"/>
                    <a:pt x="154" y="266"/>
                  </a:cubicBezTo>
                  <a:cubicBezTo>
                    <a:pt x="148" y="272"/>
                    <a:pt x="145" y="278"/>
                    <a:pt x="144" y="284"/>
                  </a:cubicBezTo>
                  <a:cubicBezTo>
                    <a:pt x="143" y="291"/>
                    <a:pt x="144" y="298"/>
                    <a:pt x="147" y="305"/>
                  </a:cubicBezTo>
                  <a:cubicBezTo>
                    <a:pt x="149" y="312"/>
                    <a:pt x="154" y="319"/>
                    <a:pt x="160" y="326"/>
                  </a:cubicBezTo>
                  <a:cubicBezTo>
                    <a:pt x="165" y="333"/>
                    <a:pt x="172" y="341"/>
                    <a:pt x="180" y="349"/>
                  </a:cubicBezTo>
                  <a:cubicBezTo>
                    <a:pt x="190" y="359"/>
                    <a:pt x="199" y="367"/>
                    <a:pt x="207" y="373"/>
                  </a:cubicBezTo>
                  <a:cubicBezTo>
                    <a:pt x="215" y="379"/>
                    <a:pt x="223" y="383"/>
                    <a:pt x="229" y="385"/>
                  </a:cubicBezTo>
                  <a:cubicBezTo>
                    <a:pt x="236" y="387"/>
                    <a:pt x="242" y="388"/>
                    <a:pt x="248" y="386"/>
                  </a:cubicBezTo>
                  <a:cubicBezTo>
                    <a:pt x="253" y="385"/>
                    <a:pt x="259" y="381"/>
                    <a:pt x="264" y="376"/>
                  </a:cubicBezTo>
                  <a:cubicBezTo>
                    <a:pt x="268" y="373"/>
                    <a:pt x="271" y="368"/>
                    <a:pt x="272" y="364"/>
                  </a:cubicBezTo>
                  <a:cubicBezTo>
                    <a:pt x="274" y="360"/>
                    <a:pt x="275" y="356"/>
                    <a:pt x="275" y="351"/>
                  </a:cubicBezTo>
                  <a:cubicBezTo>
                    <a:pt x="274" y="347"/>
                    <a:pt x="273" y="342"/>
                    <a:pt x="271" y="337"/>
                  </a:cubicBezTo>
                  <a:cubicBezTo>
                    <a:pt x="269" y="333"/>
                    <a:pt x="267" y="328"/>
                    <a:pt x="264" y="323"/>
                  </a:cubicBezTo>
                  <a:cubicBezTo>
                    <a:pt x="261" y="318"/>
                    <a:pt x="257" y="313"/>
                    <a:pt x="253" y="308"/>
                  </a:cubicBezTo>
                  <a:cubicBezTo>
                    <a:pt x="248" y="303"/>
                    <a:pt x="244" y="298"/>
                    <a:pt x="239" y="293"/>
                  </a:cubicBezTo>
                  <a:close/>
                  <a:moveTo>
                    <a:pt x="369" y="161"/>
                  </a:moveTo>
                  <a:cubicBezTo>
                    <a:pt x="379" y="171"/>
                    <a:pt x="388" y="181"/>
                    <a:pt x="395" y="192"/>
                  </a:cubicBezTo>
                  <a:cubicBezTo>
                    <a:pt x="402" y="202"/>
                    <a:pt x="407" y="212"/>
                    <a:pt x="409" y="222"/>
                  </a:cubicBezTo>
                  <a:cubicBezTo>
                    <a:pt x="411" y="232"/>
                    <a:pt x="411" y="242"/>
                    <a:pt x="408" y="251"/>
                  </a:cubicBezTo>
                  <a:cubicBezTo>
                    <a:pt x="406" y="261"/>
                    <a:pt x="400" y="270"/>
                    <a:pt x="391" y="279"/>
                  </a:cubicBezTo>
                  <a:cubicBezTo>
                    <a:pt x="382" y="288"/>
                    <a:pt x="373" y="293"/>
                    <a:pt x="365" y="296"/>
                  </a:cubicBezTo>
                  <a:cubicBezTo>
                    <a:pt x="356" y="299"/>
                    <a:pt x="346" y="299"/>
                    <a:pt x="337" y="297"/>
                  </a:cubicBezTo>
                  <a:cubicBezTo>
                    <a:pt x="328" y="294"/>
                    <a:pt x="318" y="290"/>
                    <a:pt x="308" y="283"/>
                  </a:cubicBezTo>
                  <a:cubicBezTo>
                    <a:pt x="297" y="275"/>
                    <a:pt x="287" y="266"/>
                    <a:pt x="276" y="255"/>
                  </a:cubicBezTo>
                  <a:cubicBezTo>
                    <a:pt x="265" y="245"/>
                    <a:pt x="257" y="234"/>
                    <a:pt x="250" y="224"/>
                  </a:cubicBezTo>
                  <a:cubicBezTo>
                    <a:pt x="243" y="214"/>
                    <a:pt x="238" y="204"/>
                    <a:pt x="236" y="194"/>
                  </a:cubicBezTo>
                  <a:cubicBezTo>
                    <a:pt x="233" y="184"/>
                    <a:pt x="233" y="174"/>
                    <a:pt x="236" y="164"/>
                  </a:cubicBezTo>
                  <a:cubicBezTo>
                    <a:pt x="239" y="155"/>
                    <a:pt x="245" y="146"/>
                    <a:pt x="254" y="137"/>
                  </a:cubicBezTo>
                  <a:cubicBezTo>
                    <a:pt x="262" y="128"/>
                    <a:pt x="271" y="122"/>
                    <a:pt x="280" y="119"/>
                  </a:cubicBezTo>
                  <a:cubicBezTo>
                    <a:pt x="289" y="117"/>
                    <a:pt x="298" y="116"/>
                    <a:pt x="307" y="119"/>
                  </a:cubicBezTo>
                  <a:cubicBezTo>
                    <a:pt x="317" y="121"/>
                    <a:pt x="327" y="126"/>
                    <a:pt x="337" y="133"/>
                  </a:cubicBezTo>
                  <a:cubicBezTo>
                    <a:pt x="347" y="140"/>
                    <a:pt x="358" y="149"/>
                    <a:pt x="369" y="161"/>
                  </a:cubicBezTo>
                  <a:close/>
                  <a:moveTo>
                    <a:pt x="352" y="180"/>
                  </a:moveTo>
                  <a:cubicBezTo>
                    <a:pt x="345" y="173"/>
                    <a:pt x="339" y="168"/>
                    <a:pt x="333" y="163"/>
                  </a:cubicBezTo>
                  <a:cubicBezTo>
                    <a:pt x="327" y="158"/>
                    <a:pt x="321" y="154"/>
                    <a:pt x="316" y="151"/>
                  </a:cubicBezTo>
                  <a:cubicBezTo>
                    <a:pt x="311" y="147"/>
                    <a:pt x="306" y="145"/>
                    <a:pt x="302" y="144"/>
                  </a:cubicBezTo>
                  <a:cubicBezTo>
                    <a:pt x="297" y="142"/>
                    <a:pt x="293" y="142"/>
                    <a:pt x="289" y="142"/>
                  </a:cubicBezTo>
                  <a:cubicBezTo>
                    <a:pt x="285" y="142"/>
                    <a:pt x="281" y="143"/>
                    <a:pt x="278" y="145"/>
                  </a:cubicBezTo>
                  <a:cubicBezTo>
                    <a:pt x="274" y="147"/>
                    <a:pt x="271" y="149"/>
                    <a:pt x="267" y="152"/>
                  </a:cubicBezTo>
                  <a:cubicBezTo>
                    <a:pt x="261" y="158"/>
                    <a:pt x="258" y="165"/>
                    <a:pt x="257" y="171"/>
                  </a:cubicBezTo>
                  <a:cubicBezTo>
                    <a:pt x="256" y="178"/>
                    <a:pt x="257" y="184"/>
                    <a:pt x="260" y="191"/>
                  </a:cubicBezTo>
                  <a:cubicBezTo>
                    <a:pt x="263" y="198"/>
                    <a:pt x="267" y="206"/>
                    <a:pt x="273" y="213"/>
                  </a:cubicBezTo>
                  <a:cubicBezTo>
                    <a:pt x="279" y="220"/>
                    <a:pt x="285" y="228"/>
                    <a:pt x="293" y="235"/>
                  </a:cubicBezTo>
                  <a:cubicBezTo>
                    <a:pt x="303" y="246"/>
                    <a:pt x="312" y="254"/>
                    <a:pt x="320" y="260"/>
                  </a:cubicBezTo>
                  <a:cubicBezTo>
                    <a:pt x="328" y="266"/>
                    <a:pt x="336" y="270"/>
                    <a:pt x="343" y="272"/>
                  </a:cubicBezTo>
                  <a:cubicBezTo>
                    <a:pt x="349" y="274"/>
                    <a:pt x="355" y="275"/>
                    <a:pt x="361" y="273"/>
                  </a:cubicBezTo>
                  <a:cubicBezTo>
                    <a:pt x="367" y="272"/>
                    <a:pt x="372" y="268"/>
                    <a:pt x="377" y="263"/>
                  </a:cubicBezTo>
                  <a:cubicBezTo>
                    <a:pt x="381" y="259"/>
                    <a:pt x="384" y="255"/>
                    <a:pt x="385" y="251"/>
                  </a:cubicBezTo>
                  <a:cubicBezTo>
                    <a:pt x="387" y="247"/>
                    <a:pt x="388" y="242"/>
                    <a:pt x="388" y="238"/>
                  </a:cubicBezTo>
                  <a:cubicBezTo>
                    <a:pt x="387" y="234"/>
                    <a:pt x="386" y="229"/>
                    <a:pt x="384" y="224"/>
                  </a:cubicBezTo>
                  <a:cubicBezTo>
                    <a:pt x="383" y="220"/>
                    <a:pt x="380" y="215"/>
                    <a:pt x="377" y="210"/>
                  </a:cubicBezTo>
                  <a:cubicBezTo>
                    <a:pt x="374" y="205"/>
                    <a:pt x="370" y="200"/>
                    <a:pt x="366" y="195"/>
                  </a:cubicBezTo>
                  <a:cubicBezTo>
                    <a:pt x="361" y="190"/>
                    <a:pt x="357" y="185"/>
                    <a:pt x="352" y="180"/>
                  </a:cubicBezTo>
                  <a:close/>
                  <a:moveTo>
                    <a:pt x="513" y="76"/>
                  </a:moveTo>
                  <a:cubicBezTo>
                    <a:pt x="515" y="78"/>
                    <a:pt x="517" y="80"/>
                    <a:pt x="517" y="82"/>
                  </a:cubicBezTo>
                  <a:cubicBezTo>
                    <a:pt x="518" y="84"/>
                    <a:pt x="518" y="86"/>
                    <a:pt x="516" y="87"/>
                  </a:cubicBezTo>
                  <a:lnTo>
                    <a:pt x="501" y="102"/>
                  </a:lnTo>
                  <a:lnTo>
                    <a:pt x="530" y="131"/>
                  </a:lnTo>
                  <a:cubicBezTo>
                    <a:pt x="530" y="132"/>
                    <a:pt x="530" y="132"/>
                    <a:pt x="531" y="133"/>
                  </a:cubicBezTo>
                  <a:cubicBezTo>
                    <a:pt x="531" y="134"/>
                    <a:pt x="530" y="134"/>
                    <a:pt x="530" y="135"/>
                  </a:cubicBezTo>
                  <a:cubicBezTo>
                    <a:pt x="530" y="136"/>
                    <a:pt x="529" y="138"/>
                    <a:pt x="528" y="139"/>
                  </a:cubicBezTo>
                  <a:cubicBezTo>
                    <a:pt x="527" y="140"/>
                    <a:pt x="525" y="142"/>
                    <a:pt x="524" y="143"/>
                  </a:cubicBezTo>
                  <a:cubicBezTo>
                    <a:pt x="522" y="145"/>
                    <a:pt x="520" y="147"/>
                    <a:pt x="519" y="148"/>
                  </a:cubicBezTo>
                  <a:cubicBezTo>
                    <a:pt x="518" y="149"/>
                    <a:pt x="517" y="149"/>
                    <a:pt x="516" y="150"/>
                  </a:cubicBezTo>
                  <a:cubicBezTo>
                    <a:pt x="515" y="150"/>
                    <a:pt x="514" y="150"/>
                    <a:pt x="513" y="150"/>
                  </a:cubicBezTo>
                  <a:cubicBezTo>
                    <a:pt x="513" y="150"/>
                    <a:pt x="512" y="150"/>
                    <a:pt x="511" y="149"/>
                  </a:cubicBezTo>
                  <a:lnTo>
                    <a:pt x="483" y="121"/>
                  </a:lnTo>
                  <a:lnTo>
                    <a:pt x="427" y="176"/>
                  </a:lnTo>
                  <a:cubicBezTo>
                    <a:pt x="427" y="177"/>
                    <a:pt x="426" y="178"/>
                    <a:pt x="425" y="178"/>
                  </a:cubicBezTo>
                  <a:cubicBezTo>
                    <a:pt x="424" y="178"/>
                    <a:pt x="423" y="178"/>
                    <a:pt x="422" y="178"/>
                  </a:cubicBezTo>
                  <a:cubicBezTo>
                    <a:pt x="421" y="178"/>
                    <a:pt x="420" y="178"/>
                    <a:pt x="419" y="177"/>
                  </a:cubicBezTo>
                  <a:cubicBezTo>
                    <a:pt x="418" y="176"/>
                    <a:pt x="416" y="175"/>
                    <a:pt x="415" y="173"/>
                  </a:cubicBezTo>
                  <a:cubicBezTo>
                    <a:pt x="413" y="172"/>
                    <a:pt x="412" y="170"/>
                    <a:pt x="411" y="169"/>
                  </a:cubicBezTo>
                  <a:cubicBezTo>
                    <a:pt x="410" y="168"/>
                    <a:pt x="409" y="167"/>
                    <a:pt x="409" y="166"/>
                  </a:cubicBezTo>
                  <a:cubicBezTo>
                    <a:pt x="408" y="165"/>
                    <a:pt x="407" y="164"/>
                    <a:pt x="407" y="163"/>
                  </a:cubicBezTo>
                  <a:cubicBezTo>
                    <a:pt x="407" y="161"/>
                    <a:pt x="406" y="160"/>
                    <a:pt x="406" y="159"/>
                  </a:cubicBezTo>
                  <a:lnTo>
                    <a:pt x="372" y="28"/>
                  </a:lnTo>
                  <a:cubicBezTo>
                    <a:pt x="371" y="27"/>
                    <a:pt x="371" y="26"/>
                    <a:pt x="372" y="25"/>
                  </a:cubicBezTo>
                  <a:cubicBezTo>
                    <a:pt x="372" y="24"/>
                    <a:pt x="372" y="23"/>
                    <a:pt x="373" y="21"/>
                  </a:cubicBezTo>
                  <a:cubicBezTo>
                    <a:pt x="374" y="20"/>
                    <a:pt x="375" y="18"/>
                    <a:pt x="377" y="17"/>
                  </a:cubicBezTo>
                  <a:cubicBezTo>
                    <a:pt x="378" y="15"/>
                    <a:pt x="380" y="13"/>
                    <a:pt x="382" y="11"/>
                  </a:cubicBezTo>
                  <a:cubicBezTo>
                    <a:pt x="384" y="9"/>
                    <a:pt x="387" y="7"/>
                    <a:pt x="388" y="5"/>
                  </a:cubicBezTo>
                  <a:cubicBezTo>
                    <a:pt x="390" y="3"/>
                    <a:pt x="392" y="2"/>
                    <a:pt x="393" y="1"/>
                  </a:cubicBezTo>
                  <a:cubicBezTo>
                    <a:pt x="395" y="1"/>
                    <a:pt x="396" y="0"/>
                    <a:pt x="397" y="0"/>
                  </a:cubicBezTo>
                  <a:cubicBezTo>
                    <a:pt x="398" y="0"/>
                    <a:pt x="399" y="0"/>
                    <a:pt x="399" y="1"/>
                  </a:cubicBezTo>
                  <a:lnTo>
                    <a:pt x="486" y="88"/>
                  </a:lnTo>
                  <a:lnTo>
                    <a:pt x="501" y="72"/>
                  </a:lnTo>
                  <a:cubicBezTo>
                    <a:pt x="503" y="71"/>
                    <a:pt x="504" y="71"/>
                    <a:pt x="506" y="71"/>
                  </a:cubicBezTo>
                  <a:cubicBezTo>
                    <a:pt x="508" y="72"/>
                    <a:pt x="510" y="73"/>
                    <a:pt x="513" y="76"/>
                  </a:cubicBezTo>
                  <a:close/>
                  <a:moveTo>
                    <a:pt x="394" y="31"/>
                  </a:moveTo>
                  <a:lnTo>
                    <a:pt x="393" y="31"/>
                  </a:lnTo>
                  <a:lnTo>
                    <a:pt x="424" y="150"/>
                  </a:lnTo>
                  <a:lnTo>
                    <a:pt x="468" y="106"/>
                  </a:lnTo>
                  <a:lnTo>
                    <a:pt x="394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8" name="Freeform 46"/>
            <p:cNvSpPr>
              <a:spLocks noEditPoints="1"/>
            </p:cNvSpPr>
            <p:nvPr/>
          </p:nvSpPr>
          <p:spPr bwMode="auto">
            <a:xfrm>
              <a:off x="4232" y="3601"/>
              <a:ext cx="197" cy="206"/>
            </a:xfrm>
            <a:custGeom>
              <a:avLst/>
              <a:gdLst/>
              <a:ahLst/>
              <a:cxnLst>
                <a:cxn ang="0">
                  <a:pos x="203" y="466"/>
                </a:cxn>
                <a:cxn ang="0">
                  <a:pos x="127" y="546"/>
                </a:cxn>
                <a:cxn ang="0">
                  <a:pos x="118" y="547"/>
                </a:cxn>
                <a:cxn ang="0">
                  <a:pos x="108" y="536"/>
                </a:cxn>
                <a:cxn ang="0">
                  <a:pos x="106" y="473"/>
                </a:cxn>
                <a:cxn ang="0">
                  <a:pos x="91" y="402"/>
                </a:cxn>
                <a:cxn ang="0">
                  <a:pos x="61" y="382"/>
                </a:cxn>
                <a:cxn ang="0">
                  <a:pos x="27" y="406"/>
                </a:cxn>
                <a:cxn ang="0">
                  <a:pos x="16" y="435"/>
                </a:cxn>
                <a:cxn ang="0">
                  <a:pos x="9" y="434"/>
                </a:cxn>
                <a:cxn ang="0">
                  <a:pos x="1" y="425"/>
                </a:cxn>
                <a:cxn ang="0">
                  <a:pos x="1" y="412"/>
                </a:cxn>
                <a:cxn ang="0">
                  <a:pos x="23" y="374"/>
                </a:cxn>
                <a:cxn ang="0">
                  <a:pos x="82" y="359"/>
                </a:cxn>
                <a:cxn ang="0">
                  <a:pos x="118" y="403"/>
                </a:cxn>
                <a:cxn ang="0">
                  <a:pos x="128" y="514"/>
                </a:cxn>
                <a:cxn ang="0">
                  <a:pos x="192" y="454"/>
                </a:cxn>
                <a:cxn ang="0">
                  <a:pos x="256" y="281"/>
                </a:cxn>
                <a:cxn ang="0">
                  <a:pos x="295" y="371"/>
                </a:cxn>
                <a:cxn ang="0">
                  <a:pos x="224" y="417"/>
                </a:cxn>
                <a:cxn ang="0">
                  <a:pos x="136" y="344"/>
                </a:cxn>
                <a:cxn ang="0">
                  <a:pos x="140" y="257"/>
                </a:cxn>
                <a:cxn ang="0">
                  <a:pos x="224" y="253"/>
                </a:cxn>
                <a:cxn ang="0">
                  <a:pos x="220" y="283"/>
                </a:cxn>
                <a:cxn ang="0">
                  <a:pos x="176" y="262"/>
                </a:cxn>
                <a:cxn ang="0">
                  <a:pos x="144" y="291"/>
                </a:cxn>
                <a:cxn ang="0">
                  <a:pos x="180" y="356"/>
                </a:cxn>
                <a:cxn ang="0">
                  <a:pos x="248" y="393"/>
                </a:cxn>
                <a:cxn ang="0">
                  <a:pos x="275" y="358"/>
                </a:cxn>
                <a:cxn ang="0">
                  <a:pos x="253" y="315"/>
                </a:cxn>
                <a:cxn ang="0">
                  <a:pos x="395" y="199"/>
                </a:cxn>
                <a:cxn ang="0">
                  <a:pos x="391" y="286"/>
                </a:cxn>
                <a:cxn ang="0">
                  <a:pos x="308" y="290"/>
                </a:cxn>
                <a:cxn ang="0">
                  <a:pos x="236" y="201"/>
                </a:cxn>
                <a:cxn ang="0">
                  <a:pos x="280" y="126"/>
                </a:cxn>
                <a:cxn ang="0">
                  <a:pos x="369" y="168"/>
                </a:cxn>
                <a:cxn ang="0">
                  <a:pos x="316" y="158"/>
                </a:cxn>
                <a:cxn ang="0">
                  <a:pos x="278" y="152"/>
                </a:cxn>
                <a:cxn ang="0">
                  <a:pos x="260" y="198"/>
                </a:cxn>
                <a:cxn ang="0">
                  <a:pos x="320" y="267"/>
                </a:cxn>
                <a:cxn ang="0">
                  <a:pos x="377" y="270"/>
                </a:cxn>
                <a:cxn ang="0">
                  <a:pos x="385" y="231"/>
                </a:cxn>
                <a:cxn ang="0">
                  <a:pos x="352" y="187"/>
                </a:cxn>
                <a:cxn ang="0">
                  <a:pos x="526" y="123"/>
                </a:cxn>
                <a:cxn ang="0">
                  <a:pos x="488" y="185"/>
                </a:cxn>
                <a:cxn ang="0">
                  <a:pos x="435" y="181"/>
                </a:cxn>
                <a:cxn ang="0">
                  <a:pos x="380" y="131"/>
                </a:cxn>
                <a:cxn ang="0">
                  <a:pos x="355" y="66"/>
                </a:cxn>
                <a:cxn ang="0">
                  <a:pos x="387" y="11"/>
                </a:cxn>
                <a:cxn ang="0">
                  <a:pos x="408" y="0"/>
                </a:cxn>
                <a:cxn ang="0">
                  <a:pos x="414" y="2"/>
                </a:cxn>
                <a:cxn ang="0">
                  <a:pos x="422" y="11"/>
                </a:cxn>
                <a:cxn ang="0">
                  <a:pos x="417" y="17"/>
                </a:cxn>
                <a:cxn ang="0">
                  <a:pos x="392" y="34"/>
                </a:cxn>
                <a:cxn ang="0">
                  <a:pos x="387" y="99"/>
                </a:cxn>
                <a:cxn ang="0">
                  <a:pos x="411" y="101"/>
                </a:cxn>
                <a:cxn ang="0">
                  <a:pos x="448" y="64"/>
                </a:cxn>
                <a:cxn ang="0">
                  <a:pos x="505" y="80"/>
                </a:cxn>
                <a:cxn ang="0">
                  <a:pos x="464" y="85"/>
                </a:cxn>
                <a:cxn ang="0">
                  <a:pos x="430" y="106"/>
                </a:cxn>
                <a:cxn ang="0">
                  <a:pos x="418" y="134"/>
                </a:cxn>
                <a:cxn ang="0">
                  <a:pos x="478" y="165"/>
                </a:cxn>
                <a:cxn ang="0">
                  <a:pos x="503" y="126"/>
                </a:cxn>
              </a:cxnLst>
              <a:rect l="0" t="0" r="r" b="b"/>
              <a:pathLst>
                <a:path w="527" h="549">
                  <a:moveTo>
                    <a:pt x="199" y="459"/>
                  </a:moveTo>
                  <a:cubicBezTo>
                    <a:pt x="200" y="460"/>
                    <a:pt x="201" y="461"/>
                    <a:pt x="202" y="462"/>
                  </a:cubicBezTo>
                  <a:cubicBezTo>
                    <a:pt x="202" y="464"/>
                    <a:pt x="203" y="465"/>
                    <a:pt x="203" y="466"/>
                  </a:cubicBezTo>
                  <a:cubicBezTo>
                    <a:pt x="204" y="467"/>
                    <a:pt x="204" y="467"/>
                    <a:pt x="204" y="468"/>
                  </a:cubicBezTo>
                  <a:cubicBezTo>
                    <a:pt x="203" y="469"/>
                    <a:pt x="203" y="470"/>
                    <a:pt x="202" y="471"/>
                  </a:cubicBezTo>
                  <a:lnTo>
                    <a:pt x="127" y="546"/>
                  </a:lnTo>
                  <a:cubicBezTo>
                    <a:pt x="126" y="547"/>
                    <a:pt x="125" y="547"/>
                    <a:pt x="124" y="548"/>
                  </a:cubicBezTo>
                  <a:cubicBezTo>
                    <a:pt x="123" y="548"/>
                    <a:pt x="122" y="549"/>
                    <a:pt x="121" y="548"/>
                  </a:cubicBezTo>
                  <a:cubicBezTo>
                    <a:pt x="120" y="548"/>
                    <a:pt x="119" y="548"/>
                    <a:pt x="118" y="547"/>
                  </a:cubicBezTo>
                  <a:cubicBezTo>
                    <a:pt x="116" y="546"/>
                    <a:pt x="115" y="545"/>
                    <a:pt x="113" y="544"/>
                  </a:cubicBezTo>
                  <a:cubicBezTo>
                    <a:pt x="112" y="542"/>
                    <a:pt x="111" y="541"/>
                    <a:pt x="110" y="540"/>
                  </a:cubicBezTo>
                  <a:cubicBezTo>
                    <a:pt x="109" y="539"/>
                    <a:pt x="108" y="538"/>
                    <a:pt x="108" y="536"/>
                  </a:cubicBezTo>
                  <a:cubicBezTo>
                    <a:pt x="107" y="535"/>
                    <a:pt x="107" y="534"/>
                    <a:pt x="107" y="533"/>
                  </a:cubicBezTo>
                  <a:cubicBezTo>
                    <a:pt x="107" y="531"/>
                    <a:pt x="106" y="530"/>
                    <a:pt x="106" y="528"/>
                  </a:cubicBezTo>
                  <a:lnTo>
                    <a:pt x="106" y="473"/>
                  </a:lnTo>
                  <a:cubicBezTo>
                    <a:pt x="105" y="460"/>
                    <a:pt x="105" y="449"/>
                    <a:pt x="103" y="440"/>
                  </a:cubicBezTo>
                  <a:cubicBezTo>
                    <a:pt x="102" y="432"/>
                    <a:pt x="100" y="424"/>
                    <a:pt x="98" y="418"/>
                  </a:cubicBezTo>
                  <a:cubicBezTo>
                    <a:pt x="96" y="411"/>
                    <a:pt x="94" y="406"/>
                    <a:pt x="91" y="402"/>
                  </a:cubicBezTo>
                  <a:cubicBezTo>
                    <a:pt x="88" y="398"/>
                    <a:pt x="85" y="395"/>
                    <a:pt x="82" y="392"/>
                  </a:cubicBezTo>
                  <a:cubicBezTo>
                    <a:pt x="79" y="389"/>
                    <a:pt x="76" y="386"/>
                    <a:pt x="72" y="385"/>
                  </a:cubicBezTo>
                  <a:cubicBezTo>
                    <a:pt x="68" y="383"/>
                    <a:pt x="64" y="382"/>
                    <a:pt x="61" y="382"/>
                  </a:cubicBezTo>
                  <a:cubicBezTo>
                    <a:pt x="57" y="382"/>
                    <a:pt x="53" y="383"/>
                    <a:pt x="48" y="384"/>
                  </a:cubicBezTo>
                  <a:cubicBezTo>
                    <a:pt x="44" y="386"/>
                    <a:pt x="40" y="389"/>
                    <a:pt x="37" y="392"/>
                  </a:cubicBezTo>
                  <a:cubicBezTo>
                    <a:pt x="32" y="397"/>
                    <a:pt x="29" y="401"/>
                    <a:pt x="27" y="406"/>
                  </a:cubicBezTo>
                  <a:cubicBezTo>
                    <a:pt x="24" y="411"/>
                    <a:pt x="23" y="415"/>
                    <a:pt x="21" y="419"/>
                  </a:cubicBezTo>
                  <a:cubicBezTo>
                    <a:pt x="20" y="423"/>
                    <a:pt x="19" y="427"/>
                    <a:pt x="19" y="430"/>
                  </a:cubicBezTo>
                  <a:cubicBezTo>
                    <a:pt x="18" y="433"/>
                    <a:pt x="17" y="435"/>
                    <a:pt x="16" y="435"/>
                  </a:cubicBezTo>
                  <a:cubicBezTo>
                    <a:pt x="16" y="436"/>
                    <a:pt x="15" y="436"/>
                    <a:pt x="15" y="436"/>
                  </a:cubicBezTo>
                  <a:cubicBezTo>
                    <a:pt x="14" y="436"/>
                    <a:pt x="13" y="436"/>
                    <a:pt x="12" y="436"/>
                  </a:cubicBezTo>
                  <a:cubicBezTo>
                    <a:pt x="11" y="436"/>
                    <a:pt x="10" y="435"/>
                    <a:pt x="9" y="434"/>
                  </a:cubicBezTo>
                  <a:cubicBezTo>
                    <a:pt x="8" y="433"/>
                    <a:pt x="7" y="432"/>
                    <a:pt x="5" y="430"/>
                  </a:cubicBezTo>
                  <a:cubicBezTo>
                    <a:pt x="4" y="429"/>
                    <a:pt x="3" y="428"/>
                    <a:pt x="3" y="428"/>
                  </a:cubicBezTo>
                  <a:cubicBezTo>
                    <a:pt x="2" y="427"/>
                    <a:pt x="1" y="426"/>
                    <a:pt x="1" y="425"/>
                  </a:cubicBezTo>
                  <a:cubicBezTo>
                    <a:pt x="1" y="425"/>
                    <a:pt x="0" y="424"/>
                    <a:pt x="0" y="423"/>
                  </a:cubicBezTo>
                  <a:cubicBezTo>
                    <a:pt x="0" y="422"/>
                    <a:pt x="0" y="421"/>
                    <a:pt x="0" y="419"/>
                  </a:cubicBezTo>
                  <a:cubicBezTo>
                    <a:pt x="0" y="418"/>
                    <a:pt x="0" y="415"/>
                    <a:pt x="1" y="412"/>
                  </a:cubicBezTo>
                  <a:cubicBezTo>
                    <a:pt x="2" y="409"/>
                    <a:pt x="3" y="405"/>
                    <a:pt x="5" y="401"/>
                  </a:cubicBezTo>
                  <a:cubicBezTo>
                    <a:pt x="7" y="396"/>
                    <a:pt x="10" y="392"/>
                    <a:pt x="13" y="387"/>
                  </a:cubicBezTo>
                  <a:cubicBezTo>
                    <a:pt x="15" y="383"/>
                    <a:pt x="19" y="378"/>
                    <a:pt x="23" y="374"/>
                  </a:cubicBezTo>
                  <a:cubicBezTo>
                    <a:pt x="30" y="368"/>
                    <a:pt x="36" y="363"/>
                    <a:pt x="43" y="360"/>
                  </a:cubicBezTo>
                  <a:cubicBezTo>
                    <a:pt x="50" y="357"/>
                    <a:pt x="57" y="355"/>
                    <a:pt x="63" y="355"/>
                  </a:cubicBezTo>
                  <a:cubicBezTo>
                    <a:pt x="69" y="355"/>
                    <a:pt x="76" y="356"/>
                    <a:pt x="82" y="359"/>
                  </a:cubicBezTo>
                  <a:cubicBezTo>
                    <a:pt x="87" y="362"/>
                    <a:pt x="93" y="365"/>
                    <a:pt x="98" y="370"/>
                  </a:cubicBezTo>
                  <a:cubicBezTo>
                    <a:pt x="102" y="375"/>
                    <a:pt x="106" y="379"/>
                    <a:pt x="109" y="384"/>
                  </a:cubicBezTo>
                  <a:cubicBezTo>
                    <a:pt x="113" y="389"/>
                    <a:pt x="116" y="396"/>
                    <a:pt x="118" y="403"/>
                  </a:cubicBezTo>
                  <a:cubicBezTo>
                    <a:pt x="121" y="411"/>
                    <a:pt x="123" y="420"/>
                    <a:pt x="124" y="431"/>
                  </a:cubicBezTo>
                  <a:cubicBezTo>
                    <a:pt x="126" y="441"/>
                    <a:pt x="127" y="455"/>
                    <a:pt x="127" y="470"/>
                  </a:cubicBezTo>
                  <a:lnTo>
                    <a:pt x="128" y="514"/>
                  </a:lnTo>
                  <a:lnTo>
                    <a:pt x="187" y="455"/>
                  </a:lnTo>
                  <a:cubicBezTo>
                    <a:pt x="187" y="455"/>
                    <a:pt x="188" y="454"/>
                    <a:pt x="189" y="454"/>
                  </a:cubicBezTo>
                  <a:cubicBezTo>
                    <a:pt x="190" y="454"/>
                    <a:pt x="191" y="454"/>
                    <a:pt x="192" y="454"/>
                  </a:cubicBezTo>
                  <a:cubicBezTo>
                    <a:pt x="193" y="454"/>
                    <a:pt x="194" y="455"/>
                    <a:pt x="195" y="456"/>
                  </a:cubicBezTo>
                  <a:cubicBezTo>
                    <a:pt x="196" y="457"/>
                    <a:pt x="197" y="458"/>
                    <a:pt x="199" y="459"/>
                  </a:cubicBezTo>
                  <a:close/>
                  <a:moveTo>
                    <a:pt x="256" y="281"/>
                  </a:moveTo>
                  <a:cubicBezTo>
                    <a:pt x="266" y="291"/>
                    <a:pt x="275" y="301"/>
                    <a:pt x="282" y="312"/>
                  </a:cubicBezTo>
                  <a:cubicBezTo>
                    <a:pt x="289" y="322"/>
                    <a:pt x="293" y="332"/>
                    <a:pt x="296" y="342"/>
                  </a:cubicBezTo>
                  <a:cubicBezTo>
                    <a:pt x="298" y="352"/>
                    <a:pt x="298" y="362"/>
                    <a:pt x="295" y="371"/>
                  </a:cubicBezTo>
                  <a:cubicBezTo>
                    <a:pt x="292" y="381"/>
                    <a:pt x="287" y="390"/>
                    <a:pt x="278" y="399"/>
                  </a:cubicBezTo>
                  <a:cubicBezTo>
                    <a:pt x="269" y="408"/>
                    <a:pt x="260" y="413"/>
                    <a:pt x="251" y="416"/>
                  </a:cubicBezTo>
                  <a:cubicBezTo>
                    <a:pt x="243" y="419"/>
                    <a:pt x="233" y="419"/>
                    <a:pt x="224" y="417"/>
                  </a:cubicBezTo>
                  <a:cubicBezTo>
                    <a:pt x="214" y="415"/>
                    <a:pt x="205" y="410"/>
                    <a:pt x="194" y="403"/>
                  </a:cubicBezTo>
                  <a:cubicBezTo>
                    <a:pt x="184" y="396"/>
                    <a:pt x="174" y="386"/>
                    <a:pt x="162" y="375"/>
                  </a:cubicBezTo>
                  <a:cubicBezTo>
                    <a:pt x="152" y="365"/>
                    <a:pt x="143" y="355"/>
                    <a:pt x="136" y="344"/>
                  </a:cubicBezTo>
                  <a:cubicBezTo>
                    <a:pt x="129" y="334"/>
                    <a:pt x="125" y="324"/>
                    <a:pt x="122" y="314"/>
                  </a:cubicBezTo>
                  <a:cubicBezTo>
                    <a:pt x="120" y="304"/>
                    <a:pt x="120" y="294"/>
                    <a:pt x="123" y="284"/>
                  </a:cubicBezTo>
                  <a:cubicBezTo>
                    <a:pt x="126" y="275"/>
                    <a:pt x="132" y="266"/>
                    <a:pt x="140" y="257"/>
                  </a:cubicBezTo>
                  <a:cubicBezTo>
                    <a:pt x="149" y="248"/>
                    <a:pt x="158" y="242"/>
                    <a:pt x="167" y="240"/>
                  </a:cubicBezTo>
                  <a:cubicBezTo>
                    <a:pt x="176" y="237"/>
                    <a:pt x="185" y="237"/>
                    <a:pt x="194" y="239"/>
                  </a:cubicBezTo>
                  <a:cubicBezTo>
                    <a:pt x="204" y="241"/>
                    <a:pt x="214" y="246"/>
                    <a:pt x="224" y="253"/>
                  </a:cubicBezTo>
                  <a:cubicBezTo>
                    <a:pt x="234" y="260"/>
                    <a:pt x="245" y="269"/>
                    <a:pt x="256" y="281"/>
                  </a:cubicBezTo>
                  <a:close/>
                  <a:moveTo>
                    <a:pt x="239" y="300"/>
                  </a:moveTo>
                  <a:cubicBezTo>
                    <a:pt x="232" y="294"/>
                    <a:pt x="225" y="288"/>
                    <a:pt x="220" y="283"/>
                  </a:cubicBezTo>
                  <a:cubicBezTo>
                    <a:pt x="214" y="278"/>
                    <a:pt x="208" y="274"/>
                    <a:pt x="203" y="271"/>
                  </a:cubicBezTo>
                  <a:cubicBezTo>
                    <a:pt x="198" y="268"/>
                    <a:pt x="193" y="265"/>
                    <a:pt x="189" y="264"/>
                  </a:cubicBezTo>
                  <a:cubicBezTo>
                    <a:pt x="184" y="262"/>
                    <a:pt x="180" y="262"/>
                    <a:pt x="176" y="262"/>
                  </a:cubicBezTo>
                  <a:cubicBezTo>
                    <a:pt x="172" y="262"/>
                    <a:pt x="168" y="263"/>
                    <a:pt x="165" y="265"/>
                  </a:cubicBezTo>
                  <a:cubicBezTo>
                    <a:pt x="161" y="267"/>
                    <a:pt x="158" y="269"/>
                    <a:pt x="154" y="273"/>
                  </a:cubicBezTo>
                  <a:cubicBezTo>
                    <a:pt x="148" y="279"/>
                    <a:pt x="145" y="285"/>
                    <a:pt x="144" y="291"/>
                  </a:cubicBezTo>
                  <a:cubicBezTo>
                    <a:pt x="143" y="298"/>
                    <a:pt x="144" y="305"/>
                    <a:pt x="147" y="312"/>
                  </a:cubicBezTo>
                  <a:cubicBezTo>
                    <a:pt x="150" y="319"/>
                    <a:pt x="154" y="326"/>
                    <a:pt x="160" y="333"/>
                  </a:cubicBezTo>
                  <a:cubicBezTo>
                    <a:pt x="165" y="340"/>
                    <a:pt x="172" y="348"/>
                    <a:pt x="180" y="356"/>
                  </a:cubicBezTo>
                  <a:cubicBezTo>
                    <a:pt x="190" y="366"/>
                    <a:pt x="199" y="374"/>
                    <a:pt x="207" y="380"/>
                  </a:cubicBezTo>
                  <a:cubicBezTo>
                    <a:pt x="215" y="386"/>
                    <a:pt x="223" y="390"/>
                    <a:pt x="229" y="392"/>
                  </a:cubicBezTo>
                  <a:cubicBezTo>
                    <a:pt x="236" y="394"/>
                    <a:pt x="242" y="395"/>
                    <a:pt x="248" y="393"/>
                  </a:cubicBezTo>
                  <a:cubicBezTo>
                    <a:pt x="253" y="392"/>
                    <a:pt x="259" y="388"/>
                    <a:pt x="264" y="383"/>
                  </a:cubicBezTo>
                  <a:cubicBezTo>
                    <a:pt x="268" y="380"/>
                    <a:pt x="271" y="375"/>
                    <a:pt x="272" y="371"/>
                  </a:cubicBezTo>
                  <a:cubicBezTo>
                    <a:pt x="274" y="367"/>
                    <a:pt x="275" y="363"/>
                    <a:pt x="275" y="358"/>
                  </a:cubicBezTo>
                  <a:cubicBezTo>
                    <a:pt x="274" y="354"/>
                    <a:pt x="273" y="349"/>
                    <a:pt x="271" y="344"/>
                  </a:cubicBezTo>
                  <a:cubicBezTo>
                    <a:pt x="269" y="340"/>
                    <a:pt x="267" y="335"/>
                    <a:pt x="264" y="330"/>
                  </a:cubicBezTo>
                  <a:cubicBezTo>
                    <a:pt x="261" y="325"/>
                    <a:pt x="257" y="320"/>
                    <a:pt x="253" y="315"/>
                  </a:cubicBezTo>
                  <a:cubicBezTo>
                    <a:pt x="248" y="310"/>
                    <a:pt x="244" y="305"/>
                    <a:pt x="239" y="300"/>
                  </a:cubicBezTo>
                  <a:close/>
                  <a:moveTo>
                    <a:pt x="369" y="168"/>
                  </a:moveTo>
                  <a:cubicBezTo>
                    <a:pt x="379" y="178"/>
                    <a:pt x="388" y="188"/>
                    <a:pt x="395" y="199"/>
                  </a:cubicBezTo>
                  <a:cubicBezTo>
                    <a:pt x="402" y="209"/>
                    <a:pt x="407" y="219"/>
                    <a:pt x="409" y="229"/>
                  </a:cubicBezTo>
                  <a:cubicBezTo>
                    <a:pt x="411" y="239"/>
                    <a:pt x="411" y="249"/>
                    <a:pt x="408" y="258"/>
                  </a:cubicBezTo>
                  <a:cubicBezTo>
                    <a:pt x="406" y="268"/>
                    <a:pt x="400" y="277"/>
                    <a:pt x="391" y="286"/>
                  </a:cubicBezTo>
                  <a:cubicBezTo>
                    <a:pt x="382" y="295"/>
                    <a:pt x="373" y="300"/>
                    <a:pt x="365" y="303"/>
                  </a:cubicBezTo>
                  <a:cubicBezTo>
                    <a:pt x="356" y="306"/>
                    <a:pt x="347" y="306"/>
                    <a:pt x="337" y="304"/>
                  </a:cubicBezTo>
                  <a:cubicBezTo>
                    <a:pt x="328" y="301"/>
                    <a:pt x="318" y="297"/>
                    <a:pt x="308" y="290"/>
                  </a:cubicBezTo>
                  <a:cubicBezTo>
                    <a:pt x="297" y="282"/>
                    <a:pt x="287" y="273"/>
                    <a:pt x="276" y="262"/>
                  </a:cubicBezTo>
                  <a:cubicBezTo>
                    <a:pt x="265" y="252"/>
                    <a:pt x="257" y="241"/>
                    <a:pt x="250" y="231"/>
                  </a:cubicBezTo>
                  <a:cubicBezTo>
                    <a:pt x="243" y="221"/>
                    <a:pt x="238" y="211"/>
                    <a:pt x="236" y="201"/>
                  </a:cubicBezTo>
                  <a:cubicBezTo>
                    <a:pt x="233" y="191"/>
                    <a:pt x="233" y="181"/>
                    <a:pt x="236" y="171"/>
                  </a:cubicBezTo>
                  <a:cubicBezTo>
                    <a:pt x="239" y="162"/>
                    <a:pt x="245" y="153"/>
                    <a:pt x="254" y="144"/>
                  </a:cubicBezTo>
                  <a:cubicBezTo>
                    <a:pt x="262" y="135"/>
                    <a:pt x="271" y="129"/>
                    <a:pt x="280" y="126"/>
                  </a:cubicBezTo>
                  <a:cubicBezTo>
                    <a:pt x="289" y="124"/>
                    <a:pt x="298" y="123"/>
                    <a:pt x="307" y="126"/>
                  </a:cubicBezTo>
                  <a:cubicBezTo>
                    <a:pt x="317" y="128"/>
                    <a:pt x="327" y="133"/>
                    <a:pt x="337" y="140"/>
                  </a:cubicBezTo>
                  <a:cubicBezTo>
                    <a:pt x="347" y="147"/>
                    <a:pt x="358" y="156"/>
                    <a:pt x="369" y="168"/>
                  </a:cubicBezTo>
                  <a:close/>
                  <a:moveTo>
                    <a:pt x="352" y="187"/>
                  </a:moveTo>
                  <a:cubicBezTo>
                    <a:pt x="345" y="180"/>
                    <a:pt x="339" y="175"/>
                    <a:pt x="333" y="170"/>
                  </a:cubicBezTo>
                  <a:cubicBezTo>
                    <a:pt x="327" y="165"/>
                    <a:pt x="321" y="161"/>
                    <a:pt x="316" y="158"/>
                  </a:cubicBezTo>
                  <a:cubicBezTo>
                    <a:pt x="311" y="154"/>
                    <a:pt x="306" y="152"/>
                    <a:pt x="302" y="151"/>
                  </a:cubicBezTo>
                  <a:cubicBezTo>
                    <a:pt x="297" y="149"/>
                    <a:pt x="293" y="149"/>
                    <a:pt x="289" y="149"/>
                  </a:cubicBezTo>
                  <a:cubicBezTo>
                    <a:pt x="285" y="149"/>
                    <a:pt x="281" y="150"/>
                    <a:pt x="278" y="152"/>
                  </a:cubicBezTo>
                  <a:cubicBezTo>
                    <a:pt x="274" y="154"/>
                    <a:pt x="271" y="156"/>
                    <a:pt x="267" y="159"/>
                  </a:cubicBezTo>
                  <a:cubicBezTo>
                    <a:pt x="261" y="165"/>
                    <a:pt x="258" y="172"/>
                    <a:pt x="257" y="178"/>
                  </a:cubicBezTo>
                  <a:cubicBezTo>
                    <a:pt x="256" y="185"/>
                    <a:pt x="257" y="191"/>
                    <a:pt x="260" y="198"/>
                  </a:cubicBezTo>
                  <a:cubicBezTo>
                    <a:pt x="263" y="205"/>
                    <a:pt x="267" y="213"/>
                    <a:pt x="273" y="220"/>
                  </a:cubicBezTo>
                  <a:cubicBezTo>
                    <a:pt x="279" y="227"/>
                    <a:pt x="285" y="235"/>
                    <a:pt x="293" y="242"/>
                  </a:cubicBezTo>
                  <a:cubicBezTo>
                    <a:pt x="303" y="253"/>
                    <a:pt x="312" y="261"/>
                    <a:pt x="320" y="267"/>
                  </a:cubicBezTo>
                  <a:cubicBezTo>
                    <a:pt x="328" y="273"/>
                    <a:pt x="336" y="277"/>
                    <a:pt x="343" y="279"/>
                  </a:cubicBezTo>
                  <a:cubicBezTo>
                    <a:pt x="349" y="281"/>
                    <a:pt x="355" y="282"/>
                    <a:pt x="361" y="280"/>
                  </a:cubicBezTo>
                  <a:cubicBezTo>
                    <a:pt x="367" y="279"/>
                    <a:pt x="372" y="275"/>
                    <a:pt x="377" y="270"/>
                  </a:cubicBezTo>
                  <a:cubicBezTo>
                    <a:pt x="381" y="266"/>
                    <a:pt x="384" y="262"/>
                    <a:pt x="385" y="258"/>
                  </a:cubicBezTo>
                  <a:cubicBezTo>
                    <a:pt x="387" y="254"/>
                    <a:pt x="388" y="249"/>
                    <a:pt x="388" y="245"/>
                  </a:cubicBezTo>
                  <a:cubicBezTo>
                    <a:pt x="387" y="241"/>
                    <a:pt x="386" y="236"/>
                    <a:pt x="385" y="231"/>
                  </a:cubicBezTo>
                  <a:cubicBezTo>
                    <a:pt x="383" y="227"/>
                    <a:pt x="380" y="222"/>
                    <a:pt x="377" y="217"/>
                  </a:cubicBezTo>
                  <a:cubicBezTo>
                    <a:pt x="374" y="212"/>
                    <a:pt x="370" y="207"/>
                    <a:pt x="366" y="202"/>
                  </a:cubicBezTo>
                  <a:cubicBezTo>
                    <a:pt x="361" y="197"/>
                    <a:pt x="357" y="192"/>
                    <a:pt x="352" y="187"/>
                  </a:cubicBezTo>
                  <a:close/>
                  <a:moveTo>
                    <a:pt x="505" y="80"/>
                  </a:moveTo>
                  <a:cubicBezTo>
                    <a:pt x="511" y="86"/>
                    <a:pt x="516" y="92"/>
                    <a:pt x="520" y="100"/>
                  </a:cubicBezTo>
                  <a:cubicBezTo>
                    <a:pt x="523" y="107"/>
                    <a:pt x="526" y="115"/>
                    <a:pt x="526" y="123"/>
                  </a:cubicBezTo>
                  <a:cubicBezTo>
                    <a:pt x="527" y="131"/>
                    <a:pt x="525" y="139"/>
                    <a:pt x="522" y="147"/>
                  </a:cubicBezTo>
                  <a:cubicBezTo>
                    <a:pt x="519" y="156"/>
                    <a:pt x="513" y="164"/>
                    <a:pt x="505" y="172"/>
                  </a:cubicBezTo>
                  <a:cubicBezTo>
                    <a:pt x="499" y="177"/>
                    <a:pt x="494" y="182"/>
                    <a:pt x="488" y="185"/>
                  </a:cubicBezTo>
                  <a:cubicBezTo>
                    <a:pt x="482" y="188"/>
                    <a:pt x="476" y="189"/>
                    <a:pt x="471" y="190"/>
                  </a:cubicBezTo>
                  <a:cubicBezTo>
                    <a:pt x="465" y="191"/>
                    <a:pt x="459" y="190"/>
                    <a:pt x="453" y="188"/>
                  </a:cubicBezTo>
                  <a:cubicBezTo>
                    <a:pt x="447" y="187"/>
                    <a:pt x="441" y="184"/>
                    <a:pt x="435" y="181"/>
                  </a:cubicBezTo>
                  <a:cubicBezTo>
                    <a:pt x="429" y="177"/>
                    <a:pt x="423" y="173"/>
                    <a:pt x="416" y="168"/>
                  </a:cubicBezTo>
                  <a:cubicBezTo>
                    <a:pt x="410" y="162"/>
                    <a:pt x="404" y="157"/>
                    <a:pt x="397" y="150"/>
                  </a:cubicBezTo>
                  <a:cubicBezTo>
                    <a:pt x="391" y="144"/>
                    <a:pt x="386" y="138"/>
                    <a:pt x="380" y="131"/>
                  </a:cubicBezTo>
                  <a:cubicBezTo>
                    <a:pt x="375" y="125"/>
                    <a:pt x="370" y="118"/>
                    <a:pt x="367" y="111"/>
                  </a:cubicBezTo>
                  <a:cubicBezTo>
                    <a:pt x="363" y="104"/>
                    <a:pt x="360" y="96"/>
                    <a:pt x="358" y="89"/>
                  </a:cubicBezTo>
                  <a:cubicBezTo>
                    <a:pt x="355" y="81"/>
                    <a:pt x="355" y="73"/>
                    <a:pt x="355" y="66"/>
                  </a:cubicBezTo>
                  <a:cubicBezTo>
                    <a:pt x="356" y="58"/>
                    <a:pt x="358" y="50"/>
                    <a:pt x="362" y="42"/>
                  </a:cubicBezTo>
                  <a:cubicBezTo>
                    <a:pt x="365" y="34"/>
                    <a:pt x="371" y="26"/>
                    <a:pt x="379" y="19"/>
                  </a:cubicBezTo>
                  <a:cubicBezTo>
                    <a:pt x="381" y="16"/>
                    <a:pt x="384" y="14"/>
                    <a:pt x="387" y="11"/>
                  </a:cubicBezTo>
                  <a:cubicBezTo>
                    <a:pt x="390" y="9"/>
                    <a:pt x="393" y="7"/>
                    <a:pt x="396" y="5"/>
                  </a:cubicBezTo>
                  <a:cubicBezTo>
                    <a:pt x="398" y="4"/>
                    <a:pt x="401" y="2"/>
                    <a:pt x="403" y="1"/>
                  </a:cubicBezTo>
                  <a:cubicBezTo>
                    <a:pt x="405" y="0"/>
                    <a:pt x="407" y="0"/>
                    <a:pt x="408" y="0"/>
                  </a:cubicBezTo>
                  <a:cubicBezTo>
                    <a:pt x="409" y="0"/>
                    <a:pt x="409" y="0"/>
                    <a:pt x="410" y="0"/>
                  </a:cubicBezTo>
                  <a:cubicBezTo>
                    <a:pt x="411" y="0"/>
                    <a:pt x="411" y="0"/>
                    <a:pt x="412" y="1"/>
                  </a:cubicBezTo>
                  <a:cubicBezTo>
                    <a:pt x="413" y="1"/>
                    <a:pt x="413" y="2"/>
                    <a:pt x="414" y="2"/>
                  </a:cubicBezTo>
                  <a:cubicBezTo>
                    <a:pt x="415" y="3"/>
                    <a:pt x="416" y="4"/>
                    <a:pt x="417" y="5"/>
                  </a:cubicBezTo>
                  <a:cubicBezTo>
                    <a:pt x="418" y="6"/>
                    <a:pt x="419" y="7"/>
                    <a:pt x="420" y="8"/>
                  </a:cubicBezTo>
                  <a:cubicBezTo>
                    <a:pt x="421" y="9"/>
                    <a:pt x="421" y="10"/>
                    <a:pt x="422" y="11"/>
                  </a:cubicBezTo>
                  <a:cubicBezTo>
                    <a:pt x="422" y="11"/>
                    <a:pt x="422" y="12"/>
                    <a:pt x="422" y="13"/>
                  </a:cubicBezTo>
                  <a:cubicBezTo>
                    <a:pt x="422" y="13"/>
                    <a:pt x="422" y="14"/>
                    <a:pt x="421" y="15"/>
                  </a:cubicBezTo>
                  <a:cubicBezTo>
                    <a:pt x="420" y="15"/>
                    <a:pt x="419" y="16"/>
                    <a:pt x="417" y="17"/>
                  </a:cubicBezTo>
                  <a:cubicBezTo>
                    <a:pt x="415" y="18"/>
                    <a:pt x="413" y="19"/>
                    <a:pt x="411" y="20"/>
                  </a:cubicBezTo>
                  <a:cubicBezTo>
                    <a:pt x="408" y="22"/>
                    <a:pt x="405" y="23"/>
                    <a:pt x="402" y="26"/>
                  </a:cubicBezTo>
                  <a:cubicBezTo>
                    <a:pt x="399" y="28"/>
                    <a:pt x="396" y="31"/>
                    <a:pt x="392" y="34"/>
                  </a:cubicBezTo>
                  <a:cubicBezTo>
                    <a:pt x="385" y="41"/>
                    <a:pt x="381" y="48"/>
                    <a:pt x="379" y="55"/>
                  </a:cubicBezTo>
                  <a:cubicBezTo>
                    <a:pt x="377" y="62"/>
                    <a:pt x="377" y="70"/>
                    <a:pt x="378" y="77"/>
                  </a:cubicBezTo>
                  <a:cubicBezTo>
                    <a:pt x="380" y="85"/>
                    <a:pt x="383" y="92"/>
                    <a:pt x="387" y="99"/>
                  </a:cubicBezTo>
                  <a:cubicBezTo>
                    <a:pt x="392" y="107"/>
                    <a:pt x="397" y="114"/>
                    <a:pt x="403" y="120"/>
                  </a:cubicBezTo>
                  <a:cubicBezTo>
                    <a:pt x="404" y="118"/>
                    <a:pt x="405" y="114"/>
                    <a:pt x="406" y="111"/>
                  </a:cubicBezTo>
                  <a:cubicBezTo>
                    <a:pt x="408" y="108"/>
                    <a:pt x="409" y="104"/>
                    <a:pt x="411" y="101"/>
                  </a:cubicBezTo>
                  <a:cubicBezTo>
                    <a:pt x="413" y="97"/>
                    <a:pt x="415" y="94"/>
                    <a:pt x="418" y="90"/>
                  </a:cubicBezTo>
                  <a:cubicBezTo>
                    <a:pt x="420" y="87"/>
                    <a:pt x="423" y="83"/>
                    <a:pt x="426" y="80"/>
                  </a:cubicBezTo>
                  <a:cubicBezTo>
                    <a:pt x="434" y="72"/>
                    <a:pt x="441" y="67"/>
                    <a:pt x="448" y="64"/>
                  </a:cubicBezTo>
                  <a:cubicBezTo>
                    <a:pt x="455" y="61"/>
                    <a:pt x="462" y="60"/>
                    <a:pt x="468" y="60"/>
                  </a:cubicBezTo>
                  <a:cubicBezTo>
                    <a:pt x="475" y="61"/>
                    <a:pt x="482" y="63"/>
                    <a:pt x="488" y="66"/>
                  </a:cubicBezTo>
                  <a:cubicBezTo>
                    <a:pt x="494" y="70"/>
                    <a:pt x="500" y="74"/>
                    <a:pt x="505" y="80"/>
                  </a:cubicBezTo>
                  <a:close/>
                  <a:moveTo>
                    <a:pt x="489" y="100"/>
                  </a:moveTo>
                  <a:cubicBezTo>
                    <a:pt x="485" y="96"/>
                    <a:pt x="480" y="92"/>
                    <a:pt x="476" y="90"/>
                  </a:cubicBezTo>
                  <a:cubicBezTo>
                    <a:pt x="472" y="87"/>
                    <a:pt x="468" y="86"/>
                    <a:pt x="464" y="85"/>
                  </a:cubicBezTo>
                  <a:cubicBezTo>
                    <a:pt x="460" y="85"/>
                    <a:pt x="455" y="86"/>
                    <a:pt x="451" y="88"/>
                  </a:cubicBezTo>
                  <a:cubicBezTo>
                    <a:pt x="447" y="89"/>
                    <a:pt x="442" y="93"/>
                    <a:pt x="437" y="97"/>
                  </a:cubicBezTo>
                  <a:cubicBezTo>
                    <a:pt x="435" y="100"/>
                    <a:pt x="432" y="103"/>
                    <a:pt x="430" y="106"/>
                  </a:cubicBezTo>
                  <a:cubicBezTo>
                    <a:pt x="428" y="109"/>
                    <a:pt x="426" y="112"/>
                    <a:pt x="425" y="115"/>
                  </a:cubicBezTo>
                  <a:cubicBezTo>
                    <a:pt x="423" y="118"/>
                    <a:pt x="422" y="122"/>
                    <a:pt x="421" y="125"/>
                  </a:cubicBezTo>
                  <a:cubicBezTo>
                    <a:pt x="419" y="128"/>
                    <a:pt x="419" y="131"/>
                    <a:pt x="418" y="134"/>
                  </a:cubicBezTo>
                  <a:cubicBezTo>
                    <a:pt x="427" y="144"/>
                    <a:pt x="435" y="150"/>
                    <a:pt x="442" y="155"/>
                  </a:cubicBezTo>
                  <a:cubicBezTo>
                    <a:pt x="450" y="160"/>
                    <a:pt x="456" y="164"/>
                    <a:pt x="462" y="165"/>
                  </a:cubicBezTo>
                  <a:cubicBezTo>
                    <a:pt x="468" y="166"/>
                    <a:pt x="473" y="166"/>
                    <a:pt x="478" y="165"/>
                  </a:cubicBezTo>
                  <a:cubicBezTo>
                    <a:pt x="483" y="163"/>
                    <a:pt x="488" y="160"/>
                    <a:pt x="492" y="155"/>
                  </a:cubicBezTo>
                  <a:cubicBezTo>
                    <a:pt x="497" y="151"/>
                    <a:pt x="500" y="146"/>
                    <a:pt x="501" y="141"/>
                  </a:cubicBezTo>
                  <a:cubicBezTo>
                    <a:pt x="503" y="136"/>
                    <a:pt x="503" y="131"/>
                    <a:pt x="503" y="126"/>
                  </a:cubicBezTo>
                  <a:cubicBezTo>
                    <a:pt x="502" y="121"/>
                    <a:pt x="500" y="117"/>
                    <a:pt x="498" y="112"/>
                  </a:cubicBezTo>
                  <a:cubicBezTo>
                    <a:pt x="495" y="107"/>
                    <a:pt x="492" y="103"/>
                    <a:pt x="489" y="10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19" name="Freeform 47"/>
            <p:cNvSpPr>
              <a:spLocks noEditPoints="1"/>
            </p:cNvSpPr>
            <p:nvPr/>
          </p:nvSpPr>
          <p:spPr bwMode="auto">
            <a:xfrm>
              <a:off x="4715" y="3604"/>
              <a:ext cx="198" cy="203"/>
            </a:xfrm>
            <a:custGeom>
              <a:avLst/>
              <a:gdLst/>
              <a:ahLst/>
              <a:cxnLst>
                <a:cxn ang="0">
                  <a:pos x="203" y="457"/>
                </a:cxn>
                <a:cxn ang="0">
                  <a:pos x="127" y="537"/>
                </a:cxn>
                <a:cxn ang="0">
                  <a:pos x="118" y="538"/>
                </a:cxn>
                <a:cxn ang="0">
                  <a:pos x="108" y="527"/>
                </a:cxn>
                <a:cxn ang="0">
                  <a:pos x="106" y="464"/>
                </a:cxn>
                <a:cxn ang="0">
                  <a:pos x="91" y="393"/>
                </a:cxn>
                <a:cxn ang="0">
                  <a:pos x="61" y="373"/>
                </a:cxn>
                <a:cxn ang="0">
                  <a:pos x="27" y="397"/>
                </a:cxn>
                <a:cxn ang="0">
                  <a:pos x="16" y="426"/>
                </a:cxn>
                <a:cxn ang="0">
                  <a:pos x="9" y="425"/>
                </a:cxn>
                <a:cxn ang="0">
                  <a:pos x="1" y="416"/>
                </a:cxn>
                <a:cxn ang="0">
                  <a:pos x="1" y="403"/>
                </a:cxn>
                <a:cxn ang="0">
                  <a:pos x="23" y="365"/>
                </a:cxn>
                <a:cxn ang="0">
                  <a:pos x="82" y="350"/>
                </a:cxn>
                <a:cxn ang="0">
                  <a:pos x="118" y="394"/>
                </a:cxn>
                <a:cxn ang="0">
                  <a:pos x="128" y="505"/>
                </a:cxn>
                <a:cxn ang="0">
                  <a:pos x="192" y="445"/>
                </a:cxn>
                <a:cxn ang="0">
                  <a:pos x="256" y="272"/>
                </a:cxn>
                <a:cxn ang="0">
                  <a:pos x="295" y="362"/>
                </a:cxn>
                <a:cxn ang="0">
                  <a:pos x="224" y="408"/>
                </a:cxn>
                <a:cxn ang="0">
                  <a:pos x="136" y="335"/>
                </a:cxn>
                <a:cxn ang="0">
                  <a:pos x="141" y="248"/>
                </a:cxn>
                <a:cxn ang="0">
                  <a:pos x="224" y="244"/>
                </a:cxn>
                <a:cxn ang="0">
                  <a:pos x="220" y="274"/>
                </a:cxn>
                <a:cxn ang="0">
                  <a:pos x="176" y="253"/>
                </a:cxn>
                <a:cxn ang="0">
                  <a:pos x="144" y="282"/>
                </a:cxn>
                <a:cxn ang="0">
                  <a:pos x="180" y="347"/>
                </a:cxn>
                <a:cxn ang="0">
                  <a:pos x="248" y="384"/>
                </a:cxn>
                <a:cxn ang="0">
                  <a:pos x="275" y="349"/>
                </a:cxn>
                <a:cxn ang="0">
                  <a:pos x="253" y="306"/>
                </a:cxn>
                <a:cxn ang="0">
                  <a:pos x="395" y="190"/>
                </a:cxn>
                <a:cxn ang="0">
                  <a:pos x="391" y="277"/>
                </a:cxn>
                <a:cxn ang="0">
                  <a:pos x="308" y="281"/>
                </a:cxn>
                <a:cxn ang="0">
                  <a:pos x="236" y="192"/>
                </a:cxn>
                <a:cxn ang="0">
                  <a:pos x="280" y="117"/>
                </a:cxn>
                <a:cxn ang="0">
                  <a:pos x="369" y="159"/>
                </a:cxn>
                <a:cxn ang="0">
                  <a:pos x="316" y="149"/>
                </a:cxn>
                <a:cxn ang="0">
                  <a:pos x="278" y="143"/>
                </a:cxn>
                <a:cxn ang="0">
                  <a:pos x="260" y="189"/>
                </a:cxn>
                <a:cxn ang="0">
                  <a:pos x="320" y="258"/>
                </a:cxn>
                <a:cxn ang="0">
                  <a:pos x="377" y="261"/>
                </a:cxn>
                <a:cxn ang="0">
                  <a:pos x="385" y="222"/>
                </a:cxn>
                <a:cxn ang="0">
                  <a:pos x="352" y="178"/>
                </a:cxn>
                <a:cxn ang="0">
                  <a:pos x="529" y="120"/>
                </a:cxn>
                <a:cxn ang="0">
                  <a:pos x="483" y="180"/>
                </a:cxn>
                <a:cxn ang="0">
                  <a:pos x="426" y="175"/>
                </a:cxn>
                <a:cxn ang="0">
                  <a:pos x="413" y="127"/>
                </a:cxn>
                <a:cxn ang="0">
                  <a:pos x="385" y="111"/>
                </a:cxn>
                <a:cxn ang="0">
                  <a:pos x="348" y="82"/>
                </a:cxn>
                <a:cxn ang="0">
                  <a:pos x="367" y="22"/>
                </a:cxn>
                <a:cxn ang="0">
                  <a:pos x="423" y="4"/>
                </a:cxn>
                <a:cxn ang="0">
                  <a:pos x="451" y="40"/>
                </a:cxn>
                <a:cxn ang="0">
                  <a:pos x="467" y="69"/>
                </a:cxn>
                <a:cxn ang="0">
                  <a:pos x="514" y="80"/>
                </a:cxn>
                <a:cxn ang="0">
                  <a:pos x="402" y="25"/>
                </a:cxn>
                <a:cxn ang="0">
                  <a:pos x="367" y="59"/>
                </a:cxn>
                <a:cxn ang="0">
                  <a:pos x="396" y="88"/>
                </a:cxn>
                <a:cxn ang="0">
                  <a:pos x="431" y="53"/>
                </a:cxn>
                <a:cxn ang="0">
                  <a:pos x="487" y="93"/>
                </a:cxn>
                <a:cxn ang="0">
                  <a:pos x="440" y="100"/>
                </a:cxn>
                <a:cxn ang="0">
                  <a:pos x="435" y="145"/>
                </a:cxn>
                <a:cxn ang="0">
                  <a:pos x="491" y="148"/>
                </a:cxn>
              </a:cxnLst>
              <a:rect l="0" t="0" r="r" b="b"/>
              <a:pathLst>
                <a:path w="530" h="540">
                  <a:moveTo>
                    <a:pt x="199" y="450"/>
                  </a:moveTo>
                  <a:cubicBezTo>
                    <a:pt x="200" y="451"/>
                    <a:pt x="201" y="452"/>
                    <a:pt x="202" y="453"/>
                  </a:cubicBezTo>
                  <a:cubicBezTo>
                    <a:pt x="202" y="455"/>
                    <a:pt x="203" y="456"/>
                    <a:pt x="203" y="457"/>
                  </a:cubicBezTo>
                  <a:cubicBezTo>
                    <a:pt x="204" y="458"/>
                    <a:pt x="204" y="458"/>
                    <a:pt x="204" y="459"/>
                  </a:cubicBezTo>
                  <a:cubicBezTo>
                    <a:pt x="203" y="460"/>
                    <a:pt x="203" y="461"/>
                    <a:pt x="202" y="462"/>
                  </a:cubicBezTo>
                  <a:lnTo>
                    <a:pt x="127" y="537"/>
                  </a:lnTo>
                  <a:cubicBezTo>
                    <a:pt x="126" y="538"/>
                    <a:pt x="125" y="538"/>
                    <a:pt x="124" y="539"/>
                  </a:cubicBezTo>
                  <a:cubicBezTo>
                    <a:pt x="123" y="539"/>
                    <a:pt x="122" y="540"/>
                    <a:pt x="121" y="539"/>
                  </a:cubicBezTo>
                  <a:cubicBezTo>
                    <a:pt x="120" y="539"/>
                    <a:pt x="119" y="539"/>
                    <a:pt x="118" y="538"/>
                  </a:cubicBezTo>
                  <a:cubicBezTo>
                    <a:pt x="116" y="537"/>
                    <a:pt x="115" y="536"/>
                    <a:pt x="113" y="535"/>
                  </a:cubicBezTo>
                  <a:cubicBezTo>
                    <a:pt x="112" y="533"/>
                    <a:pt x="111" y="532"/>
                    <a:pt x="110" y="531"/>
                  </a:cubicBezTo>
                  <a:cubicBezTo>
                    <a:pt x="109" y="530"/>
                    <a:pt x="108" y="529"/>
                    <a:pt x="108" y="527"/>
                  </a:cubicBezTo>
                  <a:cubicBezTo>
                    <a:pt x="107" y="526"/>
                    <a:pt x="107" y="525"/>
                    <a:pt x="107" y="524"/>
                  </a:cubicBezTo>
                  <a:cubicBezTo>
                    <a:pt x="107" y="522"/>
                    <a:pt x="106" y="521"/>
                    <a:pt x="106" y="519"/>
                  </a:cubicBezTo>
                  <a:lnTo>
                    <a:pt x="106" y="464"/>
                  </a:lnTo>
                  <a:cubicBezTo>
                    <a:pt x="105" y="451"/>
                    <a:pt x="105" y="440"/>
                    <a:pt x="103" y="431"/>
                  </a:cubicBezTo>
                  <a:cubicBezTo>
                    <a:pt x="102" y="423"/>
                    <a:pt x="100" y="415"/>
                    <a:pt x="98" y="409"/>
                  </a:cubicBezTo>
                  <a:cubicBezTo>
                    <a:pt x="96" y="402"/>
                    <a:pt x="94" y="397"/>
                    <a:pt x="91" y="393"/>
                  </a:cubicBezTo>
                  <a:cubicBezTo>
                    <a:pt x="88" y="389"/>
                    <a:pt x="85" y="386"/>
                    <a:pt x="82" y="383"/>
                  </a:cubicBezTo>
                  <a:cubicBezTo>
                    <a:pt x="79" y="380"/>
                    <a:pt x="76" y="377"/>
                    <a:pt x="72" y="376"/>
                  </a:cubicBezTo>
                  <a:cubicBezTo>
                    <a:pt x="68" y="374"/>
                    <a:pt x="64" y="373"/>
                    <a:pt x="61" y="373"/>
                  </a:cubicBezTo>
                  <a:cubicBezTo>
                    <a:pt x="57" y="373"/>
                    <a:pt x="53" y="374"/>
                    <a:pt x="48" y="375"/>
                  </a:cubicBezTo>
                  <a:cubicBezTo>
                    <a:pt x="44" y="377"/>
                    <a:pt x="40" y="380"/>
                    <a:pt x="37" y="383"/>
                  </a:cubicBezTo>
                  <a:cubicBezTo>
                    <a:pt x="32" y="388"/>
                    <a:pt x="29" y="392"/>
                    <a:pt x="27" y="397"/>
                  </a:cubicBezTo>
                  <a:cubicBezTo>
                    <a:pt x="24" y="402"/>
                    <a:pt x="23" y="406"/>
                    <a:pt x="21" y="410"/>
                  </a:cubicBezTo>
                  <a:cubicBezTo>
                    <a:pt x="20" y="414"/>
                    <a:pt x="19" y="418"/>
                    <a:pt x="19" y="421"/>
                  </a:cubicBezTo>
                  <a:cubicBezTo>
                    <a:pt x="18" y="424"/>
                    <a:pt x="17" y="426"/>
                    <a:pt x="16" y="426"/>
                  </a:cubicBezTo>
                  <a:cubicBezTo>
                    <a:pt x="16" y="427"/>
                    <a:pt x="15" y="427"/>
                    <a:pt x="15" y="427"/>
                  </a:cubicBezTo>
                  <a:cubicBezTo>
                    <a:pt x="14" y="427"/>
                    <a:pt x="13" y="427"/>
                    <a:pt x="12" y="427"/>
                  </a:cubicBezTo>
                  <a:cubicBezTo>
                    <a:pt x="11" y="427"/>
                    <a:pt x="10" y="426"/>
                    <a:pt x="9" y="425"/>
                  </a:cubicBezTo>
                  <a:cubicBezTo>
                    <a:pt x="8" y="424"/>
                    <a:pt x="7" y="423"/>
                    <a:pt x="5" y="421"/>
                  </a:cubicBezTo>
                  <a:cubicBezTo>
                    <a:pt x="4" y="420"/>
                    <a:pt x="3" y="419"/>
                    <a:pt x="3" y="419"/>
                  </a:cubicBezTo>
                  <a:cubicBezTo>
                    <a:pt x="2" y="418"/>
                    <a:pt x="1" y="417"/>
                    <a:pt x="1" y="416"/>
                  </a:cubicBezTo>
                  <a:cubicBezTo>
                    <a:pt x="1" y="416"/>
                    <a:pt x="0" y="415"/>
                    <a:pt x="0" y="414"/>
                  </a:cubicBezTo>
                  <a:cubicBezTo>
                    <a:pt x="0" y="413"/>
                    <a:pt x="0" y="412"/>
                    <a:pt x="0" y="410"/>
                  </a:cubicBezTo>
                  <a:cubicBezTo>
                    <a:pt x="0" y="409"/>
                    <a:pt x="0" y="406"/>
                    <a:pt x="1" y="403"/>
                  </a:cubicBezTo>
                  <a:cubicBezTo>
                    <a:pt x="2" y="400"/>
                    <a:pt x="3" y="396"/>
                    <a:pt x="5" y="392"/>
                  </a:cubicBezTo>
                  <a:cubicBezTo>
                    <a:pt x="7" y="387"/>
                    <a:pt x="10" y="383"/>
                    <a:pt x="13" y="378"/>
                  </a:cubicBezTo>
                  <a:cubicBezTo>
                    <a:pt x="15" y="374"/>
                    <a:pt x="19" y="369"/>
                    <a:pt x="23" y="365"/>
                  </a:cubicBezTo>
                  <a:cubicBezTo>
                    <a:pt x="30" y="359"/>
                    <a:pt x="36" y="354"/>
                    <a:pt x="43" y="351"/>
                  </a:cubicBezTo>
                  <a:cubicBezTo>
                    <a:pt x="50" y="348"/>
                    <a:pt x="57" y="346"/>
                    <a:pt x="63" y="346"/>
                  </a:cubicBezTo>
                  <a:cubicBezTo>
                    <a:pt x="69" y="346"/>
                    <a:pt x="76" y="347"/>
                    <a:pt x="82" y="350"/>
                  </a:cubicBezTo>
                  <a:cubicBezTo>
                    <a:pt x="87" y="353"/>
                    <a:pt x="93" y="356"/>
                    <a:pt x="98" y="361"/>
                  </a:cubicBezTo>
                  <a:cubicBezTo>
                    <a:pt x="102" y="366"/>
                    <a:pt x="106" y="370"/>
                    <a:pt x="109" y="375"/>
                  </a:cubicBezTo>
                  <a:cubicBezTo>
                    <a:pt x="113" y="380"/>
                    <a:pt x="116" y="387"/>
                    <a:pt x="118" y="394"/>
                  </a:cubicBezTo>
                  <a:cubicBezTo>
                    <a:pt x="121" y="402"/>
                    <a:pt x="123" y="411"/>
                    <a:pt x="124" y="422"/>
                  </a:cubicBezTo>
                  <a:cubicBezTo>
                    <a:pt x="126" y="432"/>
                    <a:pt x="127" y="446"/>
                    <a:pt x="127" y="461"/>
                  </a:cubicBezTo>
                  <a:lnTo>
                    <a:pt x="128" y="505"/>
                  </a:lnTo>
                  <a:lnTo>
                    <a:pt x="187" y="446"/>
                  </a:lnTo>
                  <a:cubicBezTo>
                    <a:pt x="187" y="446"/>
                    <a:pt x="188" y="445"/>
                    <a:pt x="189" y="445"/>
                  </a:cubicBezTo>
                  <a:cubicBezTo>
                    <a:pt x="190" y="445"/>
                    <a:pt x="191" y="445"/>
                    <a:pt x="192" y="445"/>
                  </a:cubicBezTo>
                  <a:cubicBezTo>
                    <a:pt x="193" y="445"/>
                    <a:pt x="194" y="446"/>
                    <a:pt x="195" y="447"/>
                  </a:cubicBezTo>
                  <a:cubicBezTo>
                    <a:pt x="196" y="448"/>
                    <a:pt x="197" y="449"/>
                    <a:pt x="199" y="450"/>
                  </a:cubicBezTo>
                  <a:close/>
                  <a:moveTo>
                    <a:pt x="256" y="272"/>
                  </a:moveTo>
                  <a:cubicBezTo>
                    <a:pt x="266" y="282"/>
                    <a:pt x="275" y="292"/>
                    <a:pt x="282" y="303"/>
                  </a:cubicBezTo>
                  <a:cubicBezTo>
                    <a:pt x="289" y="313"/>
                    <a:pt x="293" y="323"/>
                    <a:pt x="296" y="333"/>
                  </a:cubicBezTo>
                  <a:cubicBezTo>
                    <a:pt x="298" y="343"/>
                    <a:pt x="298" y="353"/>
                    <a:pt x="295" y="362"/>
                  </a:cubicBezTo>
                  <a:cubicBezTo>
                    <a:pt x="293" y="372"/>
                    <a:pt x="287" y="381"/>
                    <a:pt x="278" y="390"/>
                  </a:cubicBezTo>
                  <a:cubicBezTo>
                    <a:pt x="269" y="399"/>
                    <a:pt x="260" y="404"/>
                    <a:pt x="251" y="407"/>
                  </a:cubicBezTo>
                  <a:cubicBezTo>
                    <a:pt x="243" y="410"/>
                    <a:pt x="233" y="410"/>
                    <a:pt x="224" y="408"/>
                  </a:cubicBezTo>
                  <a:cubicBezTo>
                    <a:pt x="214" y="406"/>
                    <a:pt x="205" y="401"/>
                    <a:pt x="194" y="394"/>
                  </a:cubicBezTo>
                  <a:cubicBezTo>
                    <a:pt x="184" y="387"/>
                    <a:pt x="174" y="377"/>
                    <a:pt x="162" y="366"/>
                  </a:cubicBezTo>
                  <a:cubicBezTo>
                    <a:pt x="152" y="356"/>
                    <a:pt x="143" y="346"/>
                    <a:pt x="136" y="335"/>
                  </a:cubicBezTo>
                  <a:cubicBezTo>
                    <a:pt x="130" y="325"/>
                    <a:pt x="125" y="315"/>
                    <a:pt x="122" y="305"/>
                  </a:cubicBezTo>
                  <a:cubicBezTo>
                    <a:pt x="120" y="295"/>
                    <a:pt x="120" y="285"/>
                    <a:pt x="123" y="275"/>
                  </a:cubicBezTo>
                  <a:cubicBezTo>
                    <a:pt x="126" y="266"/>
                    <a:pt x="132" y="257"/>
                    <a:pt x="141" y="248"/>
                  </a:cubicBezTo>
                  <a:cubicBezTo>
                    <a:pt x="149" y="239"/>
                    <a:pt x="158" y="233"/>
                    <a:pt x="167" y="231"/>
                  </a:cubicBezTo>
                  <a:cubicBezTo>
                    <a:pt x="176" y="228"/>
                    <a:pt x="185" y="228"/>
                    <a:pt x="194" y="230"/>
                  </a:cubicBezTo>
                  <a:cubicBezTo>
                    <a:pt x="204" y="232"/>
                    <a:pt x="214" y="237"/>
                    <a:pt x="224" y="244"/>
                  </a:cubicBezTo>
                  <a:cubicBezTo>
                    <a:pt x="234" y="251"/>
                    <a:pt x="245" y="260"/>
                    <a:pt x="256" y="272"/>
                  </a:cubicBezTo>
                  <a:close/>
                  <a:moveTo>
                    <a:pt x="239" y="291"/>
                  </a:moveTo>
                  <a:cubicBezTo>
                    <a:pt x="232" y="285"/>
                    <a:pt x="225" y="279"/>
                    <a:pt x="220" y="274"/>
                  </a:cubicBezTo>
                  <a:cubicBezTo>
                    <a:pt x="214" y="269"/>
                    <a:pt x="208" y="265"/>
                    <a:pt x="203" y="262"/>
                  </a:cubicBezTo>
                  <a:cubicBezTo>
                    <a:pt x="198" y="259"/>
                    <a:pt x="193" y="256"/>
                    <a:pt x="189" y="255"/>
                  </a:cubicBezTo>
                  <a:cubicBezTo>
                    <a:pt x="184" y="253"/>
                    <a:pt x="180" y="253"/>
                    <a:pt x="176" y="253"/>
                  </a:cubicBezTo>
                  <a:cubicBezTo>
                    <a:pt x="172" y="253"/>
                    <a:pt x="168" y="254"/>
                    <a:pt x="165" y="256"/>
                  </a:cubicBezTo>
                  <a:cubicBezTo>
                    <a:pt x="161" y="258"/>
                    <a:pt x="158" y="260"/>
                    <a:pt x="154" y="264"/>
                  </a:cubicBezTo>
                  <a:cubicBezTo>
                    <a:pt x="148" y="270"/>
                    <a:pt x="145" y="276"/>
                    <a:pt x="144" y="282"/>
                  </a:cubicBezTo>
                  <a:cubicBezTo>
                    <a:pt x="143" y="289"/>
                    <a:pt x="144" y="296"/>
                    <a:pt x="147" y="303"/>
                  </a:cubicBezTo>
                  <a:cubicBezTo>
                    <a:pt x="150" y="310"/>
                    <a:pt x="154" y="317"/>
                    <a:pt x="160" y="324"/>
                  </a:cubicBezTo>
                  <a:cubicBezTo>
                    <a:pt x="165" y="331"/>
                    <a:pt x="172" y="339"/>
                    <a:pt x="180" y="347"/>
                  </a:cubicBezTo>
                  <a:cubicBezTo>
                    <a:pt x="190" y="357"/>
                    <a:pt x="199" y="365"/>
                    <a:pt x="207" y="371"/>
                  </a:cubicBezTo>
                  <a:cubicBezTo>
                    <a:pt x="215" y="377"/>
                    <a:pt x="223" y="381"/>
                    <a:pt x="229" y="383"/>
                  </a:cubicBezTo>
                  <a:cubicBezTo>
                    <a:pt x="236" y="385"/>
                    <a:pt x="242" y="386"/>
                    <a:pt x="248" y="384"/>
                  </a:cubicBezTo>
                  <a:cubicBezTo>
                    <a:pt x="254" y="383"/>
                    <a:pt x="259" y="379"/>
                    <a:pt x="264" y="374"/>
                  </a:cubicBezTo>
                  <a:cubicBezTo>
                    <a:pt x="268" y="371"/>
                    <a:pt x="271" y="366"/>
                    <a:pt x="272" y="362"/>
                  </a:cubicBezTo>
                  <a:cubicBezTo>
                    <a:pt x="274" y="358"/>
                    <a:pt x="275" y="354"/>
                    <a:pt x="275" y="349"/>
                  </a:cubicBezTo>
                  <a:cubicBezTo>
                    <a:pt x="274" y="345"/>
                    <a:pt x="273" y="340"/>
                    <a:pt x="271" y="335"/>
                  </a:cubicBezTo>
                  <a:cubicBezTo>
                    <a:pt x="270" y="331"/>
                    <a:pt x="267" y="326"/>
                    <a:pt x="264" y="321"/>
                  </a:cubicBezTo>
                  <a:cubicBezTo>
                    <a:pt x="261" y="316"/>
                    <a:pt x="257" y="311"/>
                    <a:pt x="253" y="306"/>
                  </a:cubicBezTo>
                  <a:cubicBezTo>
                    <a:pt x="248" y="301"/>
                    <a:pt x="244" y="296"/>
                    <a:pt x="239" y="291"/>
                  </a:cubicBezTo>
                  <a:close/>
                  <a:moveTo>
                    <a:pt x="369" y="159"/>
                  </a:moveTo>
                  <a:cubicBezTo>
                    <a:pt x="379" y="169"/>
                    <a:pt x="388" y="179"/>
                    <a:pt x="395" y="190"/>
                  </a:cubicBezTo>
                  <a:cubicBezTo>
                    <a:pt x="402" y="200"/>
                    <a:pt x="407" y="210"/>
                    <a:pt x="409" y="220"/>
                  </a:cubicBezTo>
                  <a:cubicBezTo>
                    <a:pt x="411" y="230"/>
                    <a:pt x="411" y="240"/>
                    <a:pt x="408" y="249"/>
                  </a:cubicBezTo>
                  <a:cubicBezTo>
                    <a:pt x="406" y="259"/>
                    <a:pt x="400" y="268"/>
                    <a:pt x="391" y="277"/>
                  </a:cubicBezTo>
                  <a:cubicBezTo>
                    <a:pt x="382" y="286"/>
                    <a:pt x="373" y="291"/>
                    <a:pt x="365" y="294"/>
                  </a:cubicBezTo>
                  <a:cubicBezTo>
                    <a:pt x="356" y="297"/>
                    <a:pt x="347" y="297"/>
                    <a:pt x="337" y="295"/>
                  </a:cubicBezTo>
                  <a:cubicBezTo>
                    <a:pt x="328" y="292"/>
                    <a:pt x="318" y="288"/>
                    <a:pt x="308" y="281"/>
                  </a:cubicBezTo>
                  <a:cubicBezTo>
                    <a:pt x="297" y="273"/>
                    <a:pt x="287" y="264"/>
                    <a:pt x="276" y="253"/>
                  </a:cubicBezTo>
                  <a:cubicBezTo>
                    <a:pt x="265" y="243"/>
                    <a:pt x="257" y="232"/>
                    <a:pt x="250" y="222"/>
                  </a:cubicBezTo>
                  <a:cubicBezTo>
                    <a:pt x="243" y="212"/>
                    <a:pt x="238" y="202"/>
                    <a:pt x="236" y="192"/>
                  </a:cubicBezTo>
                  <a:cubicBezTo>
                    <a:pt x="233" y="182"/>
                    <a:pt x="233" y="172"/>
                    <a:pt x="236" y="162"/>
                  </a:cubicBezTo>
                  <a:cubicBezTo>
                    <a:pt x="239" y="153"/>
                    <a:pt x="245" y="144"/>
                    <a:pt x="254" y="135"/>
                  </a:cubicBezTo>
                  <a:cubicBezTo>
                    <a:pt x="262" y="126"/>
                    <a:pt x="271" y="120"/>
                    <a:pt x="280" y="117"/>
                  </a:cubicBezTo>
                  <a:cubicBezTo>
                    <a:pt x="289" y="115"/>
                    <a:pt x="298" y="114"/>
                    <a:pt x="307" y="117"/>
                  </a:cubicBezTo>
                  <a:cubicBezTo>
                    <a:pt x="317" y="119"/>
                    <a:pt x="327" y="124"/>
                    <a:pt x="337" y="131"/>
                  </a:cubicBezTo>
                  <a:cubicBezTo>
                    <a:pt x="347" y="138"/>
                    <a:pt x="358" y="147"/>
                    <a:pt x="369" y="159"/>
                  </a:cubicBezTo>
                  <a:close/>
                  <a:moveTo>
                    <a:pt x="352" y="178"/>
                  </a:moveTo>
                  <a:cubicBezTo>
                    <a:pt x="345" y="171"/>
                    <a:pt x="339" y="166"/>
                    <a:pt x="333" y="161"/>
                  </a:cubicBezTo>
                  <a:cubicBezTo>
                    <a:pt x="327" y="156"/>
                    <a:pt x="321" y="152"/>
                    <a:pt x="316" y="149"/>
                  </a:cubicBezTo>
                  <a:cubicBezTo>
                    <a:pt x="311" y="145"/>
                    <a:pt x="306" y="143"/>
                    <a:pt x="302" y="142"/>
                  </a:cubicBezTo>
                  <a:cubicBezTo>
                    <a:pt x="297" y="140"/>
                    <a:pt x="293" y="140"/>
                    <a:pt x="289" y="140"/>
                  </a:cubicBezTo>
                  <a:cubicBezTo>
                    <a:pt x="285" y="140"/>
                    <a:pt x="281" y="141"/>
                    <a:pt x="278" y="143"/>
                  </a:cubicBezTo>
                  <a:cubicBezTo>
                    <a:pt x="274" y="145"/>
                    <a:pt x="271" y="147"/>
                    <a:pt x="267" y="150"/>
                  </a:cubicBezTo>
                  <a:cubicBezTo>
                    <a:pt x="261" y="156"/>
                    <a:pt x="258" y="163"/>
                    <a:pt x="257" y="169"/>
                  </a:cubicBezTo>
                  <a:cubicBezTo>
                    <a:pt x="256" y="176"/>
                    <a:pt x="257" y="182"/>
                    <a:pt x="260" y="189"/>
                  </a:cubicBezTo>
                  <a:cubicBezTo>
                    <a:pt x="263" y="196"/>
                    <a:pt x="267" y="204"/>
                    <a:pt x="273" y="211"/>
                  </a:cubicBezTo>
                  <a:cubicBezTo>
                    <a:pt x="279" y="218"/>
                    <a:pt x="285" y="226"/>
                    <a:pt x="293" y="233"/>
                  </a:cubicBezTo>
                  <a:cubicBezTo>
                    <a:pt x="303" y="244"/>
                    <a:pt x="312" y="252"/>
                    <a:pt x="320" y="258"/>
                  </a:cubicBezTo>
                  <a:cubicBezTo>
                    <a:pt x="328" y="264"/>
                    <a:pt x="336" y="268"/>
                    <a:pt x="343" y="270"/>
                  </a:cubicBezTo>
                  <a:cubicBezTo>
                    <a:pt x="349" y="272"/>
                    <a:pt x="356" y="273"/>
                    <a:pt x="361" y="271"/>
                  </a:cubicBezTo>
                  <a:cubicBezTo>
                    <a:pt x="367" y="270"/>
                    <a:pt x="372" y="266"/>
                    <a:pt x="377" y="261"/>
                  </a:cubicBezTo>
                  <a:cubicBezTo>
                    <a:pt x="381" y="257"/>
                    <a:pt x="384" y="253"/>
                    <a:pt x="385" y="249"/>
                  </a:cubicBezTo>
                  <a:cubicBezTo>
                    <a:pt x="387" y="245"/>
                    <a:pt x="388" y="240"/>
                    <a:pt x="388" y="236"/>
                  </a:cubicBezTo>
                  <a:cubicBezTo>
                    <a:pt x="387" y="232"/>
                    <a:pt x="386" y="227"/>
                    <a:pt x="385" y="222"/>
                  </a:cubicBezTo>
                  <a:cubicBezTo>
                    <a:pt x="383" y="218"/>
                    <a:pt x="380" y="213"/>
                    <a:pt x="377" y="208"/>
                  </a:cubicBezTo>
                  <a:cubicBezTo>
                    <a:pt x="374" y="203"/>
                    <a:pt x="370" y="198"/>
                    <a:pt x="366" y="193"/>
                  </a:cubicBezTo>
                  <a:cubicBezTo>
                    <a:pt x="361" y="188"/>
                    <a:pt x="357" y="183"/>
                    <a:pt x="352" y="178"/>
                  </a:cubicBezTo>
                  <a:close/>
                  <a:moveTo>
                    <a:pt x="514" y="80"/>
                  </a:moveTo>
                  <a:cubicBezTo>
                    <a:pt x="520" y="86"/>
                    <a:pt x="524" y="92"/>
                    <a:pt x="527" y="99"/>
                  </a:cubicBezTo>
                  <a:cubicBezTo>
                    <a:pt x="529" y="106"/>
                    <a:pt x="530" y="113"/>
                    <a:pt x="529" y="120"/>
                  </a:cubicBezTo>
                  <a:cubicBezTo>
                    <a:pt x="528" y="127"/>
                    <a:pt x="526" y="134"/>
                    <a:pt x="522" y="141"/>
                  </a:cubicBezTo>
                  <a:cubicBezTo>
                    <a:pt x="517" y="149"/>
                    <a:pt x="512" y="156"/>
                    <a:pt x="504" y="164"/>
                  </a:cubicBezTo>
                  <a:cubicBezTo>
                    <a:pt x="497" y="171"/>
                    <a:pt x="490" y="176"/>
                    <a:pt x="483" y="180"/>
                  </a:cubicBezTo>
                  <a:cubicBezTo>
                    <a:pt x="476" y="184"/>
                    <a:pt x="469" y="187"/>
                    <a:pt x="463" y="188"/>
                  </a:cubicBezTo>
                  <a:cubicBezTo>
                    <a:pt x="456" y="189"/>
                    <a:pt x="449" y="188"/>
                    <a:pt x="443" y="186"/>
                  </a:cubicBezTo>
                  <a:cubicBezTo>
                    <a:pt x="437" y="184"/>
                    <a:pt x="431" y="180"/>
                    <a:pt x="426" y="175"/>
                  </a:cubicBezTo>
                  <a:cubicBezTo>
                    <a:pt x="421" y="171"/>
                    <a:pt x="418" y="166"/>
                    <a:pt x="416" y="161"/>
                  </a:cubicBezTo>
                  <a:cubicBezTo>
                    <a:pt x="414" y="156"/>
                    <a:pt x="413" y="151"/>
                    <a:pt x="412" y="145"/>
                  </a:cubicBezTo>
                  <a:cubicBezTo>
                    <a:pt x="412" y="139"/>
                    <a:pt x="412" y="133"/>
                    <a:pt x="413" y="127"/>
                  </a:cubicBezTo>
                  <a:cubicBezTo>
                    <a:pt x="415" y="120"/>
                    <a:pt x="417" y="114"/>
                    <a:pt x="419" y="106"/>
                  </a:cubicBezTo>
                  <a:cubicBezTo>
                    <a:pt x="413" y="108"/>
                    <a:pt x="407" y="110"/>
                    <a:pt x="401" y="111"/>
                  </a:cubicBezTo>
                  <a:cubicBezTo>
                    <a:pt x="395" y="111"/>
                    <a:pt x="390" y="112"/>
                    <a:pt x="385" y="111"/>
                  </a:cubicBezTo>
                  <a:cubicBezTo>
                    <a:pt x="380" y="110"/>
                    <a:pt x="375" y="109"/>
                    <a:pt x="371" y="107"/>
                  </a:cubicBezTo>
                  <a:cubicBezTo>
                    <a:pt x="366" y="105"/>
                    <a:pt x="362" y="102"/>
                    <a:pt x="358" y="98"/>
                  </a:cubicBezTo>
                  <a:cubicBezTo>
                    <a:pt x="354" y="93"/>
                    <a:pt x="350" y="88"/>
                    <a:pt x="348" y="82"/>
                  </a:cubicBezTo>
                  <a:cubicBezTo>
                    <a:pt x="345" y="76"/>
                    <a:pt x="344" y="70"/>
                    <a:pt x="345" y="64"/>
                  </a:cubicBezTo>
                  <a:cubicBezTo>
                    <a:pt x="345" y="57"/>
                    <a:pt x="347" y="50"/>
                    <a:pt x="351" y="43"/>
                  </a:cubicBezTo>
                  <a:cubicBezTo>
                    <a:pt x="354" y="36"/>
                    <a:pt x="359" y="29"/>
                    <a:pt x="367" y="22"/>
                  </a:cubicBezTo>
                  <a:cubicBezTo>
                    <a:pt x="373" y="15"/>
                    <a:pt x="380" y="10"/>
                    <a:pt x="387" y="6"/>
                  </a:cubicBezTo>
                  <a:cubicBezTo>
                    <a:pt x="393" y="3"/>
                    <a:pt x="400" y="1"/>
                    <a:pt x="406" y="1"/>
                  </a:cubicBezTo>
                  <a:cubicBezTo>
                    <a:pt x="412" y="0"/>
                    <a:pt x="418" y="1"/>
                    <a:pt x="423" y="4"/>
                  </a:cubicBezTo>
                  <a:cubicBezTo>
                    <a:pt x="429" y="6"/>
                    <a:pt x="433" y="9"/>
                    <a:pt x="438" y="14"/>
                  </a:cubicBezTo>
                  <a:cubicBezTo>
                    <a:pt x="441" y="17"/>
                    <a:pt x="444" y="21"/>
                    <a:pt x="446" y="26"/>
                  </a:cubicBezTo>
                  <a:cubicBezTo>
                    <a:pt x="449" y="30"/>
                    <a:pt x="450" y="35"/>
                    <a:pt x="451" y="40"/>
                  </a:cubicBezTo>
                  <a:cubicBezTo>
                    <a:pt x="451" y="45"/>
                    <a:pt x="451" y="51"/>
                    <a:pt x="451" y="57"/>
                  </a:cubicBezTo>
                  <a:cubicBezTo>
                    <a:pt x="450" y="62"/>
                    <a:pt x="449" y="68"/>
                    <a:pt x="447" y="75"/>
                  </a:cubicBezTo>
                  <a:cubicBezTo>
                    <a:pt x="454" y="72"/>
                    <a:pt x="461" y="70"/>
                    <a:pt x="467" y="69"/>
                  </a:cubicBezTo>
                  <a:cubicBezTo>
                    <a:pt x="474" y="68"/>
                    <a:pt x="480" y="67"/>
                    <a:pt x="486" y="68"/>
                  </a:cubicBezTo>
                  <a:cubicBezTo>
                    <a:pt x="491" y="68"/>
                    <a:pt x="496" y="69"/>
                    <a:pt x="501" y="71"/>
                  </a:cubicBezTo>
                  <a:cubicBezTo>
                    <a:pt x="506" y="73"/>
                    <a:pt x="510" y="76"/>
                    <a:pt x="514" y="80"/>
                  </a:cubicBezTo>
                  <a:close/>
                  <a:moveTo>
                    <a:pt x="422" y="33"/>
                  </a:moveTo>
                  <a:cubicBezTo>
                    <a:pt x="419" y="30"/>
                    <a:pt x="416" y="28"/>
                    <a:pt x="412" y="27"/>
                  </a:cubicBezTo>
                  <a:cubicBezTo>
                    <a:pt x="409" y="25"/>
                    <a:pt x="405" y="25"/>
                    <a:pt x="402" y="25"/>
                  </a:cubicBezTo>
                  <a:cubicBezTo>
                    <a:pt x="398" y="25"/>
                    <a:pt x="394" y="26"/>
                    <a:pt x="391" y="28"/>
                  </a:cubicBezTo>
                  <a:cubicBezTo>
                    <a:pt x="387" y="31"/>
                    <a:pt x="383" y="33"/>
                    <a:pt x="379" y="37"/>
                  </a:cubicBezTo>
                  <a:cubicBezTo>
                    <a:pt x="372" y="45"/>
                    <a:pt x="368" y="52"/>
                    <a:pt x="367" y="59"/>
                  </a:cubicBezTo>
                  <a:cubicBezTo>
                    <a:pt x="367" y="67"/>
                    <a:pt x="370" y="73"/>
                    <a:pt x="376" y="79"/>
                  </a:cubicBezTo>
                  <a:cubicBezTo>
                    <a:pt x="378" y="82"/>
                    <a:pt x="381" y="84"/>
                    <a:pt x="385" y="85"/>
                  </a:cubicBezTo>
                  <a:cubicBezTo>
                    <a:pt x="388" y="87"/>
                    <a:pt x="392" y="88"/>
                    <a:pt x="396" y="88"/>
                  </a:cubicBezTo>
                  <a:cubicBezTo>
                    <a:pt x="400" y="88"/>
                    <a:pt x="404" y="87"/>
                    <a:pt x="409" y="86"/>
                  </a:cubicBezTo>
                  <a:cubicBezTo>
                    <a:pt x="414" y="85"/>
                    <a:pt x="420" y="84"/>
                    <a:pt x="426" y="82"/>
                  </a:cubicBezTo>
                  <a:cubicBezTo>
                    <a:pt x="430" y="71"/>
                    <a:pt x="431" y="62"/>
                    <a:pt x="431" y="53"/>
                  </a:cubicBezTo>
                  <a:cubicBezTo>
                    <a:pt x="430" y="45"/>
                    <a:pt x="427" y="38"/>
                    <a:pt x="422" y="33"/>
                  </a:cubicBezTo>
                  <a:close/>
                  <a:moveTo>
                    <a:pt x="498" y="100"/>
                  </a:moveTo>
                  <a:cubicBezTo>
                    <a:pt x="494" y="97"/>
                    <a:pt x="491" y="95"/>
                    <a:pt x="487" y="93"/>
                  </a:cubicBezTo>
                  <a:cubicBezTo>
                    <a:pt x="483" y="92"/>
                    <a:pt x="479" y="91"/>
                    <a:pt x="474" y="91"/>
                  </a:cubicBezTo>
                  <a:cubicBezTo>
                    <a:pt x="470" y="92"/>
                    <a:pt x="464" y="92"/>
                    <a:pt x="459" y="94"/>
                  </a:cubicBezTo>
                  <a:cubicBezTo>
                    <a:pt x="453" y="95"/>
                    <a:pt x="447" y="97"/>
                    <a:pt x="440" y="100"/>
                  </a:cubicBezTo>
                  <a:cubicBezTo>
                    <a:pt x="437" y="106"/>
                    <a:pt x="436" y="112"/>
                    <a:pt x="434" y="118"/>
                  </a:cubicBezTo>
                  <a:cubicBezTo>
                    <a:pt x="433" y="123"/>
                    <a:pt x="433" y="128"/>
                    <a:pt x="433" y="133"/>
                  </a:cubicBezTo>
                  <a:cubicBezTo>
                    <a:pt x="433" y="137"/>
                    <a:pt x="434" y="141"/>
                    <a:pt x="435" y="145"/>
                  </a:cubicBezTo>
                  <a:cubicBezTo>
                    <a:pt x="437" y="148"/>
                    <a:pt x="439" y="152"/>
                    <a:pt x="442" y="155"/>
                  </a:cubicBezTo>
                  <a:cubicBezTo>
                    <a:pt x="449" y="162"/>
                    <a:pt x="457" y="165"/>
                    <a:pt x="465" y="164"/>
                  </a:cubicBezTo>
                  <a:cubicBezTo>
                    <a:pt x="473" y="163"/>
                    <a:pt x="482" y="158"/>
                    <a:pt x="491" y="148"/>
                  </a:cubicBezTo>
                  <a:cubicBezTo>
                    <a:pt x="500" y="139"/>
                    <a:pt x="505" y="131"/>
                    <a:pt x="506" y="122"/>
                  </a:cubicBezTo>
                  <a:cubicBezTo>
                    <a:pt x="507" y="114"/>
                    <a:pt x="504" y="107"/>
                    <a:pt x="498" y="10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 rot="16200000">
              <a:off x="-395" y="2257"/>
              <a:ext cx="19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Reported cases/100,000 population                     </a:t>
              </a: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2933" y="3810"/>
              <a:ext cx="23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Year</a:t>
              </a: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4131" y="1923"/>
              <a:ext cx="174" cy="1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5AA545"/>
            </a:solidFill>
            <a:ln w="9525" cap="flat">
              <a:solidFill>
                <a:srgbClr val="5AA54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auto">
            <a:xfrm>
              <a:off x="4179" y="1893"/>
              <a:ext cx="72" cy="72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36" y="72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0" y="36"/>
                  </a:lnTo>
                  <a:lnTo>
                    <a:pt x="36" y="0"/>
                  </a:lnTo>
                  <a:lnTo>
                    <a:pt x="72" y="3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5AA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4350" y="1837"/>
              <a:ext cx="2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Male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4131" y="2277"/>
              <a:ext cx="174" cy="1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40" y="0"/>
                </a:cxn>
                <a:cxn ang="0">
                  <a:pos x="464" y="24"/>
                </a:cxn>
                <a:cxn ang="0">
                  <a:pos x="440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79646"/>
            </a:solidFill>
            <a:ln w="9525" cap="flat">
              <a:solidFill>
                <a:srgbClr val="F7964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7" name="Oval 55"/>
            <p:cNvSpPr>
              <a:spLocks noChangeArrowheads="1"/>
            </p:cNvSpPr>
            <p:nvPr/>
          </p:nvSpPr>
          <p:spPr bwMode="auto">
            <a:xfrm>
              <a:off x="4179" y="2247"/>
              <a:ext cx="72" cy="72"/>
            </a:xfrm>
            <a:prstGeom prst="ellipse">
              <a:avLst/>
            </a:prstGeom>
            <a:solidFill>
              <a:srgbClr val="F7964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4350" y="2192"/>
              <a:ext cx="40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Female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457200" y="6172200"/>
            <a:ext cx="510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 smtClean="0">
                <a:solidFill>
                  <a:schemeClr val="bg2"/>
                </a:solidFill>
                <a:cs typeface="Arial" charset="0"/>
              </a:rPr>
              <a:t>Source: National Notifiable Diseases Surveillance System (NNDSS)</a:t>
            </a:r>
            <a:endParaRPr lang="en-US" sz="10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1000" y="601980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0738" eaLnBrk="0" hangingPunct="0"/>
            <a:r>
              <a:rPr lang="en-US" sz="1000" dirty="0" smtClean="0">
                <a:solidFill>
                  <a:schemeClr val="bg2"/>
                </a:solidFill>
              </a:rPr>
              <a:t>* Until 1995, acute hepatitis C was reported as “acute hepatitis, non-A /non-B.”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2F2F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115</Words>
  <Application>Microsoft Office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Myriad Web Pro</vt:lpstr>
      <vt:lpstr>Calibri</vt:lpstr>
      <vt:lpstr>Wingdings</vt:lpstr>
      <vt:lpstr>Courier New</vt:lpstr>
      <vt:lpstr>NCHHSTP_PPT_dark(</vt:lpstr>
      <vt:lpstr>Figure 4.3. Incidence of acute hepatitis C*,  by sex — United States, 1992–2009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Paul Peterson</cp:lastModifiedBy>
  <cp:revision>109</cp:revision>
  <dcterms:created xsi:type="dcterms:W3CDTF">2010-12-06T17:56:06Z</dcterms:created>
  <dcterms:modified xsi:type="dcterms:W3CDTF">2011-08-31T18:04:30Z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