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9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994525" cy="9280525"/>
  <p:embeddedFontLst>
    <p:embeddedFont>
      <p:font typeface="Myriad Web Pro" charset="0"/>
      <p:regular r:id="rId10"/>
      <p:bold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91392" autoAdjust="0"/>
  </p:normalViewPr>
  <p:slideViewPr>
    <p:cSldViewPr>
      <p:cViewPr varScale="1">
        <p:scale>
          <a:sx n="92" d="100"/>
          <a:sy n="92" d="100"/>
        </p:scale>
        <p:origin x="-6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1602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reported cases of acute hepatitis C decreased 87%, from 6,010 in 1992 to 781 in 2009.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adjusted for underreporting, the number of acute hepatitis C cases decreased 78.4%, from 12,010 in 1992 to 2,600 in 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1992 through 2002, incidence rates for acute hepatitis C decreased for all age groups (excluding the 0–19 year age group); rates remained fairly constant from 2002 through 2009.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2009, rates were highest among persons aged 20–29 years (0.7 cases per 100,000 population) and lowest among persons ≥60 years of age (0.04 cases per 100,000 population).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rates of acute hepatitis C decreased dramatically for both males and females from 1992 through 2004 and remained fairly constant from 2005 through 2009.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 for males declined faster than rates for females and by 2004, the rates were nearly equal.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2009, rates for males and females were both estimated at 0.3 cases per 100,000 population.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 for acute hepatitis C decreased for all racial/ethnic populations from 1992 through 2009.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2002–2009, the incidence rate of acute hepatitis C remained below 0.5 cases per 100,000 for all racial/ethnic populations except AI/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2009 the rate for hepatitis C was lowest among APIs (0.04 case per 100,000 population) and highest among AI/ANs (0.46 case per 100,000 population).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781 case reports of acute hepatitis C received by CDC during 2009, 290 (37%) did not include a response (i.e., a “yes” or “no” response to any of the questions about risk behaviors and exposures) to enable assessment of risk behaviors or exposures.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491 (63%) case reports that had complete information, 31% (n=152) indicated no risk behaviors/exposures for hepatitis C infection, and 69% (n=339) indicated at least one risk behavior/exposure for hepatitis C infection during the 6 weeks to 6 months prior to illness onset.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were asked about engagement in selected risk behaviors and exposures during the incubation period, 2 weeks to 6 months prior to onset of symptoms.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410 case reports that contained information about occupational exposures, 1.9% (n=8) involved persons employed in a medical, dental, or other field involving contact with human blood.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354 case reports that had information about receipt of dialysis or a kidney transplant, 0.3% (n=1) indicated patient receipt of dialysis or a kidney transplant.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334 case reports that had information about surgery, 17.7% (n=59) were among persons who had undergone surgery.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344 case reports that included information about needle sticks, 9.3% (n=32) indicated accidental needle stick/puncture.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432 case reports that had information about injection-drug use, 55.8% (n=241) noted use of these drugs.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47 case reports from males that included information about sexual preferences/practices, 2.1% (n=1) indicated sex with another man.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sexual contact, 16.3% (n=25) involved persons reporting sexual contact with a person with confirmed or suspected hepatitis C infection.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281 case reports that had information about number of sex partners, 33.5% (n=94) involved persons with ≥2 sex partners.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household contact, 3.3% (n=5) indicated household contact with someone with confirmed or suspected hepatitis C infection.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were asked about engagement in selected risk behaviors and exposures during the incubation period, 2 weeks to 6 months prior to onset of symptoms.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410 case reports that contained information about occupational exposures, 1.9% (n=8) involved persons employed in a medical, dental, or other field involving contact with human blood.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354 case reports that had information about receipt of dialysis or a kidney transplant, 0.3% (n=1) indicated patient receipt of dialysis or a kidney transplant.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334 case reports that had information about surgery, 17.7% (n=59) were among persons who had undergone surgery.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344 case reports that included information about needle sticks, 9.3% (n=32) indicated accidental needle stick/puncture.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432 case reports that had information about injection-drug use, 55.8% (n=241) noted use of these drugs.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47 case reports from males that included information about sexual preferences/practices, 2.1% (n=1) indicated sex with another man.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sexual contact, 16.3% (n=25) involved persons reporting sexual contact with a person with confirmed or suspected hepatitis C infection.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281 case reports that had information about number of sex partners, 33.5% (n=94) involved persons with ≥2 sex partners.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household contact, 3.3% (n=5) indicated household contact with someone with confirmed or suspected hepatitis C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76200" y="381000"/>
            <a:ext cx="88392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lnSpc>
                <a:spcPts val="3200"/>
              </a:lnSpc>
            </a:pPr>
            <a: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4.1. Reported and adjusted* number of acute</a:t>
            </a:r>
            <a:b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hepatitis C cases — United States, 1992–2009</a:t>
            </a:r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838200" y="1143000"/>
            <a:ext cx="74771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833563" y="1558925"/>
            <a:ext cx="9525" cy="33623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1781175" y="1554163"/>
            <a:ext cx="57150" cy="3371850"/>
          </a:xfrm>
          <a:custGeom>
            <a:avLst/>
            <a:gdLst/>
            <a:ahLst/>
            <a:cxnLst>
              <a:cxn ang="0">
                <a:pos x="12" y="2124"/>
              </a:cxn>
              <a:cxn ang="0">
                <a:pos x="36" y="2064"/>
              </a:cxn>
              <a:cxn ang="0">
                <a:pos x="36" y="1998"/>
              </a:cxn>
              <a:cxn ang="0">
                <a:pos x="12" y="1938"/>
              </a:cxn>
              <a:cxn ang="0">
                <a:pos x="12" y="1938"/>
              </a:cxn>
              <a:cxn ang="0">
                <a:pos x="12" y="1884"/>
              </a:cxn>
              <a:cxn ang="0">
                <a:pos x="36" y="1824"/>
              </a:cxn>
              <a:cxn ang="0">
                <a:pos x="36" y="1758"/>
              </a:cxn>
              <a:cxn ang="0">
                <a:pos x="12" y="1692"/>
              </a:cxn>
              <a:cxn ang="0">
                <a:pos x="12" y="1692"/>
              </a:cxn>
              <a:cxn ang="0">
                <a:pos x="12" y="1638"/>
              </a:cxn>
              <a:cxn ang="0">
                <a:pos x="36" y="1578"/>
              </a:cxn>
              <a:cxn ang="0">
                <a:pos x="36" y="1512"/>
              </a:cxn>
              <a:cxn ang="0">
                <a:pos x="12" y="1452"/>
              </a:cxn>
              <a:cxn ang="0">
                <a:pos x="12" y="1452"/>
              </a:cxn>
              <a:cxn ang="0">
                <a:pos x="12" y="1398"/>
              </a:cxn>
              <a:cxn ang="0">
                <a:pos x="36" y="1338"/>
              </a:cxn>
              <a:cxn ang="0">
                <a:pos x="36" y="1272"/>
              </a:cxn>
              <a:cxn ang="0">
                <a:pos x="12" y="1212"/>
              </a:cxn>
              <a:cxn ang="0">
                <a:pos x="12" y="1212"/>
              </a:cxn>
              <a:cxn ang="0">
                <a:pos x="12" y="1158"/>
              </a:cxn>
              <a:cxn ang="0">
                <a:pos x="36" y="1098"/>
              </a:cxn>
              <a:cxn ang="0">
                <a:pos x="36" y="1032"/>
              </a:cxn>
              <a:cxn ang="0">
                <a:pos x="12" y="972"/>
              </a:cxn>
              <a:cxn ang="0">
                <a:pos x="12" y="972"/>
              </a:cxn>
              <a:cxn ang="0">
                <a:pos x="12" y="912"/>
              </a:cxn>
              <a:cxn ang="0">
                <a:pos x="36" y="852"/>
              </a:cxn>
              <a:cxn ang="0">
                <a:pos x="36" y="786"/>
              </a:cxn>
              <a:cxn ang="0">
                <a:pos x="12" y="726"/>
              </a:cxn>
              <a:cxn ang="0">
                <a:pos x="12" y="726"/>
              </a:cxn>
              <a:cxn ang="0">
                <a:pos x="12" y="672"/>
              </a:cxn>
              <a:cxn ang="0">
                <a:pos x="36" y="612"/>
              </a:cxn>
              <a:cxn ang="0">
                <a:pos x="36" y="546"/>
              </a:cxn>
              <a:cxn ang="0">
                <a:pos x="12" y="486"/>
              </a:cxn>
              <a:cxn ang="0">
                <a:pos x="12" y="486"/>
              </a:cxn>
              <a:cxn ang="0">
                <a:pos x="12" y="432"/>
              </a:cxn>
              <a:cxn ang="0">
                <a:pos x="36" y="372"/>
              </a:cxn>
              <a:cxn ang="0">
                <a:pos x="36" y="306"/>
              </a:cxn>
              <a:cxn ang="0">
                <a:pos x="12" y="246"/>
              </a:cxn>
              <a:cxn ang="0">
                <a:pos x="12" y="246"/>
              </a:cxn>
              <a:cxn ang="0">
                <a:pos x="12" y="186"/>
              </a:cxn>
              <a:cxn ang="0">
                <a:pos x="36" y="126"/>
              </a:cxn>
              <a:cxn ang="0">
                <a:pos x="36" y="60"/>
              </a:cxn>
              <a:cxn ang="0">
                <a:pos x="12" y="0"/>
              </a:cxn>
              <a:cxn ang="0">
                <a:pos x="12" y="0"/>
              </a:cxn>
              <a:cxn ang="0">
                <a:pos x="0" y="2124"/>
              </a:cxn>
              <a:cxn ang="0">
                <a:pos x="36" y="1824"/>
              </a:cxn>
              <a:cxn ang="0">
                <a:pos x="36" y="1512"/>
              </a:cxn>
              <a:cxn ang="0">
                <a:pos x="0" y="1212"/>
              </a:cxn>
              <a:cxn ang="0">
                <a:pos x="0" y="1212"/>
              </a:cxn>
              <a:cxn ang="0">
                <a:pos x="0" y="912"/>
              </a:cxn>
              <a:cxn ang="0">
                <a:pos x="36" y="612"/>
              </a:cxn>
              <a:cxn ang="0">
                <a:pos x="36" y="30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6" h="2124">
                <a:moveTo>
                  <a:pt x="12" y="2118"/>
                </a:moveTo>
                <a:lnTo>
                  <a:pt x="36" y="2118"/>
                </a:lnTo>
                <a:lnTo>
                  <a:pt x="36" y="2124"/>
                </a:lnTo>
                <a:lnTo>
                  <a:pt x="12" y="2124"/>
                </a:lnTo>
                <a:lnTo>
                  <a:pt x="12" y="2118"/>
                </a:lnTo>
                <a:close/>
                <a:moveTo>
                  <a:pt x="12" y="2058"/>
                </a:moveTo>
                <a:lnTo>
                  <a:pt x="36" y="2058"/>
                </a:lnTo>
                <a:lnTo>
                  <a:pt x="36" y="2064"/>
                </a:lnTo>
                <a:lnTo>
                  <a:pt x="12" y="2064"/>
                </a:lnTo>
                <a:lnTo>
                  <a:pt x="12" y="2058"/>
                </a:lnTo>
                <a:close/>
                <a:moveTo>
                  <a:pt x="12" y="1998"/>
                </a:moveTo>
                <a:lnTo>
                  <a:pt x="36" y="1998"/>
                </a:lnTo>
                <a:lnTo>
                  <a:pt x="36" y="2004"/>
                </a:lnTo>
                <a:lnTo>
                  <a:pt x="12" y="2004"/>
                </a:lnTo>
                <a:lnTo>
                  <a:pt x="12" y="1998"/>
                </a:lnTo>
                <a:close/>
                <a:moveTo>
                  <a:pt x="12" y="1938"/>
                </a:moveTo>
                <a:lnTo>
                  <a:pt x="36" y="1938"/>
                </a:lnTo>
                <a:lnTo>
                  <a:pt x="36" y="1944"/>
                </a:lnTo>
                <a:lnTo>
                  <a:pt x="12" y="1944"/>
                </a:lnTo>
                <a:lnTo>
                  <a:pt x="12" y="1938"/>
                </a:lnTo>
                <a:close/>
                <a:moveTo>
                  <a:pt x="12" y="1878"/>
                </a:moveTo>
                <a:lnTo>
                  <a:pt x="36" y="1878"/>
                </a:lnTo>
                <a:lnTo>
                  <a:pt x="36" y="1884"/>
                </a:lnTo>
                <a:lnTo>
                  <a:pt x="12" y="1884"/>
                </a:lnTo>
                <a:lnTo>
                  <a:pt x="12" y="1878"/>
                </a:lnTo>
                <a:close/>
                <a:moveTo>
                  <a:pt x="12" y="1818"/>
                </a:moveTo>
                <a:lnTo>
                  <a:pt x="36" y="1818"/>
                </a:lnTo>
                <a:lnTo>
                  <a:pt x="36" y="1824"/>
                </a:lnTo>
                <a:lnTo>
                  <a:pt x="12" y="1824"/>
                </a:lnTo>
                <a:lnTo>
                  <a:pt x="12" y="1818"/>
                </a:lnTo>
                <a:close/>
                <a:moveTo>
                  <a:pt x="12" y="1758"/>
                </a:moveTo>
                <a:lnTo>
                  <a:pt x="36" y="1758"/>
                </a:lnTo>
                <a:lnTo>
                  <a:pt x="36" y="1764"/>
                </a:lnTo>
                <a:lnTo>
                  <a:pt x="12" y="1764"/>
                </a:lnTo>
                <a:lnTo>
                  <a:pt x="12" y="1758"/>
                </a:lnTo>
                <a:close/>
                <a:moveTo>
                  <a:pt x="12" y="1692"/>
                </a:moveTo>
                <a:lnTo>
                  <a:pt x="36" y="1692"/>
                </a:lnTo>
                <a:lnTo>
                  <a:pt x="36" y="1698"/>
                </a:lnTo>
                <a:lnTo>
                  <a:pt x="12" y="1698"/>
                </a:lnTo>
                <a:lnTo>
                  <a:pt x="12" y="1692"/>
                </a:lnTo>
                <a:close/>
                <a:moveTo>
                  <a:pt x="12" y="1632"/>
                </a:moveTo>
                <a:lnTo>
                  <a:pt x="36" y="1632"/>
                </a:lnTo>
                <a:lnTo>
                  <a:pt x="36" y="1638"/>
                </a:lnTo>
                <a:lnTo>
                  <a:pt x="12" y="1638"/>
                </a:lnTo>
                <a:lnTo>
                  <a:pt x="12" y="1632"/>
                </a:lnTo>
                <a:close/>
                <a:moveTo>
                  <a:pt x="12" y="1572"/>
                </a:moveTo>
                <a:lnTo>
                  <a:pt x="36" y="1572"/>
                </a:lnTo>
                <a:lnTo>
                  <a:pt x="36" y="1578"/>
                </a:lnTo>
                <a:lnTo>
                  <a:pt x="12" y="1578"/>
                </a:lnTo>
                <a:lnTo>
                  <a:pt x="12" y="1572"/>
                </a:lnTo>
                <a:close/>
                <a:moveTo>
                  <a:pt x="12" y="1512"/>
                </a:moveTo>
                <a:lnTo>
                  <a:pt x="36" y="1512"/>
                </a:lnTo>
                <a:lnTo>
                  <a:pt x="36" y="1518"/>
                </a:lnTo>
                <a:lnTo>
                  <a:pt x="12" y="1518"/>
                </a:lnTo>
                <a:lnTo>
                  <a:pt x="12" y="1512"/>
                </a:lnTo>
                <a:close/>
                <a:moveTo>
                  <a:pt x="12" y="1452"/>
                </a:moveTo>
                <a:lnTo>
                  <a:pt x="36" y="1452"/>
                </a:lnTo>
                <a:lnTo>
                  <a:pt x="36" y="1458"/>
                </a:lnTo>
                <a:lnTo>
                  <a:pt x="12" y="1458"/>
                </a:lnTo>
                <a:lnTo>
                  <a:pt x="12" y="1452"/>
                </a:lnTo>
                <a:close/>
                <a:moveTo>
                  <a:pt x="12" y="1392"/>
                </a:moveTo>
                <a:lnTo>
                  <a:pt x="36" y="1392"/>
                </a:lnTo>
                <a:lnTo>
                  <a:pt x="36" y="1398"/>
                </a:lnTo>
                <a:lnTo>
                  <a:pt x="12" y="1398"/>
                </a:lnTo>
                <a:lnTo>
                  <a:pt x="12" y="1392"/>
                </a:lnTo>
                <a:close/>
                <a:moveTo>
                  <a:pt x="12" y="1332"/>
                </a:moveTo>
                <a:lnTo>
                  <a:pt x="36" y="1332"/>
                </a:lnTo>
                <a:lnTo>
                  <a:pt x="36" y="1338"/>
                </a:lnTo>
                <a:lnTo>
                  <a:pt x="12" y="1338"/>
                </a:lnTo>
                <a:lnTo>
                  <a:pt x="12" y="1332"/>
                </a:lnTo>
                <a:close/>
                <a:moveTo>
                  <a:pt x="12" y="1272"/>
                </a:moveTo>
                <a:lnTo>
                  <a:pt x="36" y="1272"/>
                </a:lnTo>
                <a:lnTo>
                  <a:pt x="36" y="1278"/>
                </a:lnTo>
                <a:lnTo>
                  <a:pt x="12" y="1278"/>
                </a:lnTo>
                <a:lnTo>
                  <a:pt x="12" y="1272"/>
                </a:lnTo>
                <a:close/>
                <a:moveTo>
                  <a:pt x="12" y="1212"/>
                </a:moveTo>
                <a:lnTo>
                  <a:pt x="36" y="1212"/>
                </a:lnTo>
                <a:lnTo>
                  <a:pt x="36" y="1218"/>
                </a:lnTo>
                <a:lnTo>
                  <a:pt x="12" y="1218"/>
                </a:lnTo>
                <a:lnTo>
                  <a:pt x="12" y="1212"/>
                </a:lnTo>
                <a:close/>
                <a:moveTo>
                  <a:pt x="12" y="1152"/>
                </a:moveTo>
                <a:lnTo>
                  <a:pt x="36" y="1152"/>
                </a:lnTo>
                <a:lnTo>
                  <a:pt x="36" y="1158"/>
                </a:lnTo>
                <a:lnTo>
                  <a:pt x="12" y="1158"/>
                </a:lnTo>
                <a:lnTo>
                  <a:pt x="12" y="1152"/>
                </a:lnTo>
                <a:close/>
                <a:moveTo>
                  <a:pt x="12" y="1092"/>
                </a:moveTo>
                <a:lnTo>
                  <a:pt x="36" y="1092"/>
                </a:lnTo>
                <a:lnTo>
                  <a:pt x="36" y="1098"/>
                </a:lnTo>
                <a:lnTo>
                  <a:pt x="12" y="1098"/>
                </a:lnTo>
                <a:lnTo>
                  <a:pt x="12" y="1092"/>
                </a:lnTo>
                <a:close/>
                <a:moveTo>
                  <a:pt x="12" y="1032"/>
                </a:moveTo>
                <a:lnTo>
                  <a:pt x="36" y="1032"/>
                </a:lnTo>
                <a:lnTo>
                  <a:pt x="36" y="1038"/>
                </a:lnTo>
                <a:lnTo>
                  <a:pt x="12" y="1038"/>
                </a:lnTo>
                <a:lnTo>
                  <a:pt x="12" y="1032"/>
                </a:lnTo>
                <a:close/>
                <a:moveTo>
                  <a:pt x="12" y="972"/>
                </a:moveTo>
                <a:lnTo>
                  <a:pt x="36" y="972"/>
                </a:lnTo>
                <a:lnTo>
                  <a:pt x="36" y="978"/>
                </a:lnTo>
                <a:lnTo>
                  <a:pt x="12" y="978"/>
                </a:lnTo>
                <a:lnTo>
                  <a:pt x="12" y="972"/>
                </a:lnTo>
                <a:close/>
                <a:moveTo>
                  <a:pt x="12" y="906"/>
                </a:moveTo>
                <a:lnTo>
                  <a:pt x="36" y="906"/>
                </a:lnTo>
                <a:lnTo>
                  <a:pt x="36" y="912"/>
                </a:lnTo>
                <a:lnTo>
                  <a:pt x="12" y="912"/>
                </a:lnTo>
                <a:lnTo>
                  <a:pt x="12" y="906"/>
                </a:lnTo>
                <a:close/>
                <a:moveTo>
                  <a:pt x="12" y="846"/>
                </a:moveTo>
                <a:lnTo>
                  <a:pt x="36" y="846"/>
                </a:lnTo>
                <a:lnTo>
                  <a:pt x="36" y="852"/>
                </a:lnTo>
                <a:lnTo>
                  <a:pt x="12" y="852"/>
                </a:lnTo>
                <a:lnTo>
                  <a:pt x="12" y="846"/>
                </a:lnTo>
                <a:close/>
                <a:moveTo>
                  <a:pt x="12" y="786"/>
                </a:moveTo>
                <a:lnTo>
                  <a:pt x="36" y="786"/>
                </a:lnTo>
                <a:lnTo>
                  <a:pt x="36" y="792"/>
                </a:lnTo>
                <a:lnTo>
                  <a:pt x="12" y="792"/>
                </a:lnTo>
                <a:lnTo>
                  <a:pt x="12" y="786"/>
                </a:lnTo>
                <a:close/>
                <a:moveTo>
                  <a:pt x="12" y="726"/>
                </a:moveTo>
                <a:lnTo>
                  <a:pt x="36" y="726"/>
                </a:lnTo>
                <a:lnTo>
                  <a:pt x="36" y="732"/>
                </a:lnTo>
                <a:lnTo>
                  <a:pt x="12" y="732"/>
                </a:lnTo>
                <a:lnTo>
                  <a:pt x="12" y="726"/>
                </a:lnTo>
                <a:close/>
                <a:moveTo>
                  <a:pt x="12" y="666"/>
                </a:moveTo>
                <a:lnTo>
                  <a:pt x="36" y="666"/>
                </a:lnTo>
                <a:lnTo>
                  <a:pt x="36" y="672"/>
                </a:lnTo>
                <a:lnTo>
                  <a:pt x="12" y="672"/>
                </a:lnTo>
                <a:lnTo>
                  <a:pt x="12" y="666"/>
                </a:lnTo>
                <a:close/>
                <a:moveTo>
                  <a:pt x="12" y="606"/>
                </a:moveTo>
                <a:lnTo>
                  <a:pt x="36" y="606"/>
                </a:lnTo>
                <a:lnTo>
                  <a:pt x="36" y="612"/>
                </a:lnTo>
                <a:lnTo>
                  <a:pt x="12" y="612"/>
                </a:lnTo>
                <a:lnTo>
                  <a:pt x="12" y="606"/>
                </a:lnTo>
                <a:close/>
                <a:moveTo>
                  <a:pt x="12" y="546"/>
                </a:moveTo>
                <a:lnTo>
                  <a:pt x="36" y="546"/>
                </a:lnTo>
                <a:lnTo>
                  <a:pt x="36" y="552"/>
                </a:lnTo>
                <a:lnTo>
                  <a:pt x="12" y="552"/>
                </a:lnTo>
                <a:lnTo>
                  <a:pt x="12" y="546"/>
                </a:lnTo>
                <a:close/>
                <a:moveTo>
                  <a:pt x="12" y="486"/>
                </a:moveTo>
                <a:lnTo>
                  <a:pt x="36" y="486"/>
                </a:lnTo>
                <a:lnTo>
                  <a:pt x="36" y="492"/>
                </a:lnTo>
                <a:lnTo>
                  <a:pt x="12" y="492"/>
                </a:lnTo>
                <a:lnTo>
                  <a:pt x="12" y="486"/>
                </a:lnTo>
                <a:close/>
                <a:moveTo>
                  <a:pt x="12" y="426"/>
                </a:moveTo>
                <a:lnTo>
                  <a:pt x="36" y="426"/>
                </a:lnTo>
                <a:lnTo>
                  <a:pt x="36" y="432"/>
                </a:lnTo>
                <a:lnTo>
                  <a:pt x="12" y="432"/>
                </a:lnTo>
                <a:lnTo>
                  <a:pt x="12" y="426"/>
                </a:lnTo>
                <a:close/>
                <a:moveTo>
                  <a:pt x="12" y="366"/>
                </a:moveTo>
                <a:lnTo>
                  <a:pt x="36" y="366"/>
                </a:lnTo>
                <a:lnTo>
                  <a:pt x="36" y="372"/>
                </a:lnTo>
                <a:lnTo>
                  <a:pt x="12" y="372"/>
                </a:lnTo>
                <a:lnTo>
                  <a:pt x="12" y="366"/>
                </a:lnTo>
                <a:close/>
                <a:moveTo>
                  <a:pt x="12" y="306"/>
                </a:moveTo>
                <a:lnTo>
                  <a:pt x="36" y="306"/>
                </a:lnTo>
                <a:lnTo>
                  <a:pt x="36" y="312"/>
                </a:lnTo>
                <a:lnTo>
                  <a:pt x="12" y="312"/>
                </a:lnTo>
                <a:lnTo>
                  <a:pt x="12" y="306"/>
                </a:lnTo>
                <a:close/>
                <a:moveTo>
                  <a:pt x="12" y="246"/>
                </a:moveTo>
                <a:lnTo>
                  <a:pt x="36" y="246"/>
                </a:lnTo>
                <a:lnTo>
                  <a:pt x="36" y="252"/>
                </a:lnTo>
                <a:lnTo>
                  <a:pt x="12" y="252"/>
                </a:lnTo>
                <a:lnTo>
                  <a:pt x="12" y="246"/>
                </a:lnTo>
                <a:close/>
                <a:moveTo>
                  <a:pt x="12" y="180"/>
                </a:moveTo>
                <a:lnTo>
                  <a:pt x="36" y="180"/>
                </a:lnTo>
                <a:lnTo>
                  <a:pt x="36" y="186"/>
                </a:lnTo>
                <a:lnTo>
                  <a:pt x="12" y="186"/>
                </a:lnTo>
                <a:lnTo>
                  <a:pt x="12" y="180"/>
                </a:lnTo>
                <a:close/>
                <a:moveTo>
                  <a:pt x="12" y="120"/>
                </a:moveTo>
                <a:lnTo>
                  <a:pt x="36" y="120"/>
                </a:lnTo>
                <a:lnTo>
                  <a:pt x="36" y="126"/>
                </a:lnTo>
                <a:lnTo>
                  <a:pt x="12" y="126"/>
                </a:lnTo>
                <a:lnTo>
                  <a:pt x="12" y="120"/>
                </a:lnTo>
                <a:close/>
                <a:moveTo>
                  <a:pt x="12" y="60"/>
                </a:moveTo>
                <a:lnTo>
                  <a:pt x="36" y="60"/>
                </a:lnTo>
                <a:lnTo>
                  <a:pt x="36" y="66"/>
                </a:lnTo>
                <a:lnTo>
                  <a:pt x="12" y="66"/>
                </a:lnTo>
                <a:lnTo>
                  <a:pt x="12" y="60"/>
                </a:lnTo>
                <a:close/>
                <a:moveTo>
                  <a:pt x="12" y="0"/>
                </a:moveTo>
                <a:lnTo>
                  <a:pt x="36" y="0"/>
                </a:lnTo>
                <a:lnTo>
                  <a:pt x="36" y="6"/>
                </a:lnTo>
                <a:lnTo>
                  <a:pt x="12" y="6"/>
                </a:lnTo>
                <a:lnTo>
                  <a:pt x="12" y="0"/>
                </a:lnTo>
                <a:close/>
                <a:moveTo>
                  <a:pt x="0" y="2118"/>
                </a:moveTo>
                <a:lnTo>
                  <a:pt x="36" y="2118"/>
                </a:lnTo>
                <a:lnTo>
                  <a:pt x="36" y="2124"/>
                </a:lnTo>
                <a:lnTo>
                  <a:pt x="0" y="2124"/>
                </a:lnTo>
                <a:lnTo>
                  <a:pt x="0" y="2118"/>
                </a:lnTo>
                <a:close/>
                <a:moveTo>
                  <a:pt x="0" y="1818"/>
                </a:moveTo>
                <a:lnTo>
                  <a:pt x="36" y="1818"/>
                </a:lnTo>
                <a:lnTo>
                  <a:pt x="36" y="1824"/>
                </a:lnTo>
                <a:lnTo>
                  <a:pt x="0" y="1824"/>
                </a:lnTo>
                <a:lnTo>
                  <a:pt x="0" y="1818"/>
                </a:lnTo>
                <a:close/>
                <a:moveTo>
                  <a:pt x="0" y="1512"/>
                </a:moveTo>
                <a:lnTo>
                  <a:pt x="36" y="1512"/>
                </a:lnTo>
                <a:lnTo>
                  <a:pt x="36" y="1518"/>
                </a:lnTo>
                <a:lnTo>
                  <a:pt x="0" y="1518"/>
                </a:lnTo>
                <a:lnTo>
                  <a:pt x="0" y="1512"/>
                </a:lnTo>
                <a:close/>
                <a:moveTo>
                  <a:pt x="0" y="1212"/>
                </a:moveTo>
                <a:lnTo>
                  <a:pt x="36" y="1212"/>
                </a:lnTo>
                <a:lnTo>
                  <a:pt x="36" y="1218"/>
                </a:lnTo>
                <a:lnTo>
                  <a:pt x="0" y="1218"/>
                </a:lnTo>
                <a:lnTo>
                  <a:pt x="0" y="1212"/>
                </a:lnTo>
                <a:close/>
                <a:moveTo>
                  <a:pt x="0" y="906"/>
                </a:moveTo>
                <a:lnTo>
                  <a:pt x="36" y="906"/>
                </a:lnTo>
                <a:lnTo>
                  <a:pt x="36" y="912"/>
                </a:lnTo>
                <a:lnTo>
                  <a:pt x="0" y="912"/>
                </a:lnTo>
                <a:lnTo>
                  <a:pt x="0" y="906"/>
                </a:lnTo>
                <a:close/>
                <a:moveTo>
                  <a:pt x="0" y="606"/>
                </a:moveTo>
                <a:lnTo>
                  <a:pt x="36" y="606"/>
                </a:lnTo>
                <a:lnTo>
                  <a:pt x="36" y="612"/>
                </a:lnTo>
                <a:lnTo>
                  <a:pt x="0" y="612"/>
                </a:lnTo>
                <a:lnTo>
                  <a:pt x="0" y="606"/>
                </a:lnTo>
                <a:close/>
                <a:moveTo>
                  <a:pt x="0" y="306"/>
                </a:moveTo>
                <a:lnTo>
                  <a:pt x="36" y="306"/>
                </a:lnTo>
                <a:lnTo>
                  <a:pt x="36" y="312"/>
                </a:lnTo>
                <a:lnTo>
                  <a:pt x="0" y="312"/>
                </a:lnTo>
                <a:lnTo>
                  <a:pt x="0" y="306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38325" y="4930775"/>
            <a:ext cx="6229350" cy="95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1833563" y="4921250"/>
            <a:ext cx="6238875" cy="57150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0" y="0"/>
              </a:cxn>
              <a:cxn ang="0">
                <a:pos x="240" y="0"/>
              </a:cxn>
              <a:cxn ang="0">
                <a:pos x="234" y="36"/>
              </a:cxn>
              <a:cxn ang="0">
                <a:pos x="240" y="0"/>
              </a:cxn>
              <a:cxn ang="0">
                <a:pos x="468" y="36"/>
              </a:cxn>
              <a:cxn ang="0">
                <a:pos x="462" y="0"/>
              </a:cxn>
              <a:cxn ang="0">
                <a:pos x="702" y="0"/>
              </a:cxn>
              <a:cxn ang="0">
                <a:pos x="696" y="36"/>
              </a:cxn>
              <a:cxn ang="0">
                <a:pos x="702" y="0"/>
              </a:cxn>
              <a:cxn ang="0">
                <a:pos x="930" y="36"/>
              </a:cxn>
              <a:cxn ang="0">
                <a:pos x="924" y="0"/>
              </a:cxn>
              <a:cxn ang="0">
                <a:pos x="1164" y="0"/>
              </a:cxn>
              <a:cxn ang="0">
                <a:pos x="1158" y="36"/>
              </a:cxn>
              <a:cxn ang="0">
                <a:pos x="1164" y="0"/>
              </a:cxn>
              <a:cxn ang="0">
                <a:pos x="1392" y="36"/>
              </a:cxn>
              <a:cxn ang="0">
                <a:pos x="1386" y="0"/>
              </a:cxn>
              <a:cxn ang="0">
                <a:pos x="1626" y="0"/>
              </a:cxn>
              <a:cxn ang="0">
                <a:pos x="1620" y="36"/>
              </a:cxn>
              <a:cxn ang="0">
                <a:pos x="1626" y="0"/>
              </a:cxn>
              <a:cxn ang="0">
                <a:pos x="1854" y="36"/>
              </a:cxn>
              <a:cxn ang="0">
                <a:pos x="1848" y="0"/>
              </a:cxn>
              <a:cxn ang="0">
                <a:pos x="2088" y="0"/>
              </a:cxn>
              <a:cxn ang="0">
                <a:pos x="2082" y="36"/>
              </a:cxn>
              <a:cxn ang="0">
                <a:pos x="2088" y="0"/>
              </a:cxn>
              <a:cxn ang="0">
                <a:pos x="2316" y="36"/>
              </a:cxn>
              <a:cxn ang="0">
                <a:pos x="2310" y="0"/>
              </a:cxn>
              <a:cxn ang="0">
                <a:pos x="2550" y="0"/>
              </a:cxn>
              <a:cxn ang="0">
                <a:pos x="2544" y="36"/>
              </a:cxn>
              <a:cxn ang="0">
                <a:pos x="2550" y="0"/>
              </a:cxn>
              <a:cxn ang="0">
                <a:pos x="2778" y="36"/>
              </a:cxn>
              <a:cxn ang="0">
                <a:pos x="2772" y="0"/>
              </a:cxn>
              <a:cxn ang="0">
                <a:pos x="3006" y="0"/>
              </a:cxn>
              <a:cxn ang="0">
                <a:pos x="3000" y="36"/>
              </a:cxn>
              <a:cxn ang="0">
                <a:pos x="3006" y="0"/>
              </a:cxn>
              <a:cxn ang="0">
                <a:pos x="3240" y="36"/>
              </a:cxn>
              <a:cxn ang="0">
                <a:pos x="3234" y="0"/>
              </a:cxn>
              <a:cxn ang="0">
                <a:pos x="3468" y="0"/>
              </a:cxn>
              <a:cxn ang="0">
                <a:pos x="3462" y="36"/>
              </a:cxn>
              <a:cxn ang="0">
                <a:pos x="3468" y="0"/>
              </a:cxn>
              <a:cxn ang="0">
                <a:pos x="3702" y="36"/>
              </a:cxn>
              <a:cxn ang="0">
                <a:pos x="3696" y="0"/>
              </a:cxn>
              <a:cxn ang="0">
                <a:pos x="3930" y="0"/>
              </a:cxn>
              <a:cxn ang="0">
                <a:pos x="3924" y="36"/>
              </a:cxn>
              <a:cxn ang="0">
                <a:pos x="3930" y="0"/>
              </a:cxn>
            </a:cxnLst>
            <a:rect l="0" t="0" r="r" b="b"/>
            <a:pathLst>
              <a:path w="3930" h="36">
                <a:moveTo>
                  <a:pt x="6" y="0"/>
                </a:moveTo>
                <a:lnTo>
                  <a:pt x="6" y="36"/>
                </a:lnTo>
                <a:lnTo>
                  <a:pt x="0" y="36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240" y="0"/>
                </a:moveTo>
                <a:lnTo>
                  <a:pt x="240" y="36"/>
                </a:lnTo>
                <a:lnTo>
                  <a:pt x="234" y="36"/>
                </a:lnTo>
                <a:lnTo>
                  <a:pt x="234" y="0"/>
                </a:lnTo>
                <a:lnTo>
                  <a:pt x="240" y="0"/>
                </a:lnTo>
                <a:close/>
                <a:moveTo>
                  <a:pt x="468" y="0"/>
                </a:moveTo>
                <a:lnTo>
                  <a:pt x="468" y="36"/>
                </a:lnTo>
                <a:lnTo>
                  <a:pt x="462" y="36"/>
                </a:lnTo>
                <a:lnTo>
                  <a:pt x="462" y="0"/>
                </a:lnTo>
                <a:lnTo>
                  <a:pt x="468" y="0"/>
                </a:lnTo>
                <a:close/>
                <a:moveTo>
                  <a:pt x="702" y="0"/>
                </a:moveTo>
                <a:lnTo>
                  <a:pt x="702" y="36"/>
                </a:lnTo>
                <a:lnTo>
                  <a:pt x="696" y="36"/>
                </a:lnTo>
                <a:lnTo>
                  <a:pt x="696" y="0"/>
                </a:lnTo>
                <a:lnTo>
                  <a:pt x="702" y="0"/>
                </a:lnTo>
                <a:close/>
                <a:moveTo>
                  <a:pt x="930" y="0"/>
                </a:moveTo>
                <a:lnTo>
                  <a:pt x="930" y="36"/>
                </a:lnTo>
                <a:lnTo>
                  <a:pt x="924" y="36"/>
                </a:lnTo>
                <a:lnTo>
                  <a:pt x="924" y="0"/>
                </a:lnTo>
                <a:lnTo>
                  <a:pt x="930" y="0"/>
                </a:lnTo>
                <a:close/>
                <a:moveTo>
                  <a:pt x="1164" y="0"/>
                </a:moveTo>
                <a:lnTo>
                  <a:pt x="1164" y="36"/>
                </a:lnTo>
                <a:lnTo>
                  <a:pt x="1158" y="36"/>
                </a:lnTo>
                <a:lnTo>
                  <a:pt x="1158" y="0"/>
                </a:lnTo>
                <a:lnTo>
                  <a:pt x="1164" y="0"/>
                </a:lnTo>
                <a:close/>
                <a:moveTo>
                  <a:pt x="1392" y="0"/>
                </a:moveTo>
                <a:lnTo>
                  <a:pt x="1392" y="36"/>
                </a:lnTo>
                <a:lnTo>
                  <a:pt x="1386" y="36"/>
                </a:lnTo>
                <a:lnTo>
                  <a:pt x="1386" y="0"/>
                </a:lnTo>
                <a:lnTo>
                  <a:pt x="1392" y="0"/>
                </a:lnTo>
                <a:close/>
                <a:moveTo>
                  <a:pt x="1626" y="0"/>
                </a:moveTo>
                <a:lnTo>
                  <a:pt x="1626" y="36"/>
                </a:lnTo>
                <a:lnTo>
                  <a:pt x="1620" y="36"/>
                </a:lnTo>
                <a:lnTo>
                  <a:pt x="1620" y="0"/>
                </a:lnTo>
                <a:lnTo>
                  <a:pt x="1626" y="0"/>
                </a:lnTo>
                <a:close/>
                <a:moveTo>
                  <a:pt x="1854" y="0"/>
                </a:moveTo>
                <a:lnTo>
                  <a:pt x="1854" y="36"/>
                </a:lnTo>
                <a:lnTo>
                  <a:pt x="1848" y="36"/>
                </a:lnTo>
                <a:lnTo>
                  <a:pt x="1848" y="0"/>
                </a:lnTo>
                <a:lnTo>
                  <a:pt x="1854" y="0"/>
                </a:lnTo>
                <a:close/>
                <a:moveTo>
                  <a:pt x="2088" y="0"/>
                </a:moveTo>
                <a:lnTo>
                  <a:pt x="2088" y="36"/>
                </a:lnTo>
                <a:lnTo>
                  <a:pt x="2082" y="36"/>
                </a:lnTo>
                <a:lnTo>
                  <a:pt x="2082" y="0"/>
                </a:lnTo>
                <a:lnTo>
                  <a:pt x="2088" y="0"/>
                </a:lnTo>
                <a:close/>
                <a:moveTo>
                  <a:pt x="2316" y="0"/>
                </a:moveTo>
                <a:lnTo>
                  <a:pt x="2316" y="36"/>
                </a:lnTo>
                <a:lnTo>
                  <a:pt x="2310" y="36"/>
                </a:lnTo>
                <a:lnTo>
                  <a:pt x="2310" y="0"/>
                </a:lnTo>
                <a:lnTo>
                  <a:pt x="2316" y="0"/>
                </a:lnTo>
                <a:close/>
                <a:moveTo>
                  <a:pt x="2550" y="0"/>
                </a:moveTo>
                <a:lnTo>
                  <a:pt x="2550" y="36"/>
                </a:lnTo>
                <a:lnTo>
                  <a:pt x="2544" y="36"/>
                </a:lnTo>
                <a:lnTo>
                  <a:pt x="2544" y="0"/>
                </a:lnTo>
                <a:lnTo>
                  <a:pt x="2550" y="0"/>
                </a:lnTo>
                <a:close/>
                <a:moveTo>
                  <a:pt x="2778" y="0"/>
                </a:moveTo>
                <a:lnTo>
                  <a:pt x="2778" y="36"/>
                </a:lnTo>
                <a:lnTo>
                  <a:pt x="2772" y="36"/>
                </a:lnTo>
                <a:lnTo>
                  <a:pt x="2772" y="0"/>
                </a:lnTo>
                <a:lnTo>
                  <a:pt x="2778" y="0"/>
                </a:lnTo>
                <a:close/>
                <a:moveTo>
                  <a:pt x="3006" y="0"/>
                </a:moveTo>
                <a:lnTo>
                  <a:pt x="3006" y="36"/>
                </a:lnTo>
                <a:lnTo>
                  <a:pt x="3000" y="36"/>
                </a:lnTo>
                <a:lnTo>
                  <a:pt x="3000" y="0"/>
                </a:lnTo>
                <a:lnTo>
                  <a:pt x="3006" y="0"/>
                </a:lnTo>
                <a:close/>
                <a:moveTo>
                  <a:pt x="3240" y="0"/>
                </a:moveTo>
                <a:lnTo>
                  <a:pt x="3240" y="36"/>
                </a:lnTo>
                <a:lnTo>
                  <a:pt x="3234" y="36"/>
                </a:lnTo>
                <a:lnTo>
                  <a:pt x="3234" y="0"/>
                </a:lnTo>
                <a:lnTo>
                  <a:pt x="3240" y="0"/>
                </a:lnTo>
                <a:close/>
                <a:moveTo>
                  <a:pt x="3468" y="0"/>
                </a:moveTo>
                <a:lnTo>
                  <a:pt x="3468" y="36"/>
                </a:lnTo>
                <a:lnTo>
                  <a:pt x="3462" y="36"/>
                </a:lnTo>
                <a:lnTo>
                  <a:pt x="3462" y="0"/>
                </a:lnTo>
                <a:lnTo>
                  <a:pt x="3468" y="0"/>
                </a:lnTo>
                <a:close/>
                <a:moveTo>
                  <a:pt x="3702" y="0"/>
                </a:moveTo>
                <a:lnTo>
                  <a:pt x="3702" y="36"/>
                </a:lnTo>
                <a:lnTo>
                  <a:pt x="3696" y="36"/>
                </a:lnTo>
                <a:lnTo>
                  <a:pt x="3696" y="0"/>
                </a:lnTo>
                <a:lnTo>
                  <a:pt x="3702" y="0"/>
                </a:lnTo>
                <a:close/>
                <a:moveTo>
                  <a:pt x="3930" y="0"/>
                </a:moveTo>
                <a:lnTo>
                  <a:pt x="3930" y="36"/>
                </a:lnTo>
                <a:lnTo>
                  <a:pt x="3924" y="36"/>
                </a:lnTo>
                <a:lnTo>
                  <a:pt x="3924" y="0"/>
                </a:lnTo>
                <a:lnTo>
                  <a:pt x="3930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22450" y="3467100"/>
            <a:ext cx="6259513" cy="1306513"/>
          </a:xfrm>
          <a:custGeom>
            <a:avLst/>
            <a:gdLst/>
            <a:ahLst/>
            <a:cxnLst>
              <a:cxn ang="0">
                <a:pos x="42" y="8"/>
              </a:cxn>
              <a:cxn ang="0">
                <a:pos x="666" y="488"/>
              </a:cxn>
              <a:cxn ang="0">
                <a:pos x="656" y="484"/>
              </a:cxn>
              <a:cxn ang="0">
                <a:pos x="1264" y="612"/>
              </a:cxn>
              <a:cxn ang="0">
                <a:pos x="1258" y="612"/>
              </a:cxn>
              <a:cxn ang="0">
                <a:pos x="1882" y="580"/>
              </a:cxn>
              <a:cxn ang="0">
                <a:pos x="1895" y="582"/>
              </a:cxn>
              <a:cxn ang="0">
                <a:pos x="2503" y="918"/>
              </a:cxn>
              <a:cxn ang="0">
                <a:pos x="2490" y="916"/>
              </a:cxn>
              <a:cxn ang="0">
                <a:pos x="3114" y="884"/>
              </a:cxn>
              <a:cxn ang="0">
                <a:pos x="3120" y="884"/>
              </a:cxn>
              <a:cxn ang="0">
                <a:pos x="3728" y="996"/>
              </a:cxn>
              <a:cxn ang="0">
                <a:pos x="4354" y="1172"/>
              </a:cxn>
              <a:cxn ang="0">
                <a:pos x="4346" y="1172"/>
              </a:cxn>
              <a:cxn ang="0">
                <a:pos x="4954" y="1124"/>
              </a:cxn>
              <a:cxn ang="0">
                <a:pos x="4973" y="1131"/>
              </a:cxn>
              <a:cxn ang="0">
                <a:pos x="5597" y="1771"/>
              </a:cxn>
              <a:cxn ang="0">
                <a:pos x="5586" y="1764"/>
              </a:cxn>
              <a:cxn ang="0">
                <a:pos x="6194" y="1924"/>
              </a:cxn>
              <a:cxn ang="0">
                <a:pos x="6817" y="2068"/>
              </a:cxn>
              <a:cxn ang="0">
                <a:pos x="6813" y="2068"/>
              </a:cxn>
              <a:cxn ang="0">
                <a:pos x="7421" y="2116"/>
              </a:cxn>
              <a:cxn ang="0">
                <a:pos x="8029" y="2148"/>
              </a:cxn>
              <a:cxn ang="0">
                <a:pos x="8650" y="2100"/>
              </a:cxn>
              <a:cxn ang="0">
                <a:pos x="9259" y="2083"/>
              </a:cxn>
              <a:cxn ang="0">
                <a:pos x="9883" y="2067"/>
              </a:cxn>
              <a:cxn ang="0">
                <a:pos x="10493" y="2100"/>
              </a:cxn>
              <a:cxn ang="0">
                <a:pos x="10515" y="2125"/>
              </a:cxn>
              <a:cxn ang="0">
                <a:pos x="10490" y="2147"/>
              </a:cxn>
              <a:cxn ang="0">
                <a:pos x="9884" y="2115"/>
              </a:cxn>
              <a:cxn ang="0">
                <a:pos x="9260" y="2131"/>
              </a:cxn>
              <a:cxn ang="0">
                <a:pos x="8653" y="2147"/>
              </a:cxn>
              <a:cxn ang="0">
                <a:pos x="8026" y="2195"/>
              </a:cxn>
              <a:cxn ang="0">
                <a:pos x="7418" y="2163"/>
              </a:cxn>
              <a:cxn ang="0">
                <a:pos x="6810" y="2115"/>
              </a:cxn>
              <a:cxn ang="0">
                <a:pos x="6806" y="2115"/>
              </a:cxn>
              <a:cxn ang="0">
                <a:pos x="6181" y="1971"/>
              </a:cxn>
              <a:cxn ang="0">
                <a:pos x="5573" y="1811"/>
              </a:cxn>
              <a:cxn ang="0">
                <a:pos x="5562" y="1804"/>
              </a:cxn>
              <a:cxn ang="0">
                <a:pos x="4938" y="1164"/>
              </a:cxn>
              <a:cxn ang="0">
                <a:pos x="4957" y="1171"/>
              </a:cxn>
              <a:cxn ang="0">
                <a:pos x="4349" y="1219"/>
              </a:cxn>
              <a:cxn ang="0">
                <a:pos x="4341" y="1219"/>
              </a:cxn>
              <a:cxn ang="0">
                <a:pos x="3719" y="1043"/>
              </a:cxn>
              <a:cxn ang="0">
                <a:pos x="3111" y="931"/>
              </a:cxn>
              <a:cxn ang="0">
                <a:pos x="3117" y="931"/>
              </a:cxn>
              <a:cxn ang="0">
                <a:pos x="2493" y="963"/>
              </a:cxn>
              <a:cxn ang="0">
                <a:pos x="2480" y="960"/>
              </a:cxn>
              <a:cxn ang="0">
                <a:pos x="1872" y="624"/>
              </a:cxn>
              <a:cxn ang="0">
                <a:pos x="1885" y="627"/>
              </a:cxn>
              <a:cxn ang="0">
                <a:pos x="1261" y="659"/>
              </a:cxn>
              <a:cxn ang="0">
                <a:pos x="1255" y="659"/>
              </a:cxn>
              <a:cxn ang="0">
                <a:pos x="647" y="531"/>
              </a:cxn>
              <a:cxn ang="0">
                <a:pos x="637" y="526"/>
              </a:cxn>
              <a:cxn ang="0">
                <a:pos x="13" y="46"/>
              </a:cxn>
              <a:cxn ang="0">
                <a:pos x="8" y="13"/>
              </a:cxn>
              <a:cxn ang="0">
                <a:pos x="42" y="8"/>
              </a:cxn>
            </a:cxnLst>
            <a:rect l="0" t="0" r="r" b="b"/>
            <a:pathLst>
              <a:path w="10516" h="2195">
                <a:moveTo>
                  <a:pt x="42" y="8"/>
                </a:moveTo>
                <a:lnTo>
                  <a:pt x="666" y="488"/>
                </a:lnTo>
                <a:lnTo>
                  <a:pt x="656" y="484"/>
                </a:lnTo>
                <a:lnTo>
                  <a:pt x="1264" y="612"/>
                </a:lnTo>
                <a:lnTo>
                  <a:pt x="1258" y="612"/>
                </a:lnTo>
                <a:lnTo>
                  <a:pt x="1882" y="580"/>
                </a:lnTo>
                <a:cubicBezTo>
                  <a:pt x="1887" y="579"/>
                  <a:pt x="1891" y="580"/>
                  <a:pt x="1895" y="582"/>
                </a:cubicBezTo>
                <a:lnTo>
                  <a:pt x="2503" y="918"/>
                </a:lnTo>
                <a:lnTo>
                  <a:pt x="2490" y="916"/>
                </a:lnTo>
                <a:lnTo>
                  <a:pt x="3114" y="884"/>
                </a:lnTo>
                <a:cubicBezTo>
                  <a:pt x="3116" y="883"/>
                  <a:pt x="3118" y="884"/>
                  <a:pt x="3120" y="884"/>
                </a:cubicBezTo>
                <a:lnTo>
                  <a:pt x="3728" y="996"/>
                </a:lnTo>
                <a:lnTo>
                  <a:pt x="4354" y="1172"/>
                </a:lnTo>
                <a:lnTo>
                  <a:pt x="4346" y="1172"/>
                </a:lnTo>
                <a:lnTo>
                  <a:pt x="4954" y="1124"/>
                </a:lnTo>
                <a:cubicBezTo>
                  <a:pt x="4961" y="1123"/>
                  <a:pt x="4968" y="1126"/>
                  <a:pt x="4973" y="1131"/>
                </a:cubicBezTo>
                <a:lnTo>
                  <a:pt x="5597" y="1771"/>
                </a:lnTo>
                <a:lnTo>
                  <a:pt x="5586" y="1764"/>
                </a:lnTo>
                <a:lnTo>
                  <a:pt x="6194" y="1924"/>
                </a:lnTo>
                <a:lnTo>
                  <a:pt x="6817" y="2068"/>
                </a:lnTo>
                <a:lnTo>
                  <a:pt x="6813" y="2068"/>
                </a:lnTo>
                <a:lnTo>
                  <a:pt x="7421" y="2116"/>
                </a:lnTo>
                <a:lnTo>
                  <a:pt x="8029" y="2148"/>
                </a:lnTo>
                <a:lnTo>
                  <a:pt x="8650" y="2100"/>
                </a:lnTo>
                <a:lnTo>
                  <a:pt x="9259" y="2083"/>
                </a:lnTo>
                <a:lnTo>
                  <a:pt x="9883" y="2067"/>
                </a:lnTo>
                <a:lnTo>
                  <a:pt x="10493" y="2100"/>
                </a:lnTo>
                <a:cubicBezTo>
                  <a:pt x="10506" y="2100"/>
                  <a:pt x="10516" y="2111"/>
                  <a:pt x="10515" y="2125"/>
                </a:cubicBezTo>
                <a:cubicBezTo>
                  <a:pt x="10515" y="2138"/>
                  <a:pt x="10503" y="2148"/>
                  <a:pt x="10490" y="2147"/>
                </a:cubicBezTo>
                <a:lnTo>
                  <a:pt x="9884" y="2115"/>
                </a:lnTo>
                <a:lnTo>
                  <a:pt x="9260" y="2131"/>
                </a:lnTo>
                <a:lnTo>
                  <a:pt x="8653" y="2147"/>
                </a:lnTo>
                <a:lnTo>
                  <a:pt x="8026" y="2195"/>
                </a:lnTo>
                <a:lnTo>
                  <a:pt x="7418" y="2163"/>
                </a:lnTo>
                <a:lnTo>
                  <a:pt x="6810" y="2115"/>
                </a:lnTo>
                <a:cubicBezTo>
                  <a:pt x="6808" y="2115"/>
                  <a:pt x="6807" y="2115"/>
                  <a:pt x="6806" y="2115"/>
                </a:cubicBezTo>
                <a:lnTo>
                  <a:pt x="6181" y="1971"/>
                </a:lnTo>
                <a:lnTo>
                  <a:pt x="5573" y="1811"/>
                </a:lnTo>
                <a:cubicBezTo>
                  <a:pt x="5569" y="1810"/>
                  <a:pt x="5565" y="1807"/>
                  <a:pt x="5562" y="1804"/>
                </a:cubicBezTo>
                <a:lnTo>
                  <a:pt x="4938" y="1164"/>
                </a:lnTo>
                <a:lnTo>
                  <a:pt x="4957" y="1171"/>
                </a:lnTo>
                <a:lnTo>
                  <a:pt x="4349" y="1219"/>
                </a:lnTo>
                <a:cubicBezTo>
                  <a:pt x="4347" y="1220"/>
                  <a:pt x="4344" y="1219"/>
                  <a:pt x="4341" y="1219"/>
                </a:cubicBezTo>
                <a:lnTo>
                  <a:pt x="3719" y="1043"/>
                </a:lnTo>
                <a:lnTo>
                  <a:pt x="3111" y="931"/>
                </a:lnTo>
                <a:lnTo>
                  <a:pt x="3117" y="931"/>
                </a:lnTo>
                <a:lnTo>
                  <a:pt x="2493" y="963"/>
                </a:lnTo>
                <a:cubicBezTo>
                  <a:pt x="2488" y="964"/>
                  <a:pt x="2484" y="963"/>
                  <a:pt x="2480" y="960"/>
                </a:cubicBezTo>
                <a:lnTo>
                  <a:pt x="1872" y="624"/>
                </a:lnTo>
                <a:lnTo>
                  <a:pt x="1885" y="627"/>
                </a:lnTo>
                <a:lnTo>
                  <a:pt x="1261" y="659"/>
                </a:lnTo>
                <a:cubicBezTo>
                  <a:pt x="1259" y="660"/>
                  <a:pt x="1257" y="659"/>
                  <a:pt x="1255" y="659"/>
                </a:cubicBezTo>
                <a:lnTo>
                  <a:pt x="647" y="531"/>
                </a:lnTo>
                <a:cubicBezTo>
                  <a:pt x="643" y="530"/>
                  <a:pt x="640" y="529"/>
                  <a:pt x="637" y="526"/>
                </a:cubicBezTo>
                <a:lnTo>
                  <a:pt x="13" y="46"/>
                </a:lnTo>
                <a:cubicBezTo>
                  <a:pt x="2" y="38"/>
                  <a:pt x="0" y="23"/>
                  <a:pt x="8" y="13"/>
                </a:cubicBezTo>
                <a:cubicBezTo>
                  <a:pt x="17" y="2"/>
                  <a:pt x="32" y="0"/>
                  <a:pt x="42" y="8"/>
                </a:cubicBezTo>
                <a:close/>
              </a:path>
            </a:pathLst>
          </a:custGeom>
          <a:solidFill>
            <a:srgbClr val="5AA545"/>
          </a:solidFill>
          <a:ln w="9525" cap="flat">
            <a:solidFill>
              <a:srgbClr val="5AA545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1785938" y="342106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2152650" y="37147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2519363" y="37909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2886075" y="37655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252788" y="39719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3617913" y="39481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3984625" y="40195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4351338" y="41179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4718050" y="409733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5084763" y="44704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5451475" y="45704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5816600" y="464978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6183313" y="46831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6550025" y="46974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6916738" y="46720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7281863" y="46609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7648575" y="465296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8015288" y="46767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1822450" y="2028825"/>
            <a:ext cx="6261100" cy="2289175"/>
          </a:xfrm>
          <a:custGeom>
            <a:avLst/>
            <a:gdLst/>
            <a:ahLst/>
            <a:cxnLst>
              <a:cxn ang="0">
                <a:pos x="672" y="1055"/>
              </a:cxn>
              <a:cxn ang="0">
                <a:pos x="1267" y="1253"/>
              </a:cxn>
              <a:cxn ang="0">
                <a:pos x="1905" y="2464"/>
              </a:cxn>
              <a:cxn ang="0">
                <a:pos x="2491" y="2451"/>
              </a:cxn>
              <a:cxn ang="0">
                <a:pos x="3110" y="2292"/>
              </a:cxn>
              <a:cxn ang="0">
                <a:pos x="3729" y="2100"/>
              </a:cxn>
              <a:cxn ang="0">
                <a:pos x="4349" y="2260"/>
              </a:cxn>
              <a:cxn ang="0">
                <a:pos x="4976" y="2303"/>
              </a:cxn>
              <a:cxn ang="0">
                <a:pos x="5567" y="3271"/>
              </a:cxn>
              <a:cxn ang="0">
                <a:pos x="6192" y="2900"/>
              </a:cxn>
              <a:cxn ang="0">
                <a:pos x="7424" y="3140"/>
              </a:cxn>
              <a:cxn ang="0">
                <a:pos x="8039" y="3462"/>
              </a:cxn>
              <a:cxn ang="0">
                <a:pos x="8655" y="3540"/>
              </a:cxn>
              <a:cxn ang="0">
                <a:pos x="9258" y="3700"/>
              </a:cxn>
              <a:cxn ang="0">
                <a:pos x="9888" y="3668"/>
              </a:cxn>
              <a:cxn ang="0">
                <a:pos x="10515" y="3824"/>
              </a:cxn>
              <a:cxn ang="0">
                <a:pos x="9879" y="3715"/>
              </a:cxn>
              <a:cxn ang="0">
                <a:pos x="9261" y="3747"/>
              </a:cxn>
              <a:cxn ang="0">
                <a:pos x="8648" y="3587"/>
              </a:cxn>
              <a:cxn ang="0">
                <a:pos x="8016" y="3505"/>
              </a:cxn>
              <a:cxn ang="0">
                <a:pos x="7415" y="3187"/>
              </a:cxn>
              <a:cxn ang="0">
                <a:pos x="6183" y="2947"/>
              </a:cxn>
              <a:cxn ang="0">
                <a:pos x="5592" y="3312"/>
              </a:cxn>
              <a:cxn ang="0">
                <a:pos x="4935" y="2328"/>
              </a:cxn>
              <a:cxn ang="0">
                <a:pos x="4346" y="2307"/>
              </a:cxn>
              <a:cxn ang="0">
                <a:pos x="3718" y="2147"/>
              </a:cxn>
              <a:cxn ang="0">
                <a:pos x="3121" y="2339"/>
              </a:cxn>
              <a:cxn ang="0">
                <a:pos x="2491" y="2499"/>
              </a:cxn>
              <a:cxn ang="0">
                <a:pos x="1862" y="2487"/>
              </a:cxn>
              <a:cxn ang="0">
                <a:pos x="1252" y="1298"/>
              </a:cxn>
              <a:cxn ang="0">
                <a:pos x="631" y="1080"/>
              </a:cxn>
              <a:cxn ang="0">
                <a:pos x="15" y="7"/>
              </a:cxn>
            </a:cxnLst>
            <a:rect l="0" t="0" r="r" b="b"/>
            <a:pathLst>
              <a:path w="10518" h="3846">
                <a:moveTo>
                  <a:pt x="48" y="15"/>
                </a:moveTo>
                <a:lnTo>
                  <a:pt x="672" y="1055"/>
                </a:lnTo>
                <a:lnTo>
                  <a:pt x="659" y="1045"/>
                </a:lnTo>
                <a:lnTo>
                  <a:pt x="1267" y="1253"/>
                </a:lnTo>
                <a:cubicBezTo>
                  <a:pt x="1273" y="1255"/>
                  <a:pt x="1278" y="1259"/>
                  <a:pt x="1281" y="1264"/>
                </a:cubicBezTo>
                <a:lnTo>
                  <a:pt x="1905" y="2464"/>
                </a:lnTo>
                <a:lnTo>
                  <a:pt x="1883" y="2451"/>
                </a:lnTo>
                <a:lnTo>
                  <a:pt x="2491" y="2451"/>
                </a:lnTo>
                <a:lnTo>
                  <a:pt x="2486" y="2452"/>
                </a:lnTo>
                <a:lnTo>
                  <a:pt x="3110" y="2292"/>
                </a:lnTo>
                <a:lnTo>
                  <a:pt x="3716" y="2101"/>
                </a:lnTo>
                <a:cubicBezTo>
                  <a:pt x="3721" y="2099"/>
                  <a:pt x="3725" y="2099"/>
                  <a:pt x="3729" y="2100"/>
                </a:cubicBezTo>
                <a:lnTo>
                  <a:pt x="4353" y="2260"/>
                </a:lnTo>
                <a:lnTo>
                  <a:pt x="4349" y="2260"/>
                </a:lnTo>
                <a:lnTo>
                  <a:pt x="4957" y="2292"/>
                </a:lnTo>
                <a:cubicBezTo>
                  <a:pt x="4964" y="2292"/>
                  <a:pt x="4972" y="2296"/>
                  <a:pt x="4976" y="2303"/>
                </a:cubicBezTo>
                <a:lnTo>
                  <a:pt x="5600" y="3279"/>
                </a:lnTo>
                <a:lnTo>
                  <a:pt x="5567" y="3271"/>
                </a:lnTo>
                <a:lnTo>
                  <a:pt x="6175" y="2903"/>
                </a:lnTo>
                <a:cubicBezTo>
                  <a:pt x="6180" y="2900"/>
                  <a:pt x="6186" y="2899"/>
                  <a:pt x="6192" y="2900"/>
                </a:cubicBezTo>
                <a:lnTo>
                  <a:pt x="6816" y="3028"/>
                </a:lnTo>
                <a:lnTo>
                  <a:pt x="7424" y="3140"/>
                </a:lnTo>
                <a:cubicBezTo>
                  <a:pt x="7426" y="3140"/>
                  <a:pt x="7429" y="3141"/>
                  <a:pt x="7431" y="3142"/>
                </a:cubicBezTo>
                <a:lnTo>
                  <a:pt x="8039" y="3462"/>
                </a:lnTo>
                <a:lnTo>
                  <a:pt x="8031" y="3460"/>
                </a:lnTo>
                <a:lnTo>
                  <a:pt x="8655" y="3540"/>
                </a:lnTo>
                <a:lnTo>
                  <a:pt x="9266" y="3700"/>
                </a:lnTo>
                <a:lnTo>
                  <a:pt x="9258" y="3700"/>
                </a:lnTo>
                <a:lnTo>
                  <a:pt x="9882" y="3668"/>
                </a:lnTo>
                <a:cubicBezTo>
                  <a:pt x="9884" y="3667"/>
                  <a:pt x="9886" y="3668"/>
                  <a:pt x="9888" y="3668"/>
                </a:cubicBezTo>
                <a:lnTo>
                  <a:pt x="10496" y="3796"/>
                </a:lnTo>
                <a:cubicBezTo>
                  <a:pt x="10509" y="3799"/>
                  <a:pt x="10518" y="3811"/>
                  <a:pt x="10515" y="3824"/>
                </a:cubicBezTo>
                <a:cubicBezTo>
                  <a:pt x="10512" y="3837"/>
                  <a:pt x="10499" y="3846"/>
                  <a:pt x="10487" y="3843"/>
                </a:cubicBezTo>
                <a:lnTo>
                  <a:pt x="9879" y="3715"/>
                </a:lnTo>
                <a:lnTo>
                  <a:pt x="9885" y="3715"/>
                </a:lnTo>
                <a:lnTo>
                  <a:pt x="9261" y="3747"/>
                </a:lnTo>
                <a:cubicBezTo>
                  <a:pt x="9258" y="3748"/>
                  <a:pt x="9256" y="3747"/>
                  <a:pt x="9253" y="3747"/>
                </a:cubicBezTo>
                <a:lnTo>
                  <a:pt x="8648" y="3587"/>
                </a:lnTo>
                <a:lnTo>
                  <a:pt x="8024" y="3507"/>
                </a:lnTo>
                <a:cubicBezTo>
                  <a:pt x="8022" y="3507"/>
                  <a:pt x="8019" y="3506"/>
                  <a:pt x="8016" y="3505"/>
                </a:cubicBezTo>
                <a:lnTo>
                  <a:pt x="7408" y="3185"/>
                </a:lnTo>
                <a:lnTo>
                  <a:pt x="7415" y="3187"/>
                </a:lnTo>
                <a:lnTo>
                  <a:pt x="6807" y="3075"/>
                </a:lnTo>
                <a:lnTo>
                  <a:pt x="6183" y="2947"/>
                </a:lnTo>
                <a:lnTo>
                  <a:pt x="6200" y="2944"/>
                </a:lnTo>
                <a:lnTo>
                  <a:pt x="5592" y="3312"/>
                </a:lnTo>
                <a:cubicBezTo>
                  <a:pt x="5581" y="3319"/>
                  <a:pt x="5566" y="3315"/>
                  <a:pt x="5559" y="3304"/>
                </a:cubicBezTo>
                <a:lnTo>
                  <a:pt x="4935" y="2328"/>
                </a:lnTo>
                <a:lnTo>
                  <a:pt x="4954" y="2339"/>
                </a:lnTo>
                <a:lnTo>
                  <a:pt x="4346" y="2307"/>
                </a:lnTo>
                <a:cubicBezTo>
                  <a:pt x="4345" y="2307"/>
                  <a:pt x="4343" y="2307"/>
                  <a:pt x="4342" y="2307"/>
                </a:cubicBezTo>
                <a:lnTo>
                  <a:pt x="3718" y="2147"/>
                </a:lnTo>
                <a:lnTo>
                  <a:pt x="3731" y="2146"/>
                </a:lnTo>
                <a:lnTo>
                  <a:pt x="3121" y="2339"/>
                </a:lnTo>
                <a:lnTo>
                  <a:pt x="2497" y="2499"/>
                </a:lnTo>
                <a:cubicBezTo>
                  <a:pt x="2495" y="2499"/>
                  <a:pt x="2493" y="2499"/>
                  <a:pt x="2491" y="2499"/>
                </a:cubicBezTo>
                <a:lnTo>
                  <a:pt x="1883" y="2499"/>
                </a:lnTo>
                <a:cubicBezTo>
                  <a:pt x="1875" y="2499"/>
                  <a:pt x="1866" y="2494"/>
                  <a:pt x="1862" y="2487"/>
                </a:cubicBezTo>
                <a:lnTo>
                  <a:pt x="1238" y="1287"/>
                </a:lnTo>
                <a:lnTo>
                  <a:pt x="1252" y="1298"/>
                </a:lnTo>
                <a:lnTo>
                  <a:pt x="644" y="1090"/>
                </a:lnTo>
                <a:cubicBezTo>
                  <a:pt x="638" y="1088"/>
                  <a:pt x="634" y="1085"/>
                  <a:pt x="631" y="1080"/>
                </a:cubicBezTo>
                <a:lnTo>
                  <a:pt x="7" y="40"/>
                </a:lnTo>
                <a:cubicBezTo>
                  <a:pt x="0" y="28"/>
                  <a:pt x="4" y="14"/>
                  <a:pt x="15" y="7"/>
                </a:cubicBezTo>
                <a:cubicBezTo>
                  <a:pt x="26" y="0"/>
                  <a:pt x="41" y="4"/>
                  <a:pt x="48" y="15"/>
                </a:cubicBezTo>
                <a:close/>
              </a:path>
            </a:pathLst>
          </a:custGeom>
          <a:solidFill>
            <a:srgbClr val="F79646"/>
          </a:solidFill>
          <a:ln w="9525" cap="flat">
            <a:noFill/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4" name="Freeform 30"/>
          <p:cNvSpPr>
            <a:spLocks noEditPoints="1"/>
          </p:cNvSpPr>
          <p:nvPr/>
        </p:nvSpPr>
        <p:spPr bwMode="auto">
          <a:xfrm>
            <a:off x="1785938" y="1982788"/>
            <a:ext cx="6343650" cy="2371725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96" y="0"/>
              </a:cxn>
              <a:cxn ang="0">
                <a:pos x="800" y="1152"/>
              </a:cxn>
              <a:cxn ang="0">
                <a:pos x="608" y="1152"/>
              </a:cxn>
              <a:cxn ang="0">
                <a:pos x="800" y="1152"/>
              </a:cxn>
              <a:cxn ang="0">
                <a:pos x="1328" y="1440"/>
              </a:cxn>
              <a:cxn ang="0">
                <a:pos x="1328" y="1248"/>
              </a:cxn>
              <a:cxn ang="0">
                <a:pos x="2032" y="2560"/>
              </a:cxn>
              <a:cxn ang="0">
                <a:pos x="1840" y="2560"/>
              </a:cxn>
              <a:cxn ang="0">
                <a:pos x="2032" y="2560"/>
              </a:cxn>
              <a:cxn ang="0">
                <a:pos x="2560" y="2656"/>
              </a:cxn>
              <a:cxn ang="0">
                <a:pos x="2560" y="2464"/>
              </a:cxn>
              <a:cxn ang="0">
                <a:pos x="3264" y="2400"/>
              </a:cxn>
              <a:cxn ang="0">
                <a:pos x="3072" y="2400"/>
              </a:cxn>
              <a:cxn ang="0">
                <a:pos x="3264" y="2400"/>
              </a:cxn>
              <a:cxn ang="0">
                <a:pos x="3792" y="2288"/>
              </a:cxn>
              <a:cxn ang="0">
                <a:pos x="3792" y="2096"/>
              </a:cxn>
              <a:cxn ang="0">
                <a:pos x="4496" y="2352"/>
              </a:cxn>
              <a:cxn ang="0">
                <a:pos x="4304" y="2352"/>
              </a:cxn>
              <a:cxn ang="0">
                <a:pos x="4496" y="2352"/>
              </a:cxn>
              <a:cxn ang="0">
                <a:pos x="5024" y="2496"/>
              </a:cxn>
              <a:cxn ang="0">
                <a:pos x="5024" y="2304"/>
              </a:cxn>
              <a:cxn ang="0">
                <a:pos x="5728" y="3360"/>
              </a:cxn>
              <a:cxn ang="0">
                <a:pos x="5536" y="3360"/>
              </a:cxn>
              <a:cxn ang="0">
                <a:pos x="5728" y="3360"/>
              </a:cxn>
              <a:cxn ang="0">
                <a:pos x="6256" y="3104"/>
              </a:cxn>
              <a:cxn ang="0">
                <a:pos x="6256" y="2912"/>
              </a:cxn>
              <a:cxn ang="0">
                <a:pos x="6960" y="3120"/>
              </a:cxn>
              <a:cxn ang="0">
                <a:pos x="6768" y="3120"/>
              </a:cxn>
              <a:cxn ang="0">
                <a:pos x="6960" y="3120"/>
              </a:cxn>
              <a:cxn ang="0">
                <a:pos x="7488" y="3344"/>
              </a:cxn>
              <a:cxn ang="0">
                <a:pos x="7488" y="3152"/>
              </a:cxn>
              <a:cxn ang="0">
                <a:pos x="8192" y="3568"/>
              </a:cxn>
              <a:cxn ang="0">
                <a:pos x="8000" y="3568"/>
              </a:cxn>
              <a:cxn ang="0">
                <a:pos x="8192" y="3568"/>
              </a:cxn>
              <a:cxn ang="0">
                <a:pos x="8704" y="3744"/>
              </a:cxn>
              <a:cxn ang="0">
                <a:pos x="8704" y="3552"/>
              </a:cxn>
              <a:cxn ang="0">
                <a:pos x="9424" y="3808"/>
              </a:cxn>
              <a:cxn ang="0">
                <a:pos x="9232" y="3808"/>
              </a:cxn>
              <a:cxn ang="0">
                <a:pos x="9424" y="3808"/>
              </a:cxn>
              <a:cxn ang="0">
                <a:pos x="9936" y="3856"/>
              </a:cxn>
              <a:cxn ang="0">
                <a:pos x="9936" y="3664"/>
              </a:cxn>
              <a:cxn ang="0">
                <a:pos x="10656" y="3888"/>
              </a:cxn>
              <a:cxn ang="0">
                <a:pos x="10464" y="3888"/>
              </a:cxn>
              <a:cxn ang="0">
                <a:pos x="10656" y="3888"/>
              </a:cxn>
            </a:cxnLst>
            <a:rect l="0" t="0" r="r" b="b"/>
            <a:pathLst>
              <a:path w="10656" h="3984">
                <a:moveTo>
                  <a:pt x="192" y="96"/>
                </a:moveTo>
                <a:cubicBezTo>
                  <a:pt x="192" y="149"/>
                  <a:pt x="149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lose/>
                <a:moveTo>
                  <a:pt x="800" y="1152"/>
                </a:moveTo>
                <a:cubicBezTo>
                  <a:pt x="800" y="1205"/>
                  <a:pt x="757" y="1248"/>
                  <a:pt x="704" y="1248"/>
                </a:cubicBezTo>
                <a:cubicBezTo>
                  <a:pt x="651" y="1248"/>
                  <a:pt x="608" y="1205"/>
                  <a:pt x="608" y="1152"/>
                </a:cubicBezTo>
                <a:cubicBezTo>
                  <a:pt x="608" y="1099"/>
                  <a:pt x="651" y="1056"/>
                  <a:pt x="704" y="1056"/>
                </a:cubicBezTo>
                <a:cubicBezTo>
                  <a:pt x="757" y="1056"/>
                  <a:pt x="800" y="1099"/>
                  <a:pt x="800" y="1152"/>
                </a:cubicBezTo>
                <a:close/>
                <a:moveTo>
                  <a:pt x="1424" y="1344"/>
                </a:moveTo>
                <a:cubicBezTo>
                  <a:pt x="1424" y="1397"/>
                  <a:pt x="1381" y="1440"/>
                  <a:pt x="1328" y="1440"/>
                </a:cubicBezTo>
                <a:cubicBezTo>
                  <a:pt x="1275" y="1440"/>
                  <a:pt x="1232" y="1397"/>
                  <a:pt x="1232" y="1344"/>
                </a:cubicBezTo>
                <a:cubicBezTo>
                  <a:pt x="1232" y="1291"/>
                  <a:pt x="1275" y="1248"/>
                  <a:pt x="1328" y="1248"/>
                </a:cubicBezTo>
                <a:cubicBezTo>
                  <a:pt x="1381" y="1248"/>
                  <a:pt x="1424" y="1291"/>
                  <a:pt x="1424" y="1344"/>
                </a:cubicBezTo>
                <a:close/>
                <a:moveTo>
                  <a:pt x="2032" y="2560"/>
                </a:moveTo>
                <a:cubicBezTo>
                  <a:pt x="2032" y="2613"/>
                  <a:pt x="1989" y="2656"/>
                  <a:pt x="1936" y="2656"/>
                </a:cubicBezTo>
                <a:cubicBezTo>
                  <a:pt x="1883" y="2656"/>
                  <a:pt x="1840" y="2613"/>
                  <a:pt x="1840" y="2560"/>
                </a:cubicBezTo>
                <a:cubicBezTo>
                  <a:pt x="1840" y="2507"/>
                  <a:pt x="1883" y="2464"/>
                  <a:pt x="1936" y="2464"/>
                </a:cubicBezTo>
                <a:cubicBezTo>
                  <a:pt x="1989" y="2464"/>
                  <a:pt x="2032" y="2507"/>
                  <a:pt x="2032" y="2560"/>
                </a:cubicBezTo>
                <a:close/>
                <a:moveTo>
                  <a:pt x="2656" y="2560"/>
                </a:moveTo>
                <a:cubicBezTo>
                  <a:pt x="2656" y="2613"/>
                  <a:pt x="2613" y="2656"/>
                  <a:pt x="2560" y="2656"/>
                </a:cubicBezTo>
                <a:cubicBezTo>
                  <a:pt x="2507" y="2656"/>
                  <a:pt x="2464" y="2613"/>
                  <a:pt x="2464" y="2560"/>
                </a:cubicBezTo>
                <a:cubicBezTo>
                  <a:pt x="2464" y="2507"/>
                  <a:pt x="2507" y="2464"/>
                  <a:pt x="2560" y="2464"/>
                </a:cubicBezTo>
                <a:cubicBezTo>
                  <a:pt x="2613" y="2464"/>
                  <a:pt x="2656" y="2507"/>
                  <a:pt x="2656" y="2560"/>
                </a:cubicBezTo>
                <a:close/>
                <a:moveTo>
                  <a:pt x="3264" y="2400"/>
                </a:moveTo>
                <a:cubicBezTo>
                  <a:pt x="3264" y="2453"/>
                  <a:pt x="3221" y="2496"/>
                  <a:pt x="3168" y="2496"/>
                </a:cubicBezTo>
                <a:cubicBezTo>
                  <a:pt x="3115" y="2496"/>
                  <a:pt x="3072" y="2453"/>
                  <a:pt x="3072" y="2400"/>
                </a:cubicBezTo>
                <a:cubicBezTo>
                  <a:pt x="3072" y="2347"/>
                  <a:pt x="3115" y="2304"/>
                  <a:pt x="3168" y="2304"/>
                </a:cubicBezTo>
                <a:cubicBezTo>
                  <a:pt x="3221" y="2304"/>
                  <a:pt x="3264" y="2347"/>
                  <a:pt x="3264" y="2400"/>
                </a:cubicBezTo>
                <a:close/>
                <a:moveTo>
                  <a:pt x="3888" y="2192"/>
                </a:moveTo>
                <a:cubicBezTo>
                  <a:pt x="3888" y="2245"/>
                  <a:pt x="3845" y="2288"/>
                  <a:pt x="3792" y="2288"/>
                </a:cubicBezTo>
                <a:cubicBezTo>
                  <a:pt x="3739" y="2288"/>
                  <a:pt x="3696" y="2245"/>
                  <a:pt x="3696" y="2192"/>
                </a:cubicBezTo>
                <a:cubicBezTo>
                  <a:pt x="3696" y="2139"/>
                  <a:pt x="3739" y="2096"/>
                  <a:pt x="3792" y="2096"/>
                </a:cubicBezTo>
                <a:cubicBezTo>
                  <a:pt x="3845" y="2096"/>
                  <a:pt x="3888" y="2139"/>
                  <a:pt x="3888" y="2192"/>
                </a:cubicBezTo>
                <a:close/>
                <a:moveTo>
                  <a:pt x="4496" y="2352"/>
                </a:moveTo>
                <a:cubicBezTo>
                  <a:pt x="4496" y="2405"/>
                  <a:pt x="4453" y="2448"/>
                  <a:pt x="4400" y="2448"/>
                </a:cubicBezTo>
                <a:cubicBezTo>
                  <a:pt x="4347" y="2448"/>
                  <a:pt x="4304" y="2405"/>
                  <a:pt x="4304" y="2352"/>
                </a:cubicBezTo>
                <a:cubicBezTo>
                  <a:pt x="4304" y="2299"/>
                  <a:pt x="4347" y="2256"/>
                  <a:pt x="4400" y="2256"/>
                </a:cubicBezTo>
                <a:cubicBezTo>
                  <a:pt x="4453" y="2256"/>
                  <a:pt x="4496" y="2299"/>
                  <a:pt x="4496" y="2352"/>
                </a:cubicBezTo>
                <a:close/>
                <a:moveTo>
                  <a:pt x="5120" y="2400"/>
                </a:moveTo>
                <a:cubicBezTo>
                  <a:pt x="5120" y="2453"/>
                  <a:pt x="5077" y="2496"/>
                  <a:pt x="5024" y="2496"/>
                </a:cubicBezTo>
                <a:cubicBezTo>
                  <a:pt x="4971" y="2496"/>
                  <a:pt x="4928" y="2453"/>
                  <a:pt x="4928" y="2400"/>
                </a:cubicBezTo>
                <a:cubicBezTo>
                  <a:pt x="4928" y="2347"/>
                  <a:pt x="4971" y="2304"/>
                  <a:pt x="5024" y="2304"/>
                </a:cubicBezTo>
                <a:cubicBezTo>
                  <a:pt x="5077" y="2304"/>
                  <a:pt x="5120" y="2347"/>
                  <a:pt x="5120" y="2400"/>
                </a:cubicBezTo>
                <a:close/>
                <a:moveTo>
                  <a:pt x="5728" y="3360"/>
                </a:moveTo>
                <a:cubicBezTo>
                  <a:pt x="5728" y="3413"/>
                  <a:pt x="5685" y="3456"/>
                  <a:pt x="5632" y="3456"/>
                </a:cubicBezTo>
                <a:cubicBezTo>
                  <a:pt x="5579" y="3456"/>
                  <a:pt x="5536" y="3413"/>
                  <a:pt x="5536" y="3360"/>
                </a:cubicBezTo>
                <a:cubicBezTo>
                  <a:pt x="5536" y="3307"/>
                  <a:pt x="5579" y="3264"/>
                  <a:pt x="5632" y="3264"/>
                </a:cubicBezTo>
                <a:cubicBezTo>
                  <a:pt x="5685" y="3264"/>
                  <a:pt x="5728" y="3307"/>
                  <a:pt x="5728" y="3360"/>
                </a:cubicBezTo>
                <a:close/>
                <a:moveTo>
                  <a:pt x="6352" y="3008"/>
                </a:moveTo>
                <a:cubicBezTo>
                  <a:pt x="6352" y="3061"/>
                  <a:pt x="6309" y="3104"/>
                  <a:pt x="6256" y="3104"/>
                </a:cubicBezTo>
                <a:cubicBezTo>
                  <a:pt x="6203" y="3104"/>
                  <a:pt x="6160" y="3061"/>
                  <a:pt x="6160" y="3008"/>
                </a:cubicBezTo>
                <a:cubicBezTo>
                  <a:pt x="6160" y="2955"/>
                  <a:pt x="6203" y="2912"/>
                  <a:pt x="6256" y="2912"/>
                </a:cubicBezTo>
                <a:cubicBezTo>
                  <a:pt x="6309" y="2912"/>
                  <a:pt x="6352" y="2955"/>
                  <a:pt x="6352" y="3008"/>
                </a:cubicBezTo>
                <a:close/>
                <a:moveTo>
                  <a:pt x="6960" y="3120"/>
                </a:moveTo>
                <a:cubicBezTo>
                  <a:pt x="6960" y="3173"/>
                  <a:pt x="6917" y="3216"/>
                  <a:pt x="6864" y="3216"/>
                </a:cubicBezTo>
                <a:cubicBezTo>
                  <a:pt x="6811" y="3216"/>
                  <a:pt x="6768" y="3173"/>
                  <a:pt x="6768" y="3120"/>
                </a:cubicBezTo>
                <a:cubicBezTo>
                  <a:pt x="6768" y="3067"/>
                  <a:pt x="6811" y="3024"/>
                  <a:pt x="6864" y="3024"/>
                </a:cubicBezTo>
                <a:cubicBezTo>
                  <a:pt x="6917" y="3024"/>
                  <a:pt x="6960" y="3067"/>
                  <a:pt x="6960" y="3120"/>
                </a:cubicBezTo>
                <a:close/>
                <a:moveTo>
                  <a:pt x="7584" y="3248"/>
                </a:moveTo>
                <a:cubicBezTo>
                  <a:pt x="7584" y="3301"/>
                  <a:pt x="7541" y="3344"/>
                  <a:pt x="7488" y="3344"/>
                </a:cubicBezTo>
                <a:cubicBezTo>
                  <a:pt x="7435" y="3344"/>
                  <a:pt x="7392" y="3301"/>
                  <a:pt x="7392" y="3248"/>
                </a:cubicBezTo>
                <a:cubicBezTo>
                  <a:pt x="7392" y="3195"/>
                  <a:pt x="7435" y="3152"/>
                  <a:pt x="7488" y="3152"/>
                </a:cubicBezTo>
                <a:cubicBezTo>
                  <a:pt x="7541" y="3152"/>
                  <a:pt x="7584" y="3195"/>
                  <a:pt x="7584" y="3248"/>
                </a:cubicBezTo>
                <a:close/>
                <a:moveTo>
                  <a:pt x="8192" y="3568"/>
                </a:moveTo>
                <a:cubicBezTo>
                  <a:pt x="8192" y="3621"/>
                  <a:pt x="8149" y="3664"/>
                  <a:pt x="8096" y="3664"/>
                </a:cubicBezTo>
                <a:cubicBezTo>
                  <a:pt x="8043" y="3664"/>
                  <a:pt x="8000" y="3621"/>
                  <a:pt x="8000" y="3568"/>
                </a:cubicBezTo>
                <a:cubicBezTo>
                  <a:pt x="8000" y="3515"/>
                  <a:pt x="8043" y="3472"/>
                  <a:pt x="8096" y="3472"/>
                </a:cubicBezTo>
                <a:cubicBezTo>
                  <a:pt x="8149" y="3472"/>
                  <a:pt x="8192" y="3515"/>
                  <a:pt x="8192" y="3568"/>
                </a:cubicBezTo>
                <a:close/>
                <a:moveTo>
                  <a:pt x="8800" y="3648"/>
                </a:moveTo>
                <a:cubicBezTo>
                  <a:pt x="8800" y="3701"/>
                  <a:pt x="8757" y="3744"/>
                  <a:pt x="8704" y="3744"/>
                </a:cubicBezTo>
                <a:cubicBezTo>
                  <a:pt x="8651" y="3744"/>
                  <a:pt x="8608" y="3701"/>
                  <a:pt x="8608" y="3648"/>
                </a:cubicBezTo>
                <a:cubicBezTo>
                  <a:pt x="8608" y="3595"/>
                  <a:pt x="8651" y="3552"/>
                  <a:pt x="8704" y="3552"/>
                </a:cubicBezTo>
                <a:cubicBezTo>
                  <a:pt x="8757" y="3552"/>
                  <a:pt x="8800" y="3595"/>
                  <a:pt x="8800" y="3648"/>
                </a:cubicBezTo>
                <a:close/>
                <a:moveTo>
                  <a:pt x="9424" y="3808"/>
                </a:moveTo>
                <a:cubicBezTo>
                  <a:pt x="9424" y="3861"/>
                  <a:pt x="9381" y="3904"/>
                  <a:pt x="9328" y="3904"/>
                </a:cubicBezTo>
                <a:cubicBezTo>
                  <a:pt x="9275" y="3904"/>
                  <a:pt x="9232" y="3861"/>
                  <a:pt x="9232" y="3808"/>
                </a:cubicBezTo>
                <a:cubicBezTo>
                  <a:pt x="9232" y="3755"/>
                  <a:pt x="9275" y="3712"/>
                  <a:pt x="9328" y="3712"/>
                </a:cubicBezTo>
                <a:cubicBezTo>
                  <a:pt x="9381" y="3712"/>
                  <a:pt x="9424" y="3755"/>
                  <a:pt x="9424" y="3808"/>
                </a:cubicBezTo>
                <a:close/>
                <a:moveTo>
                  <a:pt x="10032" y="3760"/>
                </a:moveTo>
                <a:cubicBezTo>
                  <a:pt x="10032" y="3813"/>
                  <a:pt x="9989" y="3856"/>
                  <a:pt x="9936" y="3856"/>
                </a:cubicBezTo>
                <a:cubicBezTo>
                  <a:pt x="9883" y="3856"/>
                  <a:pt x="9840" y="3813"/>
                  <a:pt x="9840" y="3760"/>
                </a:cubicBezTo>
                <a:cubicBezTo>
                  <a:pt x="9840" y="3707"/>
                  <a:pt x="9883" y="3664"/>
                  <a:pt x="9936" y="3664"/>
                </a:cubicBezTo>
                <a:cubicBezTo>
                  <a:pt x="9989" y="3664"/>
                  <a:pt x="10032" y="3707"/>
                  <a:pt x="10032" y="3760"/>
                </a:cubicBezTo>
                <a:close/>
                <a:moveTo>
                  <a:pt x="10656" y="3888"/>
                </a:moveTo>
                <a:cubicBezTo>
                  <a:pt x="10656" y="3941"/>
                  <a:pt x="10613" y="3984"/>
                  <a:pt x="10560" y="3984"/>
                </a:cubicBezTo>
                <a:cubicBezTo>
                  <a:pt x="10507" y="3984"/>
                  <a:pt x="10464" y="3941"/>
                  <a:pt x="10464" y="3888"/>
                </a:cubicBezTo>
                <a:cubicBezTo>
                  <a:pt x="10464" y="3835"/>
                  <a:pt x="10507" y="3792"/>
                  <a:pt x="10560" y="3792"/>
                </a:cubicBezTo>
                <a:cubicBezTo>
                  <a:pt x="10613" y="3792"/>
                  <a:pt x="10656" y="3835"/>
                  <a:pt x="10656" y="3888"/>
                </a:cubicBezTo>
                <a:close/>
              </a:path>
            </a:pathLst>
          </a:custGeom>
          <a:solidFill>
            <a:srgbClr val="F796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524000" y="4808538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0</a:t>
            </a: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169273" y="4327525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2,000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169273" y="3848100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4,000</a:t>
            </a: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169273" y="3367088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6,000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1169273" y="2887663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8,000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1075611" y="2408238"/>
            <a:ext cx="58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10,000</a:t>
            </a: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075611" y="1927225"/>
            <a:ext cx="58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12,000</a:t>
            </a: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1066800" y="1447800"/>
            <a:ext cx="58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14,000</a:t>
            </a:r>
          </a:p>
        </p:txBody>
      </p:sp>
      <p:sp>
        <p:nvSpPr>
          <p:cNvPr id="1063" name="Freeform 39"/>
          <p:cNvSpPr>
            <a:spLocks noEditPoints="1"/>
          </p:cNvSpPr>
          <p:nvPr/>
        </p:nvSpPr>
        <p:spPr bwMode="auto">
          <a:xfrm>
            <a:off x="1610304" y="5175250"/>
            <a:ext cx="315913" cy="312738"/>
          </a:xfrm>
          <a:custGeom>
            <a:avLst/>
            <a:gdLst/>
            <a:ahLst/>
            <a:cxnLst>
              <a:cxn ang="0">
                <a:pos x="189" y="453"/>
              </a:cxn>
              <a:cxn ang="0">
                <a:pos x="113" y="526"/>
              </a:cxn>
              <a:cxn ang="0">
                <a:pos x="102" y="515"/>
              </a:cxn>
              <a:cxn ang="0">
                <a:pos x="28" y="379"/>
              </a:cxn>
              <a:cxn ang="0">
                <a:pos x="10" y="426"/>
              </a:cxn>
              <a:cxn ang="0">
                <a:pos x="0" y="414"/>
              </a:cxn>
              <a:cxn ang="0">
                <a:pos x="14" y="356"/>
              </a:cxn>
              <a:cxn ang="0">
                <a:pos x="26" y="344"/>
              </a:cxn>
              <a:cxn ang="0">
                <a:pos x="174" y="440"/>
              </a:cxn>
              <a:cxn ang="0">
                <a:pos x="185" y="443"/>
              </a:cxn>
              <a:cxn ang="0">
                <a:pos x="272" y="326"/>
              </a:cxn>
              <a:cxn ang="0">
                <a:pos x="241" y="405"/>
              </a:cxn>
              <a:cxn ang="0">
                <a:pos x="215" y="415"/>
              </a:cxn>
              <a:cxn ang="0">
                <a:pos x="205" y="403"/>
              </a:cxn>
              <a:cxn ang="0">
                <a:pos x="226" y="390"/>
              </a:cxn>
              <a:cxn ang="0">
                <a:pos x="243" y="315"/>
              </a:cxn>
              <a:cxn ang="0">
                <a:pos x="182" y="349"/>
              </a:cxn>
              <a:cxn ang="0">
                <a:pos x="109" y="314"/>
              </a:cxn>
              <a:cxn ang="0">
                <a:pos x="142" y="230"/>
              </a:cxn>
              <a:cxn ang="0">
                <a:pos x="214" y="246"/>
              </a:cxn>
              <a:cxn ang="0">
                <a:pos x="168" y="249"/>
              </a:cxn>
              <a:cxn ang="0">
                <a:pos x="127" y="287"/>
              </a:cxn>
              <a:cxn ang="0">
                <a:pos x="166" y="328"/>
              </a:cxn>
              <a:cxn ang="0">
                <a:pos x="212" y="280"/>
              </a:cxn>
              <a:cxn ang="0">
                <a:pos x="385" y="212"/>
              </a:cxn>
              <a:cxn ang="0">
                <a:pos x="354" y="292"/>
              </a:cxn>
              <a:cxn ang="0">
                <a:pos x="328" y="302"/>
              </a:cxn>
              <a:cxn ang="0">
                <a:pos x="318" y="290"/>
              </a:cxn>
              <a:cxn ang="0">
                <a:pos x="339" y="277"/>
              </a:cxn>
              <a:cxn ang="0">
                <a:pos x="356" y="202"/>
              </a:cxn>
              <a:cxn ang="0">
                <a:pos x="295" y="236"/>
              </a:cxn>
              <a:cxn ang="0">
                <a:pos x="222" y="200"/>
              </a:cxn>
              <a:cxn ang="0">
                <a:pos x="255" y="117"/>
              </a:cxn>
              <a:cxn ang="0">
                <a:pos x="327" y="133"/>
              </a:cxn>
              <a:cxn ang="0">
                <a:pos x="281" y="136"/>
              </a:cxn>
              <a:cxn ang="0">
                <a:pos x="240" y="174"/>
              </a:cxn>
              <a:cxn ang="0">
                <a:pos x="279" y="215"/>
              </a:cxn>
              <a:cxn ang="0">
                <a:pos x="325" y="167"/>
              </a:cxn>
              <a:cxn ang="0">
                <a:pos x="528" y="113"/>
              </a:cxn>
              <a:cxn ang="0">
                <a:pos x="446" y="193"/>
              </a:cxn>
              <a:cxn ang="0">
                <a:pos x="433" y="181"/>
              </a:cxn>
              <a:cxn ang="0">
                <a:pos x="428" y="85"/>
              </a:cxn>
              <a:cxn ang="0">
                <a:pos x="397" y="29"/>
              </a:cxn>
              <a:cxn ang="0">
                <a:pos x="352" y="51"/>
              </a:cxn>
              <a:cxn ang="0">
                <a:pos x="340" y="81"/>
              </a:cxn>
              <a:cxn ang="0">
                <a:pos x="327" y="72"/>
              </a:cxn>
              <a:cxn ang="0">
                <a:pos x="326" y="57"/>
              </a:cxn>
              <a:cxn ang="0">
                <a:pos x="368" y="5"/>
              </a:cxn>
              <a:cxn ang="0">
                <a:pos x="434" y="29"/>
              </a:cxn>
              <a:cxn ang="0">
                <a:pos x="453" y="159"/>
              </a:cxn>
              <a:cxn ang="0">
                <a:pos x="520" y="101"/>
              </a:cxn>
            </a:cxnLst>
            <a:rect l="0" t="0" r="r" b="b"/>
            <a:pathLst>
              <a:path w="529" h="526">
                <a:moveTo>
                  <a:pt x="185" y="443"/>
                </a:moveTo>
                <a:cubicBezTo>
                  <a:pt x="186" y="445"/>
                  <a:pt x="187" y="446"/>
                  <a:pt x="188" y="447"/>
                </a:cubicBezTo>
                <a:cubicBezTo>
                  <a:pt x="189" y="448"/>
                  <a:pt x="189" y="449"/>
                  <a:pt x="189" y="450"/>
                </a:cubicBezTo>
                <a:cubicBezTo>
                  <a:pt x="190" y="451"/>
                  <a:pt x="190" y="452"/>
                  <a:pt x="189" y="453"/>
                </a:cubicBezTo>
                <a:cubicBezTo>
                  <a:pt x="189" y="453"/>
                  <a:pt x="189" y="454"/>
                  <a:pt x="188" y="454"/>
                </a:cubicBezTo>
                <a:lnTo>
                  <a:pt x="117" y="525"/>
                </a:lnTo>
                <a:cubicBezTo>
                  <a:pt x="117" y="526"/>
                  <a:pt x="116" y="526"/>
                  <a:pt x="116" y="526"/>
                </a:cubicBezTo>
                <a:cubicBezTo>
                  <a:pt x="115" y="526"/>
                  <a:pt x="114" y="526"/>
                  <a:pt x="113" y="526"/>
                </a:cubicBezTo>
                <a:cubicBezTo>
                  <a:pt x="112" y="526"/>
                  <a:pt x="111" y="526"/>
                  <a:pt x="110" y="525"/>
                </a:cubicBezTo>
                <a:cubicBezTo>
                  <a:pt x="109" y="524"/>
                  <a:pt x="108" y="523"/>
                  <a:pt x="106" y="522"/>
                </a:cubicBezTo>
                <a:cubicBezTo>
                  <a:pt x="105" y="521"/>
                  <a:pt x="104" y="519"/>
                  <a:pt x="104" y="518"/>
                </a:cubicBezTo>
                <a:cubicBezTo>
                  <a:pt x="103" y="517"/>
                  <a:pt x="102" y="516"/>
                  <a:pt x="102" y="515"/>
                </a:cubicBezTo>
                <a:cubicBezTo>
                  <a:pt x="102" y="514"/>
                  <a:pt x="102" y="514"/>
                  <a:pt x="102" y="513"/>
                </a:cubicBezTo>
                <a:cubicBezTo>
                  <a:pt x="102" y="512"/>
                  <a:pt x="102" y="511"/>
                  <a:pt x="103" y="511"/>
                </a:cubicBezTo>
                <a:lnTo>
                  <a:pt x="131" y="482"/>
                </a:lnTo>
                <a:lnTo>
                  <a:pt x="28" y="379"/>
                </a:lnTo>
                <a:lnTo>
                  <a:pt x="17" y="421"/>
                </a:lnTo>
                <a:cubicBezTo>
                  <a:pt x="17" y="423"/>
                  <a:pt x="16" y="425"/>
                  <a:pt x="15" y="425"/>
                </a:cubicBezTo>
                <a:cubicBezTo>
                  <a:pt x="15" y="426"/>
                  <a:pt x="14" y="427"/>
                  <a:pt x="13" y="427"/>
                </a:cubicBezTo>
                <a:cubicBezTo>
                  <a:pt x="12" y="427"/>
                  <a:pt x="11" y="427"/>
                  <a:pt x="10" y="426"/>
                </a:cubicBezTo>
                <a:cubicBezTo>
                  <a:pt x="9" y="425"/>
                  <a:pt x="7" y="424"/>
                  <a:pt x="5" y="422"/>
                </a:cubicBezTo>
                <a:cubicBezTo>
                  <a:pt x="4" y="421"/>
                  <a:pt x="3" y="420"/>
                  <a:pt x="3" y="419"/>
                </a:cubicBezTo>
                <a:cubicBezTo>
                  <a:pt x="2" y="418"/>
                  <a:pt x="1" y="417"/>
                  <a:pt x="1" y="416"/>
                </a:cubicBezTo>
                <a:cubicBezTo>
                  <a:pt x="1" y="415"/>
                  <a:pt x="0" y="415"/>
                  <a:pt x="0" y="414"/>
                </a:cubicBezTo>
                <a:cubicBezTo>
                  <a:pt x="0" y="413"/>
                  <a:pt x="0" y="412"/>
                  <a:pt x="1" y="411"/>
                </a:cubicBezTo>
                <a:lnTo>
                  <a:pt x="12" y="360"/>
                </a:lnTo>
                <a:cubicBezTo>
                  <a:pt x="12" y="359"/>
                  <a:pt x="12" y="359"/>
                  <a:pt x="12" y="358"/>
                </a:cubicBezTo>
                <a:cubicBezTo>
                  <a:pt x="13" y="358"/>
                  <a:pt x="13" y="357"/>
                  <a:pt x="14" y="356"/>
                </a:cubicBezTo>
                <a:cubicBezTo>
                  <a:pt x="14" y="355"/>
                  <a:pt x="15" y="355"/>
                  <a:pt x="16" y="354"/>
                </a:cubicBezTo>
                <a:cubicBezTo>
                  <a:pt x="16" y="353"/>
                  <a:pt x="17" y="352"/>
                  <a:pt x="19" y="350"/>
                </a:cubicBezTo>
                <a:cubicBezTo>
                  <a:pt x="20" y="349"/>
                  <a:pt x="22" y="347"/>
                  <a:pt x="23" y="347"/>
                </a:cubicBezTo>
                <a:cubicBezTo>
                  <a:pt x="24" y="346"/>
                  <a:pt x="25" y="345"/>
                  <a:pt x="26" y="344"/>
                </a:cubicBezTo>
                <a:cubicBezTo>
                  <a:pt x="27" y="344"/>
                  <a:pt x="28" y="344"/>
                  <a:pt x="28" y="344"/>
                </a:cubicBezTo>
                <a:cubicBezTo>
                  <a:pt x="29" y="344"/>
                  <a:pt x="30" y="345"/>
                  <a:pt x="30" y="345"/>
                </a:cubicBezTo>
                <a:lnTo>
                  <a:pt x="149" y="464"/>
                </a:lnTo>
                <a:lnTo>
                  <a:pt x="174" y="440"/>
                </a:lnTo>
                <a:cubicBezTo>
                  <a:pt x="174" y="439"/>
                  <a:pt x="175" y="439"/>
                  <a:pt x="176" y="439"/>
                </a:cubicBezTo>
                <a:cubicBezTo>
                  <a:pt x="177" y="439"/>
                  <a:pt x="178" y="439"/>
                  <a:pt x="178" y="439"/>
                </a:cubicBezTo>
                <a:cubicBezTo>
                  <a:pt x="179" y="439"/>
                  <a:pt x="180" y="440"/>
                  <a:pt x="181" y="440"/>
                </a:cubicBezTo>
                <a:cubicBezTo>
                  <a:pt x="183" y="441"/>
                  <a:pt x="184" y="442"/>
                  <a:pt x="185" y="443"/>
                </a:cubicBezTo>
                <a:close/>
                <a:moveTo>
                  <a:pt x="233" y="263"/>
                </a:moveTo>
                <a:cubicBezTo>
                  <a:pt x="239" y="269"/>
                  <a:pt x="244" y="276"/>
                  <a:pt x="250" y="282"/>
                </a:cubicBezTo>
                <a:cubicBezTo>
                  <a:pt x="255" y="289"/>
                  <a:pt x="259" y="296"/>
                  <a:pt x="263" y="303"/>
                </a:cubicBezTo>
                <a:cubicBezTo>
                  <a:pt x="267" y="310"/>
                  <a:pt x="270" y="318"/>
                  <a:pt x="272" y="326"/>
                </a:cubicBezTo>
                <a:cubicBezTo>
                  <a:pt x="274" y="333"/>
                  <a:pt x="275" y="341"/>
                  <a:pt x="274" y="349"/>
                </a:cubicBezTo>
                <a:cubicBezTo>
                  <a:pt x="274" y="357"/>
                  <a:pt x="271" y="365"/>
                  <a:pt x="267" y="373"/>
                </a:cubicBezTo>
                <a:cubicBezTo>
                  <a:pt x="264" y="381"/>
                  <a:pt x="258" y="389"/>
                  <a:pt x="250" y="397"/>
                </a:cubicBezTo>
                <a:cubicBezTo>
                  <a:pt x="247" y="400"/>
                  <a:pt x="244" y="402"/>
                  <a:pt x="241" y="405"/>
                </a:cubicBezTo>
                <a:cubicBezTo>
                  <a:pt x="237" y="407"/>
                  <a:pt x="234" y="409"/>
                  <a:pt x="232" y="411"/>
                </a:cubicBezTo>
                <a:cubicBezTo>
                  <a:pt x="229" y="413"/>
                  <a:pt x="226" y="414"/>
                  <a:pt x="224" y="415"/>
                </a:cubicBezTo>
                <a:cubicBezTo>
                  <a:pt x="222" y="416"/>
                  <a:pt x="220" y="416"/>
                  <a:pt x="219" y="417"/>
                </a:cubicBezTo>
                <a:cubicBezTo>
                  <a:pt x="217" y="417"/>
                  <a:pt x="216" y="416"/>
                  <a:pt x="215" y="415"/>
                </a:cubicBezTo>
                <a:cubicBezTo>
                  <a:pt x="213" y="415"/>
                  <a:pt x="212" y="413"/>
                  <a:pt x="210" y="412"/>
                </a:cubicBezTo>
                <a:cubicBezTo>
                  <a:pt x="208" y="410"/>
                  <a:pt x="207" y="409"/>
                  <a:pt x="206" y="408"/>
                </a:cubicBezTo>
                <a:cubicBezTo>
                  <a:pt x="206" y="407"/>
                  <a:pt x="205" y="406"/>
                  <a:pt x="205" y="405"/>
                </a:cubicBezTo>
                <a:cubicBezTo>
                  <a:pt x="204" y="404"/>
                  <a:pt x="204" y="404"/>
                  <a:pt x="205" y="403"/>
                </a:cubicBezTo>
                <a:cubicBezTo>
                  <a:pt x="205" y="403"/>
                  <a:pt x="205" y="402"/>
                  <a:pt x="206" y="402"/>
                </a:cubicBezTo>
                <a:cubicBezTo>
                  <a:pt x="207" y="401"/>
                  <a:pt x="208" y="400"/>
                  <a:pt x="210" y="399"/>
                </a:cubicBezTo>
                <a:cubicBezTo>
                  <a:pt x="212" y="398"/>
                  <a:pt x="214" y="397"/>
                  <a:pt x="217" y="396"/>
                </a:cubicBezTo>
                <a:cubicBezTo>
                  <a:pt x="220" y="394"/>
                  <a:pt x="223" y="392"/>
                  <a:pt x="226" y="390"/>
                </a:cubicBezTo>
                <a:cubicBezTo>
                  <a:pt x="229" y="387"/>
                  <a:pt x="233" y="385"/>
                  <a:pt x="237" y="381"/>
                </a:cubicBezTo>
                <a:cubicBezTo>
                  <a:pt x="243" y="374"/>
                  <a:pt x="248" y="367"/>
                  <a:pt x="250" y="360"/>
                </a:cubicBezTo>
                <a:cubicBezTo>
                  <a:pt x="252" y="352"/>
                  <a:pt x="253" y="345"/>
                  <a:pt x="251" y="337"/>
                </a:cubicBezTo>
                <a:cubicBezTo>
                  <a:pt x="250" y="330"/>
                  <a:pt x="247" y="322"/>
                  <a:pt x="243" y="315"/>
                </a:cubicBezTo>
                <a:cubicBezTo>
                  <a:pt x="239" y="307"/>
                  <a:pt x="233" y="301"/>
                  <a:pt x="227" y="294"/>
                </a:cubicBezTo>
                <a:cubicBezTo>
                  <a:pt x="226" y="300"/>
                  <a:pt x="223" y="306"/>
                  <a:pt x="220" y="313"/>
                </a:cubicBezTo>
                <a:cubicBezTo>
                  <a:pt x="216" y="320"/>
                  <a:pt x="211" y="327"/>
                  <a:pt x="204" y="333"/>
                </a:cubicBezTo>
                <a:cubicBezTo>
                  <a:pt x="197" y="341"/>
                  <a:pt x="189" y="346"/>
                  <a:pt x="182" y="349"/>
                </a:cubicBezTo>
                <a:cubicBezTo>
                  <a:pt x="175" y="352"/>
                  <a:pt x="168" y="354"/>
                  <a:pt x="161" y="353"/>
                </a:cubicBezTo>
                <a:cubicBezTo>
                  <a:pt x="155" y="353"/>
                  <a:pt x="148" y="351"/>
                  <a:pt x="142" y="347"/>
                </a:cubicBezTo>
                <a:cubicBezTo>
                  <a:pt x="136" y="344"/>
                  <a:pt x="130" y="339"/>
                  <a:pt x="124" y="333"/>
                </a:cubicBezTo>
                <a:cubicBezTo>
                  <a:pt x="118" y="327"/>
                  <a:pt x="113" y="321"/>
                  <a:pt x="109" y="314"/>
                </a:cubicBezTo>
                <a:cubicBezTo>
                  <a:pt x="106" y="306"/>
                  <a:pt x="104" y="299"/>
                  <a:pt x="103" y="291"/>
                </a:cubicBezTo>
                <a:cubicBezTo>
                  <a:pt x="103" y="283"/>
                  <a:pt x="104" y="275"/>
                  <a:pt x="107" y="267"/>
                </a:cubicBezTo>
                <a:cubicBezTo>
                  <a:pt x="111" y="259"/>
                  <a:pt x="116" y="251"/>
                  <a:pt x="124" y="243"/>
                </a:cubicBezTo>
                <a:cubicBezTo>
                  <a:pt x="130" y="237"/>
                  <a:pt x="136" y="233"/>
                  <a:pt x="142" y="230"/>
                </a:cubicBezTo>
                <a:cubicBezTo>
                  <a:pt x="147" y="227"/>
                  <a:pt x="153" y="225"/>
                  <a:pt x="159" y="225"/>
                </a:cubicBezTo>
                <a:cubicBezTo>
                  <a:pt x="165" y="224"/>
                  <a:pt x="171" y="225"/>
                  <a:pt x="177" y="226"/>
                </a:cubicBezTo>
                <a:cubicBezTo>
                  <a:pt x="183" y="228"/>
                  <a:pt x="189" y="230"/>
                  <a:pt x="195" y="234"/>
                </a:cubicBezTo>
                <a:cubicBezTo>
                  <a:pt x="202" y="237"/>
                  <a:pt x="208" y="241"/>
                  <a:pt x="214" y="246"/>
                </a:cubicBezTo>
                <a:cubicBezTo>
                  <a:pt x="220" y="252"/>
                  <a:pt x="226" y="257"/>
                  <a:pt x="233" y="263"/>
                </a:cubicBezTo>
                <a:close/>
                <a:moveTo>
                  <a:pt x="212" y="280"/>
                </a:moveTo>
                <a:cubicBezTo>
                  <a:pt x="203" y="271"/>
                  <a:pt x="195" y="264"/>
                  <a:pt x="188" y="259"/>
                </a:cubicBezTo>
                <a:cubicBezTo>
                  <a:pt x="181" y="254"/>
                  <a:pt x="174" y="251"/>
                  <a:pt x="168" y="249"/>
                </a:cubicBezTo>
                <a:cubicBezTo>
                  <a:pt x="162" y="248"/>
                  <a:pt x="156" y="248"/>
                  <a:pt x="151" y="250"/>
                </a:cubicBezTo>
                <a:cubicBezTo>
                  <a:pt x="146" y="251"/>
                  <a:pt x="141" y="254"/>
                  <a:pt x="137" y="259"/>
                </a:cubicBezTo>
                <a:cubicBezTo>
                  <a:pt x="132" y="263"/>
                  <a:pt x="129" y="268"/>
                  <a:pt x="128" y="273"/>
                </a:cubicBezTo>
                <a:cubicBezTo>
                  <a:pt x="126" y="278"/>
                  <a:pt x="126" y="283"/>
                  <a:pt x="127" y="287"/>
                </a:cubicBezTo>
                <a:cubicBezTo>
                  <a:pt x="127" y="292"/>
                  <a:pt x="129" y="297"/>
                  <a:pt x="131" y="301"/>
                </a:cubicBezTo>
                <a:cubicBezTo>
                  <a:pt x="134" y="306"/>
                  <a:pt x="137" y="310"/>
                  <a:pt x="141" y="314"/>
                </a:cubicBezTo>
                <a:cubicBezTo>
                  <a:pt x="145" y="318"/>
                  <a:pt x="149" y="321"/>
                  <a:pt x="153" y="324"/>
                </a:cubicBezTo>
                <a:cubicBezTo>
                  <a:pt x="158" y="326"/>
                  <a:pt x="162" y="328"/>
                  <a:pt x="166" y="328"/>
                </a:cubicBezTo>
                <a:cubicBezTo>
                  <a:pt x="171" y="329"/>
                  <a:pt x="175" y="328"/>
                  <a:pt x="179" y="326"/>
                </a:cubicBezTo>
                <a:cubicBezTo>
                  <a:pt x="184" y="324"/>
                  <a:pt x="188" y="321"/>
                  <a:pt x="193" y="316"/>
                </a:cubicBezTo>
                <a:cubicBezTo>
                  <a:pt x="198" y="311"/>
                  <a:pt x="203" y="305"/>
                  <a:pt x="206" y="299"/>
                </a:cubicBezTo>
                <a:cubicBezTo>
                  <a:pt x="209" y="292"/>
                  <a:pt x="211" y="286"/>
                  <a:pt x="212" y="280"/>
                </a:cubicBezTo>
                <a:close/>
                <a:moveTo>
                  <a:pt x="346" y="150"/>
                </a:moveTo>
                <a:cubicBezTo>
                  <a:pt x="352" y="156"/>
                  <a:pt x="357" y="162"/>
                  <a:pt x="363" y="169"/>
                </a:cubicBezTo>
                <a:cubicBezTo>
                  <a:pt x="368" y="176"/>
                  <a:pt x="373" y="183"/>
                  <a:pt x="376" y="190"/>
                </a:cubicBezTo>
                <a:cubicBezTo>
                  <a:pt x="380" y="197"/>
                  <a:pt x="383" y="205"/>
                  <a:pt x="385" y="212"/>
                </a:cubicBezTo>
                <a:cubicBezTo>
                  <a:pt x="387" y="220"/>
                  <a:pt x="388" y="228"/>
                  <a:pt x="387" y="236"/>
                </a:cubicBezTo>
                <a:cubicBezTo>
                  <a:pt x="387" y="244"/>
                  <a:pt x="384" y="252"/>
                  <a:pt x="381" y="260"/>
                </a:cubicBezTo>
                <a:cubicBezTo>
                  <a:pt x="377" y="268"/>
                  <a:pt x="371" y="276"/>
                  <a:pt x="363" y="284"/>
                </a:cubicBezTo>
                <a:cubicBezTo>
                  <a:pt x="360" y="287"/>
                  <a:pt x="357" y="289"/>
                  <a:pt x="354" y="292"/>
                </a:cubicBezTo>
                <a:cubicBezTo>
                  <a:pt x="351" y="294"/>
                  <a:pt x="347" y="296"/>
                  <a:pt x="345" y="298"/>
                </a:cubicBezTo>
                <a:cubicBezTo>
                  <a:pt x="342" y="300"/>
                  <a:pt x="339" y="301"/>
                  <a:pt x="337" y="302"/>
                </a:cubicBezTo>
                <a:cubicBezTo>
                  <a:pt x="335" y="303"/>
                  <a:pt x="333" y="303"/>
                  <a:pt x="332" y="303"/>
                </a:cubicBezTo>
                <a:cubicBezTo>
                  <a:pt x="331" y="303"/>
                  <a:pt x="329" y="303"/>
                  <a:pt x="328" y="302"/>
                </a:cubicBezTo>
                <a:cubicBezTo>
                  <a:pt x="326" y="302"/>
                  <a:pt x="325" y="300"/>
                  <a:pt x="323" y="298"/>
                </a:cubicBezTo>
                <a:cubicBezTo>
                  <a:pt x="321" y="297"/>
                  <a:pt x="320" y="296"/>
                  <a:pt x="319" y="295"/>
                </a:cubicBezTo>
                <a:cubicBezTo>
                  <a:pt x="319" y="294"/>
                  <a:pt x="318" y="293"/>
                  <a:pt x="318" y="292"/>
                </a:cubicBezTo>
                <a:cubicBezTo>
                  <a:pt x="318" y="291"/>
                  <a:pt x="318" y="291"/>
                  <a:pt x="318" y="290"/>
                </a:cubicBezTo>
                <a:cubicBezTo>
                  <a:pt x="318" y="290"/>
                  <a:pt x="318" y="289"/>
                  <a:pt x="319" y="288"/>
                </a:cubicBezTo>
                <a:cubicBezTo>
                  <a:pt x="320" y="288"/>
                  <a:pt x="321" y="287"/>
                  <a:pt x="323" y="286"/>
                </a:cubicBezTo>
                <a:cubicBezTo>
                  <a:pt x="325" y="285"/>
                  <a:pt x="327" y="284"/>
                  <a:pt x="330" y="282"/>
                </a:cubicBezTo>
                <a:cubicBezTo>
                  <a:pt x="333" y="281"/>
                  <a:pt x="336" y="279"/>
                  <a:pt x="339" y="277"/>
                </a:cubicBezTo>
                <a:cubicBezTo>
                  <a:pt x="343" y="274"/>
                  <a:pt x="346" y="271"/>
                  <a:pt x="350" y="268"/>
                </a:cubicBezTo>
                <a:cubicBezTo>
                  <a:pt x="356" y="261"/>
                  <a:pt x="361" y="254"/>
                  <a:pt x="363" y="246"/>
                </a:cubicBezTo>
                <a:cubicBezTo>
                  <a:pt x="365" y="239"/>
                  <a:pt x="366" y="231"/>
                  <a:pt x="365" y="224"/>
                </a:cubicBezTo>
                <a:cubicBezTo>
                  <a:pt x="363" y="216"/>
                  <a:pt x="360" y="209"/>
                  <a:pt x="356" y="202"/>
                </a:cubicBezTo>
                <a:cubicBezTo>
                  <a:pt x="352" y="194"/>
                  <a:pt x="347" y="187"/>
                  <a:pt x="340" y="181"/>
                </a:cubicBezTo>
                <a:cubicBezTo>
                  <a:pt x="339" y="187"/>
                  <a:pt x="336" y="193"/>
                  <a:pt x="333" y="200"/>
                </a:cubicBezTo>
                <a:cubicBezTo>
                  <a:pt x="329" y="207"/>
                  <a:pt x="324" y="214"/>
                  <a:pt x="317" y="220"/>
                </a:cubicBezTo>
                <a:cubicBezTo>
                  <a:pt x="310" y="228"/>
                  <a:pt x="302" y="233"/>
                  <a:pt x="295" y="236"/>
                </a:cubicBezTo>
                <a:cubicBezTo>
                  <a:pt x="288" y="239"/>
                  <a:pt x="281" y="241"/>
                  <a:pt x="274" y="240"/>
                </a:cubicBezTo>
                <a:cubicBezTo>
                  <a:pt x="268" y="240"/>
                  <a:pt x="261" y="238"/>
                  <a:pt x="255" y="234"/>
                </a:cubicBezTo>
                <a:cubicBezTo>
                  <a:pt x="249" y="231"/>
                  <a:pt x="243" y="226"/>
                  <a:pt x="237" y="220"/>
                </a:cubicBezTo>
                <a:cubicBezTo>
                  <a:pt x="231" y="214"/>
                  <a:pt x="226" y="208"/>
                  <a:pt x="222" y="200"/>
                </a:cubicBezTo>
                <a:cubicBezTo>
                  <a:pt x="219" y="193"/>
                  <a:pt x="217" y="186"/>
                  <a:pt x="216" y="178"/>
                </a:cubicBezTo>
                <a:cubicBezTo>
                  <a:pt x="216" y="170"/>
                  <a:pt x="217" y="162"/>
                  <a:pt x="221" y="154"/>
                </a:cubicBezTo>
                <a:cubicBezTo>
                  <a:pt x="224" y="146"/>
                  <a:pt x="229" y="138"/>
                  <a:pt x="237" y="130"/>
                </a:cubicBezTo>
                <a:cubicBezTo>
                  <a:pt x="243" y="124"/>
                  <a:pt x="249" y="120"/>
                  <a:pt x="255" y="117"/>
                </a:cubicBezTo>
                <a:cubicBezTo>
                  <a:pt x="260" y="114"/>
                  <a:pt x="266" y="112"/>
                  <a:pt x="272" y="111"/>
                </a:cubicBezTo>
                <a:cubicBezTo>
                  <a:pt x="278" y="111"/>
                  <a:pt x="284" y="111"/>
                  <a:pt x="290" y="113"/>
                </a:cubicBezTo>
                <a:cubicBezTo>
                  <a:pt x="296" y="115"/>
                  <a:pt x="302" y="117"/>
                  <a:pt x="309" y="121"/>
                </a:cubicBezTo>
                <a:cubicBezTo>
                  <a:pt x="315" y="124"/>
                  <a:pt x="321" y="128"/>
                  <a:pt x="327" y="133"/>
                </a:cubicBezTo>
                <a:cubicBezTo>
                  <a:pt x="333" y="138"/>
                  <a:pt x="340" y="144"/>
                  <a:pt x="346" y="150"/>
                </a:cubicBezTo>
                <a:close/>
                <a:moveTo>
                  <a:pt x="325" y="167"/>
                </a:moveTo>
                <a:cubicBezTo>
                  <a:pt x="317" y="158"/>
                  <a:pt x="308" y="151"/>
                  <a:pt x="301" y="146"/>
                </a:cubicBezTo>
                <a:cubicBezTo>
                  <a:pt x="294" y="141"/>
                  <a:pt x="287" y="138"/>
                  <a:pt x="281" y="136"/>
                </a:cubicBezTo>
                <a:cubicBezTo>
                  <a:pt x="275" y="135"/>
                  <a:pt x="269" y="135"/>
                  <a:pt x="264" y="137"/>
                </a:cubicBezTo>
                <a:cubicBezTo>
                  <a:pt x="259" y="138"/>
                  <a:pt x="255" y="141"/>
                  <a:pt x="250" y="146"/>
                </a:cubicBezTo>
                <a:cubicBezTo>
                  <a:pt x="246" y="150"/>
                  <a:pt x="243" y="155"/>
                  <a:pt x="241" y="160"/>
                </a:cubicBezTo>
                <a:cubicBezTo>
                  <a:pt x="239" y="165"/>
                  <a:pt x="239" y="169"/>
                  <a:pt x="240" y="174"/>
                </a:cubicBezTo>
                <a:cubicBezTo>
                  <a:pt x="240" y="179"/>
                  <a:pt x="242" y="184"/>
                  <a:pt x="244" y="188"/>
                </a:cubicBezTo>
                <a:cubicBezTo>
                  <a:pt x="247" y="193"/>
                  <a:pt x="250" y="197"/>
                  <a:pt x="254" y="201"/>
                </a:cubicBezTo>
                <a:cubicBezTo>
                  <a:pt x="258" y="205"/>
                  <a:pt x="262" y="208"/>
                  <a:pt x="266" y="211"/>
                </a:cubicBezTo>
                <a:cubicBezTo>
                  <a:pt x="271" y="213"/>
                  <a:pt x="275" y="215"/>
                  <a:pt x="279" y="215"/>
                </a:cubicBezTo>
                <a:cubicBezTo>
                  <a:pt x="284" y="215"/>
                  <a:pt x="288" y="215"/>
                  <a:pt x="293" y="213"/>
                </a:cubicBezTo>
                <a:cubicBezTo>
                  <a:pt x="297" y="211"/>
                  <a:pt x="302" y="208"/>
                  <a:pt x="306" y="203"/>
                </a:cubicBezTo>
                <a:cubicBezTo>
                  <a:pt x="311" y="198"/>
                  <a:pt x="316" y="192"/>
                  <a:pt x="319" y="186"/>
                </a:cubicBezTo>
                <a:cubicBezTo>
                  <a:pt x="322" y="179"/>
                  <a:pt x="325" y="173"/>
                  <a:pt x="325" y="167"/>
                </a:cubicBezTo>
                <a:close/>
                <a:moveTo>
                  <a:pt x="523" y="104"/>
                </a:moveTo>
                <a:cubicBezTo>
                  <a:pt x="525" y="105"/>
                  <a:pt x="526" y="106"/>
                  <a:pt x="527" y="107"/>
                </a:cubicBezTo>
                <a:cubicBezTo>
                  <a:pt x="527" y="108"/>
                  <a:pt x="528" y="110"/>
                  <a:pt x="528" y="110"/>
                </a:cubicBezTo>
                <a:cubicBezTo>
                  <a:pt x="529" y="111"/>
                  <a:pt x="529" y="112"/>
                  <a:pt x="528" y="113"/>
                </a:cubicBezTo>
                <a:cubicBezTo>
                  <a:pt x="528" y="114"/>
                  <a:pt x="528" y="115"/>
                  <a:pt x="527" y="115"/>
                </a:cubicBezTo>
                <a:lnTo>
                  <a:pt x="452" y="190"/>
                </a:lnTo>
                <a:cubicBezTo>
                  <a:pt x="451" y="191"/>
                  <a:pt x="450" y="192"/>
                  <a:pt x="449" y="193"/>
                </a:cubicBezTo>
                <a:cubicBezTo>
                  <a:pt x="448" y="193"/>
                  <a:pt x="447" y="193"/>
                  <a:pt x="446" y="193"/>
                </a:cubicBezTo>
                <a:cubicBezTo>
                  <a:pt x="445" y="193"/>
                  <a:pt x="444" y="193"/>
                  <a:pt x="443" y="192"/>
                </a:cubicBezTo>
                <a:cubicBezTo>
                  <a:pt x="441" y="191"/>
                  <a:pt x="440" y="190"/>
                  <a:pt x="438" y="189"/>
                </a:cubicBezTo>
                <a:cubicBezTo>
                  <a:pt x="437" y="187"/>
                  <a:pt x="436" y="186"/>
                  <a:pt x="435" y="185"/>
                </a:cubicBezTo>
                <a:cubicBezTo>
                  <a:pt x="434" y="184"/>
                  <a:pt x="433" y="182"/>
                  <a:pt x="433" y="181"/>
                </a:cubicBezTo>
                <a:cubicBezTo>
                  <a:pt x="432" y="180"/>
                  <a:pt x="432" y="179"/>
                  <a:pt x="432" y="177"/>
                </a:cubicBezTo>
                <a:cubicBezTo>
                  <a:pt x="431" y="176"/>
                  <a:pt x="431" y="175"/>
                  <a:pt x="431" y="173"/>
                </a:cubicBezTo>
                <a:lnTo>
                  <a:pt x="430" y="118"/>
                </a:lnTo>
                <a:cubicBezTo>
                  <a:pt x="430" y="105"/>
                  <a:pt x="430" y="94"/>
                  <a:pt x="428" y="85"/>
                </a:cubicBezTo>
                <a:cubicBezTo>
                  <a:pt x="427" y="76"/>
                  <a:pt x="425" y="69"/>
                  <a:pt x="423" y="63"/>
                </a:cubicBezTo>
                <a:cubicBezTo>
                  <a:pt x="421" y="56"/>
                  <a:pt x="418" y="51"/>
                  <a:pt x="416" y="47"/>
                </a:cubicBezTo>
                <a:cubicBezTo>
                  <a:pt x="413" y="43"/>
                  <a:pt x="410" y="39"/>
                  <a:pt x="407" y="36"/>
                </a:cubicBezTo>
                <a:cubicBezTo>
                  <a:pt x="404" y="33"/>
                  <a:pt x="401" y="31"/>
                  <a:pt x="397" y="29"/>
                </a:cubicBezTo>
                <a:cubicBezTo>
                  <a:pt x="393" y="28"/>
                  <a:pt x="389" y="27"/>
                  <a:pt x="385" y="27"/>
                </a:cubicBezTo>
                <a:cubicBezTo>
                  <a:pt x="381" y="27"/>
                  <a:pt x="377" y="27"/>
                  <a:pt x="373" y="29"/>
                </a:cubicBezTo>
                <a:cubicBezTo>
                  <a:pt x="369" y="31"/>
                  <a:pt x="365" y="34"/>
                  <a:pt x="362" y="37"/>
                </a:cubicBezTo>
                <a:cubicBezTo>
                  <a:pt x="357" y="42"/>
                  <a:pt x="354" y="46"/>
                  <a:pt x="352" y="51"/>
                </a:cubicBezTo>
                <a:cubicBezTo>
                  <a:pt x="349" y="56"/>
                  <a:pt x="347" y="60"/>
                  <a:pt x="346" y="64"/>
                </a:cubicBezTo>
                <a:cubicBezTo>
                  <a:pt x="345" y="68"/>
                  <a:pt x="344" y="72"/>
                  <a:pt x="343" y="75"/>
                </a:cubicBezTo>
                <a:cubicBezTo>
                  <a:pt x="343" y="77"/>
                  <a:pt x="342" y="79"/>
                  <a:pt x="341" y="80"/>
                </a:cubicBezTo>
                <a:cubicBezTo>
                  <a:pt x="341" y="81"/>
                  <a:pt x="340" y="81"/>
                  <a:pt x="340" y="81"/>
                </a:cubicBezTo>
                <a:cubicBezTo>
                  <a:pt x="339" y="81"/>
                  <a:pt x="338" y="81"/>
                  <a:pt x="337" y="81"/>
                </a:cubicBezTo>
                <a:cubicBezTo>
                  <a:pt x="336" y="80"/>
                  <a:pt x="335" y="80"/>
                  <a:pt x="334" y="79"/>
                </a:cubicBezTo>
                <a:cubicBezTo>
                  <a:pt x="333" y="78"/>
                  <a:pt x="332" y="77"/>
                  <a:pt x="330" y="75"/>
                </a:cubicBezTo>
                <a:cubicBezTo>
                  <a:pt x="329" y="74"/>
                  <a:pt x="328" y="73"/>
                  <a:pt x="327" y="72"/>
                </a:cubicBezTo>
                <a:cubicBezTo>
                  <a:pt x="327" y="72"/>
                  <a:pt x="326" y="71"/>
                  <a:pt x="326" y="70"/>
                </a:cubicBezTo>
                <a:cubicBezTo>
                  <a:pt x="325" y="69"/>
                  <a:pt x="325" y="69"/>
                  <a:pt x="325" y="68"/>
                </a:cubicBezTo>
                <a:cubicBezTo>
                  <a:pt x="325" y="67"/>
                  <a:pt x="325" y="66"/>
                  <a:pt x="325" y="64"/>
                </a:cubicBezTo>
                <a:cubicBezTo>
                  <a:pt x="325" y="63"/>
                  <a:pt x="325" y="60"/>
                  <a:pt x="326" y="57"/>
                </a:cubicBezTo>
                <a:cubicBezTo>
                  <a:pt x="327" y="54"/>
                  <a:pt x="328" y="50"/>
                  <a:pt x="330" y="46"/>
                </a:cubicBezTo>
                <a:cubicBezTo>
                  <a:pt x="332" y="41"/>
                  <a:pt x="334" y="37"/>
                  <a:pt x="337" y="32"/>
                </a:cubicBezTo>
                <a:cubicBezTo>
                  <a:pt x="340" y="28"/>
                  <a:pt x="344" y="23"/>
                  <a:pt x="348" y="19"/>
                </a:cubicBezTo>
                <a:cubicBezTo>
                  <a:pt x="355" y="12"/>
                  <a:pt x="361" y="8"/>
                  <a:pt x="368" y="5"/>
                </a:cubicBezTo>
                <a:cubicBezTo>
                  <a:pt x="375" y="1"/>
                  <a:pt x="381" y="0"/>
                  <a:pt x="388" y="0"/>
                </a:cubicBezTo>
                <a:cubicBezTo>
                  <a:pt x="394" y="0"/>
                  <a:pt x="401" y="1"/>
                  <a:pt x="406" y="4"/>
                </a:cubicBezTo>
                <a:cubicBezTo>
                  <a:pt x="412" y="6"/>
                  <a:pt x="418" y="10"/>
                  <a:pt x="422" y="15"/>
                </a:cubicBezTo>
                <a:cubicBezTo>
                  <a:pt x="427" y="19"/>
                  <a:pt x="431" y="24"/>
                  <a:pt x="434" y="29"/>
                </a:cubicBezTo>
                <a:cubicBezTo>
                  <a:pt x="438" y="34"/>
                  <a:pt x="441" y="41"/>
                  <a:pt x="443" y="48"/>
                </a:cubicBezTo>
                <a:cubicBezTo>
                  <a:pt x="446" y="56"/>
                  <a:pt x="448" y="65"/>
                  <a:pt x="449" y="75"/>
                </a:cubicBezTo>
                <a:cubicBezTo>
                  <a:pt x="451" y="86"/>
                  <a:pt x="452" y="100"/>
                  <a:pt x="452" y="115"/>
                </a:cubicBezTo>
                <a:lnTo>
                  <a:pt x="453" y="159"/>
                </a:lnTo>
                <a:lnTo>
                  <a:pt x="512" y="100"/>
                </a:lnTo>
                <a:cubicBezTo>
                  <a:pt x="512" y="100"/>
                  <a:pt x="513" y="99"/>
                  <a:pt x="514" y="99"/>
                </a:cubicBezTo>
                <a:cubicBezTo>
                  <a:pt x="515" y="99"/>
                  <a:pt x="516" y="99"/>
                  <a:pt x="517" y="99"/>
                </a:cubicBezTo>
                <a:cubicBezTo>
                  <a:pt x="518" y="99"/>
                  <a:pt x="519" y="100"/>
                  <a:pt x="520" y="101"/>
                </a:cubicBezTo>
                <a:cubicBezTo>
                  <a:pt x="521" y="101"/>
                  <a:pt x="522" y="102"/>
                  <a:pt x="523" y="10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4" name="Freeform 40"/>
          <p:cNvSpPr>
            <a:spLocks noEditPoints="1"/>
          </p:cNvSpPr>
          <p:nvPr/>
        </p:nvSpPr>
        <p:spPr bwMode="auto">
          <a:xfrm>
            <a:off x="2343729" y="5168900"/>
            <a:ext cx="306388" cy="319088"/>
          </a:xfrm>
          <a:custGeom>
            <a:avLst/>
            <a:gdLst/>
            <a:ahLst/>
            <a:cxnLst>
              <a:cxn ang="0">
                <a:pos x="189" y="462"/>
              </a:cxn>
              <a:cxn ang="0">
                <a:pos x="113" y="535"/>
              </a:cxn>
              <a:cxn ang="0">
                <a:pos x="102" y="524"/>
              </a:cxn>
              <a:cxn ang="0">
                <a:pos x="28" y="388"/>
              </a:cxn>
              <a:cxn ang="0">
                <a:pos x="10" y="435"/>
              </a:cxn>
              <a:cxn ang="0">
                <a:pos x="0" y="423"/>
              </a:cxn>
              <a:cxn ang="0">
                <a:pos x="14" y="365"/>
              </a:cxn>
              <a:cxn ang="0">
                <a:pos x="26" y="353"/>
              </a:cxn>
              <a:cxn ang="0">
                <a:pos x="174" y="449"/>
              </a:cxn>
              <a:cxn ang="0">
                <a:pos x="185" y="452"/>
              </a:cxn>
              <a:cxn ang="0">
                <a:pos x="272" y="335"/>
              </a:cxn>
              <a:cxn ang="0">
                <a:pos x="241" y="414"/>
              </a:cxn>
              <a:cxn ang="0">
                <a:pos x="215" y="424"/>
              </a:cxn>
              <a:cxn ang="0">
                <a:pos x="205" y="412"/>
              </a:cxn>
              <a:cxn ang="0">
                <a:pos x="226" y="399"/>
              </a:cxn>
              <a:cxn ang="0">
                <a:pos x="243" y="324"/>
              </a:cxn>
              <a:cxn ang="0">
                <a:pos x="182" y="358"/>
              </a:cxn>
              <a:cxn ang="0">
                <a:pos x="109" y="323"/>
              </a:cxn>
              <a:cxn ang="0">
                <a:pos x="142" y="239"/>
              </a:cxn>
              <a:cxn ang="0">
                <a:pos x="214" y="255"/>
              </a:cxn>
              <a:cxn ang="0">
                <a:pos x="168" y="258"/>
              </a:cxn>
              <a:cxn ang="0">
                <a:pos x="127" y="296"/>
              </a:cxn>
              <a:cxn ang="0">
                <a:pos x="166" y="337"/>
              </a:cxn>
              <a:cxn ang="0">
                <a:pos x="212" y="289"/>
              </a:cxn>
              <a:cxn ang="0">
                <a:pos x="385" y="221"/>
              </a:cxn>
              <a:cxn ang="0">
                <a:pos x="354" y="301"/>
              </a:cxn>
              <a:cxn ang="0">
                <a:pos x="328" y="311"/>
              </a:cxn>
              <a:cxn ang="0">
                <a:pos x="318" y="299"/>
              </a:cxn>
              <a:cxn ang="0">
                <a:pos x="339" y="286"/>
              </a:cxn>
              <a:cxn ang="0">
                <a:pos x="356" y="211"/>
              </a:cxn>
              <a:cxn ang="0">
                <a:pos x="295" y="245"/>
              </a:cxn>
              <a:cxn ang="0">
                <a:pos x="222" y="209"/>
              </a:cxn>
              <a:cxn ang="0">
                <a:pos x="255" y="126"/>
              </a:cxn>
              <a:cxn ang="0">
                <a:pos x="327" y="142"/>
              </a:cxn>
              <a:cxn ang="0">
                <a:pos x="281" y="145"/>
              </a:cxn>
              <a:cxn ang="0">
                <a:pos x="240" y="183"/>
              </a:cxn>
              <a:cxn ang="0">
                <a:pos x="280" y="224"/>
              </a:cxn>
              <a:cxn ang="0">
                <a:pos x="326" y="176"/>
              </a:cxn>
              <a:cxn ang="0">
                <a:pos x="487" y="103"/>
              </a:cxn>
              <a:cxn ang="0">
                <a:pos x="513" y="139"/>
              </a:cxn>
              <a:cxn ang="0">
                <a:pos x="499" y="150"/>
              </a:cxn>
              <a:cxn ang="0">
                <a:pos x="411" y="178"/>
              </a:cxn>
              <a:cxn ang="0">
                <a:pos x="397" y="170"/>
              </a:cxn>
              <a:cxn ang="0">
                <a:pos x="357" y="28"/>
              </a:cxn>
              <a:cxn ang="0">
                <a:pos x="368" y="11"/>
              </a:cxn>
              <a:cxn ang="0">
                <a:pos x="385" y="1"/>
              </a:cxn>
              <a:cxn ang="0">
                <a:pos x="498" y="76"/>
              </a:cxn>
              <a:cxn ang="0">
                <a:pos x="454" y="106"/>
              </a:cxn>
            </a:cxnLst>
            <a:rect l="0" t="0" r="r" b="b"/>
            <a:pathLst>
              <a:path w="516" h="535">
                <a:moveTo>
                  <a:pt x="185" y="452"/>
                </a:moveTo>
                <a:cubicBezTo>
                  <a:pt x="186" y="454"/>
                  <a:pt x="187" y="455"/>
                  <a:pt x="188" y="456"/>
                </a:cubicBezTo>
                <a:cubicBezTo>
                  <a:pt x="189" y="457"/>
                  <a:pt x="189" y="458"/>
                  <a:pt x="189" y="459"/>
                </a:cubicBezTo>
                <a:cubicBezTo>
                  <a:pt x="190" y="460"/>
                  <a:pt x="190" y="461"/>
                  <a:pt x="189" y="462"/>
                </a:cubicBezTo>
                <a:cubicBezTo>
                  <a:pt x="189" y="462"/>
                  <a:pt x="189" y="463"/>
                  <a:pt x="188" y="463"/>
                </a:cubicBezTo>
                <a:lnTo>
                  <a:pt x="117" y="534"/>
                </a:lnTo>
                <a:cubicBezTo>
                  <a:pt x="117" y="535"/>
                  <a:pt x="116" y="535"/>
                  <a:pt x="116" y="535"/>
                </a:cubicBezTo>
                <a:cubicBezTo>
                  <a:pt x="115" y="535"/>
                  <a:pt x="114" y="535"/>
                  <a:pt x="113" y="535"/>
                </a:cubicBezTo>
                <a:cubicBezTo>
                  <a:pt x="112" y="535"/>
                  <a:pt x="111" y="535"/>
                  <a:pt x="110" y="534"/>
                </a:cubicBezTo>
                <a:cubicBezTo>
                  <a:pt x="109" y="533"/>
                  <a:pt x="108" y="532"/>
                  <a:pt x="107" y="531"/>
                </a:cubicBezTo>
                <a:cubicBezTo>
                  <a:pt x="105" y="530"/>
                  <a:pt x="104" y="528"/>
                  <a:pt x="104" y="527"/>
                </a:cubicBezTo>
                <a:cubicBezTo>
                  <a:pt x="103" y="526"/>
                  <a:pt x="102" y="525"/>
                  <a:pt x="102" y="524"/>
                </a:cubicBezTo>
                <a:cubicBezTo>
                  <a:pt x="102" y="523"/>
                  <a:pt x="102" y="523"/>
                  <a:pt x="102" y="522"/>
                </a:cubicBezTo>
                <a:cubicBezTo>
                  <a:pt x="102" y="521"/>
                  <a:pt x="102" y="520"/>
                  <a:pt x="103" y="520"/>
                </a:cubicBezTo>
                <a:lnTo>
                  <a:pt x="131" y="491"/>
                </a:lnTo>
                <a:lnTo>
                  <a:pt x="28" y="388"/>
                </a:lnTo>
                <a:lnTo>
                  <a:pt x="17" y="430"/>
                </a:lnTo>
                <a:cubicBezTo>
                  <a:pt x="17" y="432"/>
                  <a:pt x="16" y="434"/>
                  <a:pt x="15" y="434"/>
                </a:cubicBezTo>
                <a:cubicBezTo>
                  <a:pt x="15" y="435"/>
                  <a:pt x="14" y="436"/>
                  <a:pt x="13" y="436"/>
                </a:cubicBezTo>
                <a:cubicBezTo>
                  <a:pt x="12" y="436"/>
                  <a:pt x="11" y="436"/>
                  <a:pt x="10" y="435"/>
                </a:cubicBezTo>
                <a:cubicBezTo>
                  <a:pt x="9" y="434"/>
                  <a:pt x="7" y="433"/>
                  <a:pt x="6" y="431"/>
                </a:cubicBezTo>
                <a:cubicBezTo>
                  <a:pt x="4" y="430"/>
                  <a:pt x="3" y="429"/>
                  <a:pt x="3" y="428"/>
                </a:cubicBezTo>
                <a:cubicBezTo>
                  <a:pt x="2" y="427"/>
                  <a:pt x="1" y="426"/>
                  <a:pt x="1" y="425"/>
                </a:cubicBezTo>
                <a:cubicBezTo>
                  <a:pt x="1" y="424"/>
                  <a:pt x="1" y="424"/>
                  <a:pt x="0" y="423"/>
                </a:cubicBezTo>
                <a:cubicBezTo>
                  <a:pt x="0" y="422"/>
                  <a:pt x="1" y="421"/>
                  <a:pt x="1" y="420"/>
                </a:cubicBezTo>
                <a:lnTo>
                  <a:pt x="12" y="369"/>
                </a:lnTo>
                <a:cubicBezTo>
                  <a:pt x="12" y="368"/>
                  <a:pt x="12" y="368"/>
                  <a:pt x="13" y="367"/>
                </a:cubicBezTo>
                <a:cubicBezTo>
                  <a:pt x="13" y="367"/>
                  <a:pt x="13" y="366"/>
                  <a:pt x="14" y="365"/>
                </a:cubicBezTo>
                <a:cubicBezTo>
                  <a:pt x="14" y="364"/>
                  <a:pt x="15" y="364"/>
                  <a:pt x="16" y="363"/>
                </a:cubicBezTo>
                <a:cubicBezTo>
                  <a:pt x="16" y="362"/>
                  <a:pt x="17" y="361"/>
                  <a:pt x="19" y="359"/>
                </a:cubicBezTo>
                <a:cubicBezTo>
                  <a:pt x="20" y="358"/>
                  <a:pt x="22" y="356"/>
                  <a:pt x="23" y="356"/>
                </a:cubicBezTo>
                <a:cubicBezTo>
                  <a:pt x="24" y="355"/>
                  <a:pt x="25" y="354"/>
                  <a:pt x="26" y="353"/>
                </a:cubicBezTo>
                <a:cubicBezTo>
                  <a:pt x="27" y="353"/>
                  <a:pt x="28" y="353"/>
                  <a:pt x="29" y="353"/>
                </a:cubicBezTo>
                <a:cubicBezTo>
                  <a:pt x="29" y="353"/>
                  <a:pt x="30" y="354"/>
                  <a:pt x="30" y="354"/>
                </a:cubicBezTo>
                <a:lnTo>
                  <a:pt x="149" y="473"/>
                </a:lnTo>
                <a:lnTo>
                  <a:pt x="174" y="449"/>
                </a:lnTo>
                <a:cubicBezTo>
                  <a:pt x="174" y="448"/>
                  <a:pt x="175" y="448"/>
                  <a:pt x="176" y="448"/>
                </a:cubicBezTo>
                <a:cubicBezTo>
                  <a:pt x="177" y="448"/>
                  <a:pt x="178" y="448"/>
                  <a:pt x="179" y="448"/>
                </a:cubicBezTo>
                <a:cubicBezTo>
                  <a:pt x="179" y="448"/>
                  <a:pt x="180" y="449"/>
                  <a:pt x="182" y="449"/>
                </a:cubicBezTo>
                <a:cubicBezTo>
                  <a:pt x="183" y="450"/>
                  <a:pt x="184" y="451"/>
                  <a:pt x="185" y="452"/>
                </a:cubicBezTo>
                <a:close/>
                <a:moveTo>
                  <a:pt x="233" y="272"/>
                </a:moveTo>
                <a:cubicBezTo>
                  <a:pt x="239" y="278"/>
                  <a:pt x="244" y="285"/>
                  <a:pt x="250" y="291"/>
                </a:cubicBezTo>
                <a:cubicBezTo>
                  <a:pt x="255" y="298"/>
                  <a:pt x="260" y="305"/>
                  <a:pt x="263" y="312"/>
                </a:cubicBezTo>
                <a:cubicBezTo>
                  <a:pt x="267" y="319"/>
                  <a:pt x="270" y="327"/>
                  <a:pt x="272" y="335"/>
                </a:cubicBezTo>
                <a:cubicBezTo>
                  <a:pt x="274" y="342"/>
                  <a:pt x="275" y="350"/>
                  <a:pt x="274" y="358"/>
                </a:cubicBezTo>
                <a:cubicBezTo>
                  <a:pt x="274" y="366"/>
                  <a:pt x="271" y="374"/>
                  <a:pt x="268" y="382"/>
                </a:cubicBezTo>
                <a:cubicBezTo>
                  <a:pt x="264" y="390"/>
                  <a:pt x="258" y="398"/>
                  <a:pt x="250" y="406"/>
                </a:cubicBezTo>
                <a:cubicBezTo>
                  <a:pt x="247" y="409"/>
                  <a:pt x="244" y="411"/>
                  <a:pt x="241" y="414"/>
                </a:cubicBezTo>
                <a:cubicBezTo>
                  <a:pt x="237" y="416"/>
                  <a:pt x="234" y="418"/>
                  <a:pt x="232" y="420"/>
                </a:cubicBezTo>
                <a:cubicBezTo>
                  <a:pt x="229" y="422"/>
                  <a:pt x="226" y="423"/>
                  <a:pt x="224" y="424"/>
                </a:cubicBezTo>
                <a:cubicBezTo>
                  <a:pt x="222" y="425"/>
                  <a:pt x="220" y="425"/>
                  <a:pt x="219" y="426"/>
                </a:cubicBezTo>
                <a:cubicBezTo>
                  <a:pt x="218" y="426"/>
                  <a:pt x="216" y="425"/>
                  <a:pt x="215" y="424"/>
                </a:cubicBezTo>
                <a:cubicBezTo>
                  <a:pt x="213" y="424"/>
                  <a:pt x="212" y="422"/>
                  <a:pt x="210" y="421"/>
                </a:cubicBezTo>
                <a:cubicBezTo>
                  <a:pt x="208" y="419"/>
                  <a:pt x="207" y="418"/>
                  <a:pt x="206" y="417"/>
                </a:cubicBezTo>
                <a:cubicBezTo>
                  <a:pt x="206" y="416"/>
                  <a:pt x="205" y="415"/>
                  <a:pt x="205" y="414"/>
                </a:cubicBezTo>
                <a:cubicBezTo>
                  <a:pt x="205" y="413"/>
                  <a:pt x="204" y="413"/>
                  <a:pt x="205" y="412"/>
                </a:cubicBezTo>
                <a:cubicBezTo>
                  <a:pt x="205" y="412"/>
                  <a:pt x="205" y="411"/>
                  <a:pt x="206" y="411"/>
                </a:cubicBezTo>
                <a:cubicBezTo>
                  <a:pt x="207" y="410"/>
                  <a:pt x="208" y="409"/>
                  <a:pt x="210" y="408"/>
                </a:cubicBezTo>
                <a:cubicBezTo>
                  <a:pt x="212" y="407"/>
                  <a:pt x="214" y="406"/>
                  <a:pt x="217" y="405"/>
                </a:cubicBezTo>
                <a:cubicBezTo>
                  <a:pt x="220" y="403"/>
                  <a:pt x="223" y="401"/>
                  <a:pt x="226" y="399"/>
                </a:cubicBezTo>
                <a:cubicBezTo>
                  <a:pt x="230" y="396"/>
                  <a:pt x="233" y="394"/>
                  <a:pt x="237" y="390"/>
                </a:cubicBezTo>
                <a:cubicBezTo>
                  <a:pt x="243" y="383"/>
                  <a:pt x="248" y="376"/>
                  <a:pt x="250" y="369"/>
                </a:cubicBezTo>
                <a:cubicBezTo>
                  <a:pt x="252" y="361"/>
                  <a:pt x="253" y="354"/>
                  <a:pt x="251" y="346"/>
                </a:cubicBezTo>
                <a:cubicBezTo>
                  <a:pt x="250" y="339"/>
                  <a:pt x="247" y="331"/>
                  <a:pt x="243" y="324"/>
                </a:cubicBezTo>
                <a:cubicBezTo>
                  <a:pt x="239" y="316"/>
                  <a:pt x="234" y="310"/>
                  <a:pt x="227" y="303"/>
                </a:cubicBezTo>
                <a:cubicBezTo>
                  <a:pt x="226" y="309"/>
                  <a:pt x="223" y="315"/>
                  <a:pt x="220" y="322"/>
                </a:cubicBezTo>
                <a:cubicBezTo>
                  <a:pt x="216" y="329"/>
                  <a:pt x="211" y="336"/>
                  <a:pt x="204" y="342"/>
                </a:cubicBezTo>
                <a:cubicBezTo>
                  <a:pt x="197" y="350"/>
                  <a:pt x="189" y="355"/>
                  <a:pt x="182" y="358"/>
                </a:cubicBezTo>
                <a:cubicBezTo>
                  <a:pt x="175" y="361"/>
                  <a:pt x="168" y="363"/>
                  <a:pt x="161" y="362"/>
                </a:cubicBezTo>
                <a:cubicBezTo>
                  <a:pt x="155" y="362"/>
                  <a:pt x="148" y="360"/>
                  <a:pt x="142" y="356"/>
                </a:cubicBezTo>
                <a:cubicBezTo>
                  <a:pt x="136" y="353"/>
                  <a:pt x="130" y="348"/>
                  <a:pt x="124" y="342"/>
                </a:cubicBezTo>
                <a:cubicBezTo>
                  <a:pt x="118" y="336"/>
                  <a:pt x="113" y="330"/>
                  <a:pt x="109" y="323"/>
                </a:cubicBezTo>
                <a:cubicBezTo>
                  <a:pt x="106" y="315"/>
                  <a:pt x="104" y="308"/>
                  <a:pt x="103" y="300"/>
                </a:cubicBezTo>
                <a:cubicBezTo>
                  <a:pt x="103" y="292"/>
                  <a:pt x="104" y="284"/>
                  <a:pt x="107" y="276"/>
                </a:cubicBezTo>
                <a:cubicBezTo>
                  <a:pt x="111" y="268"/>
                  <a:pt x="116" y="260"/>
                  <a:pt x="124" y="252"/>
                </a:cubicBezTo>
                <a:cubicBezTo>
                  <a:pt x="130" y="246"/>
                  <a:pt x="136" y="242"/>
                  <a:pt x="142" y="239"/>
                </a:cubicBezTo>
                <a:cubicBezTo>
                  <a:pt x="147" y="236"/>
                  <a:pt x="153" y="234"/>
                  <a:pt x="159" y="234"/>
                </a:cubicBezTo>
                <a:cubicBezTo>
                  <a:pt x="165" y="233"/>
                  <a:pt x="171" y="234"/>
                  <a:pt x="177" y="235"/>
                </a:cubicBezTo>
                <a:cubicBezTo>
                  <a:pt x="183" y="237"/>
                  <a:pt x="189" y="239"/>
                  <a:pt x="195" y="243"/>
                </a:cubicBezTo>
                <a:cubicBezTo>
                  <a:pt x="202" y="246"/>
                  <a:pt x="208" y="250"/>
                  <a:pt x="214" y="255"/>
                </a:cubicBezTo>
                <a:cubicBezTo>
                  <a:pt x="220" y="261"/>
                  <a:pt x="227" y="266"/>
                  <a:pt x="233" y="272"/>
                </a:cubicBezTo>
                <a:close/>
                <a:moveTo>
                  <a:pt x="212" y="289"/>
                </a:moveTo>
                <a:cubicBezTo>
                  <a:pt x="203" y="280"/>
                  <a:pt x="195" y="273"/>
                  <a:pt x="188" y="268"/>
                </a:cubicBezTo>
                <a:cubicBezTo>
                  <a:pt x="181" y="263"/>
                  <a:pt x="174" y="260"/>
                  <a:pt x="168" y="258"/>
                </a:cubicBezTo>
                <a:cubicBezTo>
                  <a:pt x="162" y="257"/>
                  <a:pt x="156" y="257"/>
                  <a:pt x="151" y="259"/>
                </a:cubicBezTo>
                <a:cubicBezTo>
                  <a:pt x="146" y="260"/>
                  <a:pt x="141" y="263"/>
                  <a:pt x="137" y="268"/>
                </a:cubicBezTo>
                <a:cubicBezTo>
                  <a:pt x="133" y="272"/>
                  <a:pt x="129" y="277"/>
                  <a:pt x="128" y="282"/>
                </a:cubicBezTo>
                <a:cubicBezTo>
                  <a:pt x="126" y="287"/>
                  <a:pt x="126" y="292"/>
                  <a:pt x="127" y="296"/>
                </a:cubicBezTo>
                <a:cubicBezTo>
                  <a:pt x="127" y="301"/>
                  <a:pt x="129" y="306"/>
                  <a:pt x="131" y="310"/>
                </a:cubicBezTo>
                <a:cubicBezTo>
                  <a:pt x="134" y="315"/>
                  <a:pt x="137" y="319"/>
                  <a:pt x="141" y="323"/>
                </a:cubicBezTo>
                <a:cubicBezTo>
                  <a:pt x="145" y="327"/>
                  <a:pt x="149" y="330"/>
                  <a:pt x="153" y="333"/>
                </a:cubicBezTo>
                <a:cubicBezTo>
                  <a:pt x="158" y="335"/>
                  <a:pt x="162" y="337"/>
                  <a:pt x="166" y="337"/>
                </a:cubicBezTo>
                <a:cubicBezTo>
                  <a:pt x="171" y="338"/>
                  <a:pt x="175" y="337"/>
                  <a:pt x="180" y="335"/>
                </a:cubicBezTo>
                <a:cubicBezTo>
                  <a:pt x="184" y="333"/>
                  <a:pt x="189" y="330"/>
                  <a:pt x="193" y="325"/>
                </a:cubicBezTo>
                <a:cubicBezTo>
                  <a:pt x="198" y="320"/>
                  <a:pt x="203" y="314"/>
                  <a:pt x="206" y="308"/>
                </a:cubicBezTo>
                <a:cubicBezTo>
                  <a:pt x="209" y="301"/>
                  <a:pt x="211" y="295"/>
                  <a:pt x="212" y="289"/>
                </a:cubicBezTo>
                <a:close/>
                <a:moveTo>
                  <a:pt x="346" y="159"/>
                </a:moveTo>
                <a:cubicBezTo>
                  <a:pt x="352" y="165"/>
                  <a:pt x="357" y="171"/>
                  <a:pt x="363" y="178"/>
                </a:cubicBezTo>
                <a:cubicBezTo>
                  <a:pt x="368" y="185"/>
                  <a:pt x="373" y="192"/>
                  <a:pt x="377" y="199"/>
                </a:cubicBezTo>
                <a:cubicBezTo>
                  <a:pt x="380" y="206"/>
                  <a:pt x="383" y="214"/>
                  <a:pt x="385" y="221"/>
                </a:cubicBezTo>
                <a:cubicBezTo>
                  <a:pt x="387" y="229"/>
                  <a:pt x="388" y="237"/>
                  <a:pt x="387" y="245"/>
                </a:cubicBezTo>
                <a:cubicBezTo>
                  <a:pt x="387" y="253"/>
                  <a:pt x="385" y="261"/>
                  <a:pt x="381" y="269"/>
                </a:cubicBezTo>
                <a:cubicBezTo>
                  <a:pt x="377" y="277"/>
                  <a:pt x="371" y="285"/>
                  <a:pt x="363" y="293"/>
                </a:cubicBezTo>
                <a:cubicBezTo>
                  <a:pt x="360" y="296"/>
                  <a:pt x="357" y="298"/>
                  <a:pt x="354" y="301"/>
                </a:cubicBezTo>
                <a:cubicBezTo>
                  <a:pt x="351" y="303"/>
                  <a:pt x="348" y="305"/>
                  <a:pt x="345" y="307"/>
                </a:cubicBezTo>
                <a:cubicBezTo>
                  <a:pt x="342" y="309"/>
                  <a:pt x="339" y="310"/>
                  <a:pt x="337" y="311"/>
                </a:cubicBezTo>
                <a:cubicBezTo>
                  <a:pt x="335" y="312"/>
                  <a:pt x="333" y="312"/>
                  <a:pt x="332" y="312"/>
                </a:cubicBezTo>
                <a:cubicBezTo>
                  <a:pt x="331" y="312"/>
                  <a:pt x="329" y="312"/>
                  <a:pt x="328" y="311"/>
                </a:cubicBezTo>
                <a:cubicBezTo>
                  <a:pt x="326" y="311"/>
                  <a:pt x="325" y="309"/>
                  <a:pt x="323" y="307"/>
                </a:cubicBezTo>
                <a:cubicBezTo>
                  <a:pt x="322" y="306"/>
                  <a:pt x="320" y="305"/>
                  <a:pt x="320" y="304"/>
                </a:cubicBezTo>
                <a:cubicBezTo>
                  <a:pt x="319" y="303"/>
                  <a:pt x="318" y="302"/>
                  <a:pt x="318" y="301"/>
                </a:cubicBezTo>
                <a:cubicBezTo>
                  <a:pt x="318" y="300"/>
                  <a:pt x="318" y="300"/>
                  <a:pt x="318" y="299"/>
                </a:cubicBezTo>
                <a:cubicBezTo>
                  <a:pt x="318" y="299"/>
                  <a:pt x="318" y="298"/>
                  <a:pt x="319" y="297"/>
                </a:cubicBezTo>
                <a:cubicBezTo>
                  <a:pt x="320" y="297"/>
                  <a:pt x="321" y="296"/>
                  <a:pt x="323" y="295"/>
                </a:cubicBezTo>
                <a:cubicBezTo>
                  <a:pt x="325" y="294"/>
                  <a:pt x="327" y="293"/>
                  <a:pt x="330" y="291"/>
                </a:cubicBezTo>
                <a:cubicBezTo>
                  <a:pt x="333" y="290"/>
                  <a:pt x="336" y="288"/>
                  <a:pt x="339" y="286"/>
                </a:cubicBezTo>
                <a:cubicBezTo>
                  <a:pt x="343" y="283"/>
                  <a:pt x="346" y="280"/>
                  <a:pt x="350" y="277"/>
                </a:cubicBezTo>
                <a:cubicBezTo>
                  <a:pt x="357" y="270"/>
                  <a:pt x="361" y="263"/>
                  <a:pt x="363" y="255"/>
                </a:cubicBezTo>
                <a:cubicBezTo>
                  <a:pt x="366" y="248"/>
                  <a:pt x="366" y="240"/>
                  <a:pt x="365" y="233"/>
                </a:cubicBezTo>
                <a:cubicBezTo>
                  <a:pt x="363" y="225"/>
                  <a:pt x="361" y="218"/>
                  <a:pt x="356" y="211"/>
                </a:cubicBezTo>
                <a:cubicBezTo>
                  <a:pt x="352" y="203"/>
                  <a:pt x="347" y="196"/>
                  <a:pt x="340" y="190"/>
                </a:cubicBezTo>
                <a:cubicBezTo>
                  <a:pt x="339" y="196"/>
                  <a:pt x="336" y="202"/>
                  <a:pt x="333" y="209"/>
                </a:cubicBezTo>
                <a:cubicBezTo>
                  <a:pt x="329" y="216"/>
                  <a:pt x="324" y="223"/>
                  <a:pt x="318" y="229"/>
                </a:cubicBezTo>
                <a:cubicBezTo>
                  <a:pt x="310" y="237"/>
                  <a:pt x="303" y="242"/>
                  <a:pt x="295" y="245"/>
                </a:cubicBezTo>
                <a:cubicBezTo>
                  <a:pt x="288" y="248"/>
                  <a:pt x="281" y="250"/>
                  <a:pt x="275" y="249"/>
                </a:cubicBezTo>
                <a:cubicBezTo>
                  <a:pt x="268" y="249"/>
                  <a:pt x="261" y="247"/>
                  <a:pt x="255" y="243"/>
                </a:cubicBezTo>
                <a:cubicBezTo>
                  <a:pt x="249" y="240"/>
                  <a:pt x="243" y="235"/>
                  <a:pt x="237" y="229"/>
                </a:cubicBezTo>
                <a:cubicBezTo>
                  <a:pt x="231" y="223"/>
                  <a:pt x="226" y="217"/>
                  <a:pt x="222" y="209"/>
                </a:cubicBezTo>
                <a:cubicBezTo>
                  <a:pt x="219" y="202"/>
                  <a:pt x="217" y="195"/>
                  <a:pt x="216" y="187"/>
                </a:cubicBezTo>
                <a:cubicBezTo>
                  <a:pt x="216" y="179"/>
                  <a:pt x="217" y="171"/>
                  <a:pt x="221" y="163"/>
                </a:cubicBezTo>
                <a:cubicBezTo>
                  <a:pt x="224" y="155"/>
                  <a:pt x="230" y="147"/>
                  <a:pt x="238" y="139"/>
                </a:cubicBezTo>
                <a:cubicBezTo>
                  <a:pt x="243" y="133"/>
                  <a:pt x="249" y="129"/>
                  <a:pt x="255" y="126"/>
                </a:cubicBezTo>
                <a:cubicBezTo>
                  <a:pt x="261" y="123"/>
                  <a:pt x="266" y="121"/>
                  <a:pt x="272" y="120"/>
                </a:cubicBezTo>
                <a:cubicBezTo>
                  <a:pt x="278" y="120"/>
                  <a:pt x="284" y="120"/>
                  <a:pt x="290" y="122"/>
                </a:cubicBezTo>
                <a:cubicBezTo>
                  <a:pt x="296" y="124"/>
                  <a:pt x="302" y="126"/>
                  <a:pt x="309" y="130"/>
                </a:cubicBezTo>
                <a:cubicBezTo>
                  <a:pt x="315" y="133"/>
                  <a:pt x="321" y="137"/>
                  <a:pt x="327" y="142"/>
                </a:cubicBezTo>
                <a:cubicBezTo>
                  <a:pt x="333" y="147"/>
                  <a:pt x="340" y="153"/>
                  <a:pt x="346" y="159"/>
                </a:cubicBezTo>
                <a:close/>
                <a:moveTo>
                  <a:pt x="326" y="176"/>
                </a:moveTo>
                <a:cubicBezTo>
                  <a:pt x="317" y="167"/>
                  <a:pt x="308" y="160"/>
                  <a:pt x="301" y="155"/>
                </a:cubicBezTo>
                <a:cubicBezTo>
                  <a:pt x="294" y="150"/>
                  <a:pt x="287" y="147"/>
                  <a:pt x="281" y="145"/>
                </a:cubicBezTo>
                <a:cubicBezTo>
                  <a:pt x="275" y="144"/>
                  <a:pt x="269" y="144"/>
                  <a:pt x="264" y="146"/>
                </a:cubicBezTo>
                <a:cubicBezTo>
                  <a:pt x="259" y="147"/>
                  <a:pt x="255" y="150"/>
                  <a:pt x="250" y="155"/>
                </a:cubicBezTo>
                <a:cubicBezTo>
                  <a:pt x="246" y="159"/>
                  <a:pt x="243" y="164"/>
                  <a:pt x="241" y="169"/>
                </a:cubicBezTo>
                <a:cubicBezTo>
                  <a:pt x="239" y="174"/>
                  <a:pt x="239" y="178"/>
                  <a:pt x="240" y="183"/>
                </a:cubicBezTo>
                <a:cubicBezTo>
                  <a:pt x="240" y="188"/>
                  <a:pt x="242" y="193"/>
                  <a:pt x="245" y="197"/>
                </a:cubicBezTo>
                <a:cubicBezTo>
                  <a:pt x="247" y="202"/>
                  <a:pt x="250" y="206"/>
                  <a:pt x="254" y="210"/>
                </a:cubicBezTo>
                <a:cubicBezTo>
                  <a:pt x="258" y="214"/>
                  <a:pt x="262" y="217"/>
                  <a:pt x="267" y="220"/>
                </a:cubicBezTo>
                <a:cubicBezTo>
                  <a:pt x="271" y="222"/>
                  <a:pt x="275" y="224"/>
                  <a:pt x="280" y="224"/>
                </a:cubicBezTo>
                <a:cubicBezTo>
                  <a:pt x="284" y="224"/>
                  <a:pt x="288" y="224"/>
                  <a:pt x="293" y="222"/>
                </a:cubicBezTo>
                <a:cubicBezTo>
                  <a:pt x="297" y="220"/>
                  <a:pt x="302" y="217"/>
                  <a:pt x="306" y="212"/>
                </a:cubicBezTo>
                <a:cubicBezTo>
                  <a:pt x="312" y="207"/>
                  <a:pt x="316" y="201"/>
                  <a:pt x="319" y="195"/>
                </a:cubicBezTo>
                <a:cubicBezTo>
                  <a:pt x="322" y="188"/>
                  <a:pt x="325" y="182"/>
                  <a:pt x="326" y="176"/>
                </a:cubicBezTo>
                <a:close/>
                <a:moveTo>
                  <a:pt x="498" y="76"/>
                </a:moveTo>
                <a:cubicBezTo>
                  <a:pt x="501" y="78"/>
                  <a:pt x="502" y="81"/>
                  <a:pt x="503" y="83"/>
                </a:cubicBezTo>
                <a:cubicBezTo>
                  <a:pt x="503" y="85"/>
                  <a:pt x="503" y="86"/>
                  <a:pt x="502" y="87"/>
                </a:cubicBezTo>
                <a:lnTo>
                  <a:pt x="487" y="103"/>
                </a:lnTo>
                <a:lnTo>
                  <a:pt x="515" y="131"/>
                </a:lnTo>
                <a:cubicBezTo>
                  <a:pt x="516" y="132"/>
                  <a:pt x="516" y="133"/>
                  <a:pt x="516" y="133"/>
                </a:cubicBezTo>
                <a:cubicBezTo>
                  <a:pt x="516" y="134"/>
                  <a:pt x="516" y="135"/>
                  <a:pt x="516" y="136"/>
                </a:cubicBezTo>
                <a:cubicBezTo>
                  <a:pt x="515" y="137"/>
                  <a:pt x="514" y="138"/>
                  <a:pt x="513" y="139"/>
                </a:cubicBezTo>
                <a:cubicBezTo>
                  <a:pt x="512" y="140"/>
                  <a:pt x="511" y="142"/>
                  <a:pt x="509" y="144"/>
                </a:cubicBezTo>
                <a:cubicBezTo>
                  <a:pt x="507" y="146"/>
                  <a:pt x="506" y="147"/>
                  <a:pt x="505" y="148"/>
                </a:cubicBezTo>
                <a:cubicBezTo>
                  <a:pt x="503" y="149"/>
                  <a:pt x="502" y="150"/>
                  <a:pt x="501" y="150"/>
                </a:cubicBezTo>
                <a:cubicBezTo>
                  <a:pt x="500" y="150"/>
                  <a:pt x="500" y="151"/>
                  <a:pt x="499" y="150"/>
                </a:cubicBezTo>
                <a:cubicBezTo>
                  <a:pt x="498" y="150"/>
                  <a:pt x="498" y="150"/>
                  <a:pt x="497" y="149"/>
                </a:cubicBezTo>
                <a:lnTo>
                  <a:pt x="469" y="121"/>
                </a:lnTo>
                <a:lnTo>
                  <a:pt x="413" y="176"/>
                </a:lnTo>
                <a:cubicBezTo>
                  <a:pt x="412" y="177"/>
                  <a:pt x="411" y="178"/>
                  <a:pt x="411" y="178"/>
                </a:cubicBezTo>
                <a:cubicBezTo>
                  <a:pt x="410" y="179"/>
                  <a:pt x="409" y="179"/>
                  <a:pt x="408" y="179"/>
                </a:cubicBezTo>
                <a:cubicBezTo>
                  <a:pt x="407" y="178"/>
                  <a:pt x="406" y="178"/>
                  <a:pt x="405" y="177"/>
                </a:cubicBezTo>
                <a:cubicBezTo>
                  <a:pt x="403" y="176"/>
                  <a:pt x="402" y="175"/>
                  <a:pt x="400" y="173"/>
                </a:cubicBezTo>
                <a:cubicBezTo>
                  <a:pt x="399" y="172"/>
                  <a:pt x="398" y="171"/>
                  <a:pt x="397" y="170"/>
                </a:cubicBezTo>
                <a:cubicBezTo>
                  <a:pt x="396" y="168"/>
                  <a:pt x="395" y="167"/>
                  <a:pt x="394" y="166"/>
                </a:cubicBezTo>
                <a:cubicBezTo>
                  <a:pt x="394" y="165"/>
                  <a:pt x="393" y="164"/>
                  <a:pt x="393" y="163"/>
                </a:cubicBezTo>
                <a:cubicBezTo>
                  <a:pt x="392" y="162"/>
                  <a:pt x="392" y="160"/>
                  <a:pt x="391" y="159"/>
                </a:cubicBezTo>
                <a:lnTo>
                  <a:pt x="357" y="28"/>
                </a:lnTo>
                <a:cubicBezTo>
                  <a:pt x="357" y="27"/>
                  <a:pt x="357" y="26"/>
                  <a:pt x="357" y="25"/>
                </a:cubicBezTo>
                <a:cubicBezTo>
                  <a:pt x="358" y="24"/>
                  <a:pt x="358" y="23"/>
                  <a:pt x="359" y="21"/>
                </a:cubicBezTo>
                <a:cubicBezTo>
                  <a:pt x="360" y="20"/>
                  <a:pt x="361" y="19"/>
                  <a:pt x="362" y="17"/>
                </a:cubicBezTo>
                <a:cubicBezTo>
                  <a:pt x="364" y="15"/>
                  <a:pt x="365" y="13"/>
                  <a:pt x="368" y="11"/>
                </a:cubicBezTo>
                <a:cubicBezTo>
                  <a:pt x="370" y="9"/>
                  <a:pt x="372" y="7"/>
                  <a:pt x="374" y="5"/>
                </a:cubicBezTo>
                <a:cubicBezTo>
                  <a:pt x="376" y="4"/>
                  <a:pt x="378" y="3"/>
                  <a:pt x="379" y="2"/>
                </a:cubicBezTo>
                <a:cubicBezTo>
                  <a:pt x="380" y="1"/>
                  <a:pt x="381" y="1"/>
                  <a:pt x="382" y="0"/>
                </a:cubicBezTo>
                <a:cubicBezTo>
                  <a:pt x="384" y="0"/>
                  <a:pt x="384" y="1"/>
                  <a:pt x="385" y="1"/>
                </a:cubicBezTo>
                <a:lnTo>
                  <a:pt x="472" y="88"/>
                </a:lnTo>
                <a:lnTo>
                  <a:pt x="487" y="73"/>
                </a:lnTo>
                <a:cubicBezTo>
                  <a:pt x="488" y="71"/>
                  <a:pt x="490" y="71"/>
                  <a:pt x="492" y="72"/>
                </a:cubicBezTo>
                <a:cubicBezTo>
                  <a:pt x="494" y="72"/>
                  <a:pt x="496" y="74"/>
                  <a:pt x="498" y="76"/>
                </a:cubicBezTo>
                <a:close/>
                <a:moveTo>
                  <a:pt x="379" y="31"/>
                </a:moveTo>
                <a:lnTo>
                  <a:pt x="379" y="32"/>
                </a:lnTo>
                <a:lnTo>
                  <a:pt x="410" y="150"/>
                </a:lnTo>
                <a:lnTo>
                  <a:pt x="454" y="106"/>
                </a:lnTo>
                <a:lnTo>
                  <a:pt x="379" y="3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5" name="Freeform 41"/>
          <p:cNvSpPr>
            <a:spLocks noEditPoints="1"/>
          </p:cNvSpPr>
          <p:nvPr/>
        </p:nvSpPr>
        <p:spPr bwMode="auto">
          <a:xfrm>
            <a:off x="3077154" y="5137150"/>
            <a:ext cx="304800" cy="322263"/>
          </a:xfrm>
          <a:custGeom>
            <a:avLst/>
            <a:gdLst/>
            <a:ahLst/>
            <a:cxnLst>
              <a:cxn ang="0">
                <a:pos x="189" y="469"/>
              </a:cxn>
              <a:cxn ang="0">
                <a:pos x="112" y="542"/>
              </a:cxn>
              <a:cxn ang="0">
                <a:pos x="101" y="531"/>
              </a:cxn>
              <a:cxn ang="0">
                <a:pos x="27" y="395"/>
              </a:cxn>
              <a:cxn ang="0">
                <a:pos x="9" y="442"/>
              </a:cxn>
              <a:cxn ang="0">
                <a:pos x="0" y="430"/>
              </a:cxn>
              <a:cxn ang="0">
                <a:pos x="13" y="372"/>
              </a:cxn>
              <a:cxn ang="0">
                <a:pos x="25" y="360"/>
              </a:cxn>
              <a:cxn ang="0">
                <a:pos x="173" y="456"/>
              </a:cxn>
              <a:cxn ang="0">
                <a:pos x="184" y="459"/>
              </a:cxn>
              <a:cxn ang="0">
                <a:pos x="271" y="342"/>
              </a:cxn>
              <a:cxn ang="0">
                <a:pos x="240" y="421"/>
              </a:cxn>
              <a:cxn ang="0">
                <a:pos x="214" y="431"/>
              </a:cxn>
              <a:cxn ang="0">
                <a:pos x="204" y="419"/>
              </a:cxn>
              <a:cxn ang="0">
                <a:pos x="225" y="406"/>
              </a:cxn>
              <a:cxn ang="0">
                <a:pos x="242" y="331"/>
              </a:cxn>
              <a:cxn ang="0">
                <a:pos x="181" y="365"/>
              </a:cxn>
              <a:cxn ang="0">
                <a:pos x="108" y="330"/>
              </a:cxn>
              <a:cxn ang="0">
                <a:pos x="141" y="246"/>
              </a:cxn>
              <a:cxn ang="0">
                <a:pos x="213" y="262"/>
              </a:cxn>
              <a:cxn ang="0">
                <a:pos x="167" y="265"/>
              </a:cxn>
              <a:cxn ang="0">
                <a:pos x="126" y="303"/>
              </a:cxn>
              <a:cxn ang="0">
                <a:pos x="165" y="344"/>
              </a:cxn>
              <a:cxn ang="0">
                <a:pos x="212" y="296"/>
              </a:cxn>
              <a:cxn ang="0">
                <a:pos x="385" y="228"/>
              </a:cxn>
              <a:cxn ang="0">
                <a:pos x="353" y="308"/>
              </a:cxn>
              <a:cxn ang="0">
                <a:pos x="327" y="318"/>
              </a:cxn>
              <a:cxn ang="0">
                <a:pos x="317" y="306"/>
              </a:cxn>
              <a:cxn ang="0">
                <a:pos x="338" y="293"/>
              </a:cxn>
              <a:cxn ang="0">
                <a:pos x="355" y="218"/>
              </a:cxn>
              <a:cxn ang="0">
                <a:pos x="294" y="252"/>
              </a:cxn>
              <a:cxn ang="0">
                <a:pos x="222" y="216"/>
              </a:cxn>
              <a:cxn ang="0">
                <a:pos x="254" y="133"/>
              </a:cxn>
              <a:cxn ang="0">
                <a:pos x="326" y="149"/>
              </a:cxn>
              <a:cxn ang="0">
                <a:pos x="280" y="152"/>
              </a:cxn>
              <a:cxn ang="0">
                <a:pos x="239" y="190"/>
              </a:cxn>
              <a:cxn ang="0">
                <a:pos x="279" y="231"/>
              </a:cxn>
              <a:cxn ang="0">
                <a:pos x="325" y="183"/>
              </a:cxn>
              <a:cxn ang="0">
                <a:pos x="507" y="148"/>
              </a:cxn>
              <a:cxn ang="0">
                <a:pos x="438" y="189"/>
              </a:cxn>
              <a:cxn ang="0">
                <a:pos x="365" y="132"/>
              </a:cxn>
              <a:cxn ang="0">
                <a:pos x="346" y="42"/>
              </a:cxn>
              <a:cxn ang="0">
                <a:pos x="388" y="2"/>
              </a:cxn>
              <a:cxn ang="0">
                <a:pos x="399" y="3"/>
              </a:cxn>
              <a:cxn ang="0">
                <a:pos x="407" y="13"/>
              </a:cxn>
              <a:cxn ang="0">
                <a:pos x="387" y="26"/>
              </a:cxn>
              <a:cxn ang="0">
                <a:pos x="372" y="100"/>
              </a:cxn>
              <a:cxn ang="0">
                <a:pos x="402" y="91"/>
              </a:cxn>
              <a:cxn ang="0">
                <a:pos x="472" y="66"/>
              </a:cxn>
              <a:cxn ang="0">
                <a:pos x="449" y="86"/>
              </a:cxn>
              <a:cxn ang="0">
                <a:pos x="409" y="115"/>
              </a:cxn>
              <a:cxn ang="0">
                <a:pos x="447" y="165"/>
              </a:cxn>
              <a:cxn ang="0">
                <a:pos x="487" y="127"/>
              </a:cxn>
            </a:cxnLst>
            <a:rect l="0" t="0" r="r" b="b"/>
            <a:pathLst>
              <a:path w="511" h="542">
                <a:moveTo>
                  <a:pt x="184" y="459"/>
                </a:moveTo>
                <a:cubicBezTo>
                  <a:pt x="185" y="461"/>
                  <a:pt x="186" y="462"/>
                  <a:pt x="187" y="463"/>
                </a:cubicBezTo>
                <a:cubicBezTo>
                  <a:pt x="188" y="464"/>
                  <a:pt x="188" y="465"/>
                  <a:pt x="189" y="466"/>
                </a:cubicBezTo>
                <a:cubicBezTo>
                  <a:pt x="189" y="467"/>
                  <a:pt x="189" y="468"/>
                  <a:pt x="189" y="469"/>
                </a:cubicBezTo>
                <a:cubicBezTo>
                  <a:pt x="188" y="469"/>
                  <a:pt x="188" y="470"/>
                  <a:pt x="188" y="470"/>
                </a:cubicBezTo>
                <a:lnTo>
                  <a:pt x="117" y="541"/>
                </a:lnTo>
                <a:cubicBezTo>
                  <a:pt x="116" y="542"/>
                  <a:pt x="115" y="542"/>
                  <a:pt x="115" y="542"/>
                </a:cubicBezTo>
                <a:cubicBezTo>
                  <a:pt x="114" y="542"/>
                  <a:pt x="113" y="542"/>
                  <a:pt x="112" y="542"/>
                </a:cubicBezTo>
                <a:cubicBezTo>
                  <a:pt x="111" y="542"/>
                  <a:pt x="110" y="542"/>
                  <a:pt x="109" y="541"/>
                </a:cubicBezTo>
                <a:cubicBezTo>
                  <a:pt x="108" y="540"/>
                  <a:pt x="107" y="539"/>
                  <a:pt x="106" y="538"/>
                </a:cubicBezTo>
                <a:cubicBezTo>
                  <a:pt x="104" y="537"/>
                  <a:pt x="103" y="535"/>
                  <a:pt x="103" y="534"/>
                </a:cubicBezTo>
                <a:cubicBezTo>
                  <a:pt x="102" y="533"/>
                  <a:pt x="102" y="532"/>
                  <a:pt x="101" y="531"/>
                </a:cubicBezTo>
                <a:cubicBezTo>
                  <a:pt x="101" y="530"/>
                  <a:pt x="101" y="530"/>
                  <a:pt x="101" y="529"/>
                </a:cubicBezTo>
                <a:cubicBezTo>
                  <a:pt x="101" y="528"/>
                  <a:pt x="102" y="527"/>
                  <a:pt x="102" y="527"/>
                </a:cubicBezTo>
                <a:lnTo>
                  <a:pt x="130" y="498"/>
                </a:lnTo>
                <a:lnTo>
                  <a:pt x="27" y="395"/>
                </a:lnTo>
                <a:lnTo>
                  <a:pt x="17" y="437"/>
                </a:lnTo>
                <a:cubicBezTo>
                  <a:pt x="16" y="439"/>
                  <a:pt x="15" y="441"/>
                  <a:pt x="15" y="441"/>
                </a:cubicBezTo>
                <a:cubicBezTo>
                  <a:pt x="14" y="442"/>
                  <a:pt x="13" y="443"/>
                  <a:pt x="12" y="443"/>
                </a:cubicBezTo>
                <a:cubicBezTo>
                  <a:pt x="11" y="443"/>
                  <a:pt x="10" y="443"/>
                  <a:pt x="9" y="442"/>
                </a:cubicBezTo>
                <a:cubicBezTo>
                  <a:pt x="8" y="441"/>
                  <a:pt x="6" y="440"/>
                  <a:pt x="5" y="438"/>
                </a:cubicBezTo>
                <a:cubicBezTo>
                  <a:pt x="3" y="437"/>
                  <a:pt x="3" y="436"/>
                  <a:pt x="2" y="435"/>
                </a:cubicBezTo>
                <a:cubicBezTo>
                  <a:pt x="1" y="434"/>
                  <a:pt x="1" y="433"/>
                  <a:pt x="0" y="432"/>
                </a:cubicBezTo>
                <a:cubicBezTo>
                  <a:pt x="0" y="431"/>
                  <a:pt x="0" y="431"/>
                  <a:pt x="0" y="430"/>
                </a:cubicBezTo>
                <a:cubicBezTo>
                  <a:pt x="0" y="429"/>
                  <a:pt x="0" y="428"/>
                  <a:pt x="0" y="427"/>
                </a:cubicBezTo>
                <a:lnTo>
                  <a:pt x="11" y="376"/>
                </a:lnTo>
                <a:cubicBezTo>
                  <a:pt x="11" y="375"/>
                  <a:pt x="11" y="375"/>
                  <a:pt x="12" y="374"/>
                </a:cubicBezTo>
                <a:cubicBezTo>
                  <a:pt x="12" y="374"/>
                  <a:pt x="12" y="373"/>
                  <a:pt x="13" y="372"/>
                </a:cubicBezTo>
                <a:cubicBezTo>
                  <a:pt x="13" y="371"/>
                  <a:pt x="14" y="371"/>
                  <a:pt x="15" y="370"/>
                </a:cubicBezTo>
                <a:cubicBezTo>
                  <a:pt x="15" y="369"/>
                  <a:pt x="17" y="368"/>
                  <a:pt x="18" y="366"/>
                </a:cubicBezTo>
                <a:cubicBezTo>
                  <a:pt x="19" y="365"/>
                  <a:pt x="21" y="363"/>
                  <a:pt x="22" y="363"/>
                </a:cubicBezTo>
                <a:cubicBezTo>
                  <a:pt x="23" y="362"/>
                  <a:pt x="25" y="361"/>
                  <a:pt x="25" y="360"/>
                </a:cubicBezTo>
                <a:cubicBezTo>
                  <a:pt x="26" y="360"/>
                  <a:pt x="27" y="360"/>
                  <a:pt x="28" y="360"/>
                </a:cubicBezTo>
                <a:cubicBezTo>
                  <a:pt x="28" y="360"/>
                  <a:pt x="29" y="361"/>
                  <a:pt x="29" y="361"/>
                </a:cubicBezTo>
                <a:lnTo>
                  <a:pt x="148" y="480"/>
                </a:lnTo>
                <a:lnTo>
                  <a:pt x="173" y="456"/>
                </a:lnTo>
                <a:cubicBezTo>
                  <a:pt x="174" y="455"/>
                  <a:pt x="174" y="455"/>
                  <a:pt x="175" y="455"/>
                </a:cubicBezTo>
                <a:cubicBezTo>
                  <a:pt x="176" y="455"/>
                  <a:pt x="177" y="455"/>
                  <a:pt x="178" y="455"/>
                </a:cubicBezTo>
                <a:cubicBezTo>
                  <a:pt x="179" y="455"/>
                  <a:pt x="180" y="456"/>
                  <a:pt x="181" y="456"/>
                </a:cubicBezTo>
                <a:cubicBezTo>
                  <a:pt x="182" y="457"/>
                  <a:pt x="183" y="458"/>
                  <a:pt x="184" y="459"/>
                </a:cubicBezTo>
                <a:close/>
                <a:moveTo>
                  <a:pt x="232" y="279"/>
                </a:moveTo>
                <a:cubicBezTo>
                  <a:pt x="238" y="285"/>
                  <a:pt x="243" y="292"/>
                  <a:pt x="249" y="298"/>
                </a:cubicBezTo>
                <a:cubicBezTo>
                  <a:pt x="254" y="305"/>
                  <a:pt x="259" y="312"/>
                  <a:pt x="262" y="319"/>
                </a:cubicBezTo>
                <a:cubicBezTo>
                  <a:pt x="266" y="326"/>
                  <a:pt x="269" y="334"/>
                  <a:pt x="271" y="342"/>
                </a:cubicBezTo>
                <a:cubicBezTo>
                  <a:pt x="273" y="349"/>
                  <a:pt x="274" y="357"/>
                  <a:pt x="273" y="365"/>
                </a:cubicBezTo>
                <a:cubicBezTo>
                  <a:pt x="273" y="373"/>
                  <a:pt x="270" y="381"/>
                  <a:pt x="267" y="389"/>
                </a:cubicBezTo>
                <a:cubicBezTo>
                  <a:pt x="263" y="397"/>
                  <a:pt x="257" y="405"/>
                  <a:pt x="249" y="413"/>
                </a:cubicBezTo>
                <a:cubicBezTo>
                  <a:pt x="246" y="416"/>
                  <a:pt x="243" y="418"/>
                  <a:pt x="240" y="421"/>
                </a:cubicBezTo>
                <a:cubicBezTo>
                  <a:pt x="237" y="423"/>
                  <a:pt x="234" y="425"/>
                  <a:pt x="231" y="427"/>
                </a:cubicBezTo>
                <a:cubicBezTo>
                  <a:pt x="228" y="429"/>
                  <a:pt x="225" y="430"/>
                  <a:pt x="223" y="431"/>
                </a:cubicBezTo>
                <a:cubicBezTo>
                  <a:pt x="221" y="432"/>
                  <a:pt x="219" y="432"/>
                  <a:pt x="218" y="433"/>
                </a:cubicBezTo>
                <a:cubicBezTo>
                  <a:pt x="217" y="433"/>
                  <a:pt x="215" y="432"/>
                  <a:pt x="214" y="431"/>
                </a:cubicBezTo>
                <a:cubicBezTo>
                  <a:pt x="212" y="431"/>
                  <a:pt x="211" y="429"/>
                  <a:pt x="209" y="428"/>
                </a:cubicBezTo>
                <a:cubicBezTo>
                  <a:pt x="207" y="426"/>
                  <a:pt x="206" y="425"/>
                  <a:pt x="206" y="424"/>
                </a:cubicBezTo>
                <a:cubicBezTo>
                  <a:pt x="205" y="423"/>
                  <a:pt x="204" y="422"/>
                  <a:pt x="204" y="421"/>
                </a:cubicBezTo>
                <a:cubicBezTo>
                  <a:pt x="204" y="420"/>
                  <a:pt x="204" y="420"/>
                  <a:pt x="204" y="419"/>
                </a:cubicBezTo>
                <a:cubicBezTo>
                  <a:pt x="204" y="419"/>
                  <a:pt x="204" y="418"/>
                  <a:pt x="205" y="418"/>
                </a:cubicBezTo>
                <a:cubicBezTo>
                  <a:pt x="206" y="417"/>
                  <a:pt x="207" y="416"/>
                  <a:pt x="209" y="415"/>
                </a:cubicBezTo>
                <a:cubicBezTo>
                  <a:pt x="211" y="414"/>
                  <a:pt x="213" y="413"/>
                  <a:pt x="216" y="412"/>
                </a:cubicBezTo>
                <a:cubicBezTo>
                  <a:pt x="219" y="410"/>
                  <a:pt x="222" y="408"/>
                  <a:pt x="225" y="406"/>
                </a:cubicBezTo>
                <a:cubicBezTo>
                  <a:pt x="229" y="403"/>
                  <a:pt x="232" y="401"/>
                  <a:pt x="236" y="397"/>
                </a:cubicBezTo>
                <a:cubicBezTo>
                  <a:pt x="242" y="390"/>
                  <a:pt x="247" y="383"/>
                  <a:pt x="249" y="376"/>
                </a:cubicBezTo>
                <a:cubicBezTo>
                  <a:pt x="251" y="368"/>
                  <a:pt x="252" y="361"/>
                  <a:pt x="251" y="353"/>
                </a:cubicBezTo>
                <a:cubicBezTo>
                  <a:pt x="249" y="346"/>
                  <a:pt x="246" y="338"/>
                  <a:pt x="242" y="331"/>
                </a:cubicBezTo>
                <a:cubicBezTo>
                  <a:pt x="238" y="323"/>
                  <a:pt x="233" y="317"/>
                  <a:pt x="226" y="310"/>
                </a:cubicBezTo>
                <a:cubicBezTo>
                  <a:pt x="225" y="316"/>
                  <a:pt x="222" y="322"/>
                  <a:pt x="219" y="329"/>
                </a:cubicBezTo>
                <a:cubicBezTo>
                  <a:pt x="215" y="336"/>
                  <a:pt x="210" y="343"/>
                  <a:pt x="203" y="349"/>
                </a:cubicBezTo>
                <a:cubicBezTo>
                  <a:pt x="196" y="357"/>
                  <a:pt x="189" y="362"/>
                  <a:pt x="181" y="365"/>
                </a:cubicBezTo>
                <a:cubicBezTo>
                  <a:pt x="174" y="368"/>
                  <a:pt x="167" y="370"/>
                  <a:pt x="160" y="369"/>
                </a:cubicBezTo>
                <a:cubicBezTo>
                  <a:pt x="154" y="369"/>
                  <a:pt x="147" y="367"/>
                  <a:pt x="141" y="363"/>
                </a:cubicBezTo>
                <a:cubicBezTo>
                  <a:pt x="135" y="360"/>
                  <a:pt x="129" y="355"/>
                  <a:pt x="123" y="349"/>
                </a:cubicBezTo>
                <a:cubicBezTo>
                  <a:pt x="117" y="343"/>
                  <a:pt x="112" y="337"/>
                  <a:pt x="108" y="330"/>
                </a:cubicBezTo>
                <a:cubicBezTo>
                  <a:pt x="105" y="322"/>
                  <a:pt x="103" y="315"/>
                  <a:pt x="102" y="307"/>
                </a:cubicBezTo>
                <a:cubicBezTo>
                  <a:pt x="102" y="299"/>
                  <a:pt x="103" y="291"/>
                  <a:pt x="107" y="283"/>
                </a:cubicBezTo>
                <a:cubicBezTo>
                  <a:pt x="110" y="275"/>
                  <a:pt x="115" y="267"/>
                  <a:pt x="123" y="259"/>
                </a:cubicBezTo>
                <a:cubicBezTo>
                  <a:pt x="129" y="253"/>
                  <a:pt x="135" y="249"/>
                  <a:pt x="141" y="246"/>
                </a:cubicBezTo>
                <a:cubicBezTo>
                  <a:pt x="146" y="243"/>
                  <a:pt x="152" y="241"/>
                  <a:pt x="158" y="241"/>
                </a:cubicBezTo>
                <a:cubicBezTo>
                  <a:pt x="164" y="240"/>
                  <a:pt x="170" y="241"/>
                  <a:pt x="176" y="242"/>
                </a:cubicBezTo>
                <a:cubicBezTo>
                  <a:pt x="182" y="244"/>
                  <a:pt x="188" y="246"/>
                  <a:pt x="195" y="250"/>
                </a:cubicBezTo>
                <a:cubicBezTo>
                  <a:pt x="201" y="253"/>
                  <a:pt x="207" y="257"/>
                  <a:pt x="213" y="262"/>
                </a:cubicBezTo>
                <a:cubicBezTo>
                  <a:pt x="219" y="268"/>
                  <a:pt x="226" y="273"/>
                  <a:pt x="232" y="279"/>
                </a:cubicBezTo>
                <a:close/>
                <a:moveTo>
                  <a:pt x="212" y="296"/>
                </a:moveTo>
                <a:cubicBezTo>
                  <a:pt x="203" y="287"/>
                  <a:pt x="194" y="280"/>
                  <a:pt x="187" y="275"/>
                </a:cubicBezTo>
                <a:cubicBezTo>
                  <a:pt x="180" y="270"/>
                  <a:pt x="173" y="267"/>
                  <a:pt x="167" y="265"/>
                </a:cubicBezTo>
                <a:cubicBezTo>
                  <a:pt x="161" y="264"/>
                  <a:pt x="155" y="264"/>
                  <a:pt x="150" y="266"/>
                </a:cubicBezTo>
                <a:cubicBezTo>
                  <a:pt x="145" y="267"/>
                  <a:pt x="141" y="270"/>
                  <a:pt x="136" y="275"/>
                </a:cubicBezTo>
                <a:cubicBezTo>
                  <a:pt x="132" y="279"/>
                  <a:pt x="129" y="284"/>
                  <a:pt x="127" y="289"/>
                </a:cubicBezTo>
                <a:cubicBezTo>
                  <a:pt x="125" y="294"/>
                  <a:pt x="125" y="299"/>
                  <a:pt x="126" y="303"/>
                </a:cubicBezTo>
                <a:cubicBezTo>
                  <a:pt x="126" y="308"/>
                  <a:pt x="128" y="313"/>
                  <a:pt x="131" y="317"/>
                </a:cubicBezTo>
                <a:cubicBezTo>
                  <a:pt x="133" y="322"/>
                  <a:pt x="136" y="326"/>
                  <a:pt x="140" y="330"/>
                </a:cubicBezTo>
                <a:cubicBezTo>
                  <a:pt x="144" y="334"/>
                  <a:pt x="148" y="337"/>
                  <a:pt x="152" y="340"/>
                </a:cubicBezTo>
                <a:cubicBezTo>
                  <a:pt x="157" y="342"/>
                  <a:pt x="161" y="344"/>
                  <a:pt x="165" y="344"/>
                </a:cubicBezTo>
                <a:cubicBezTo>
                  <a:pt x="170" y="345"/>
                  <a:pt x="174" y="344"/>
                  <a:pt x="179" y="342"/>
                </a:cubicBezTo>
                <a:cubicBezTo>
                  <a:pt x="183" y="340"/>
                  <a:pt x="188" y="337"/>
                  <a:pt x="192" y="332"/>
                </a:cubicBezTo>
                <a:cubicBezTo>
                  <a:pt x="197" y="327"/>
                  <a:pt x="202" y="321"/>
                  <a:pt x="205" y="315"/>
                </a:cubicBezTo>
                <a:cubicBezTo>
                  <a:pt x="208" y="308"/>
                  <a:pt x="211" y="302"/>
                  <a:pt x="212" y="296"/>
                </a:cubicBezTo>
                <a:close/>
                <a:moveTo>
                  <a:pt x="345" y="166"/>
                </a:moveTo>
                <a:cubicBezTo>
                  <a:pt x="351" y="172"/>
                  <a:pt x="357" y="178"/>
                  <a:pt x="362" y="185"/>
                </a:cubicBezTo>
                <a:cubicBezTo>
                  <a:pt x="367" y="192"/>
                  <a:pt x="372" y="199"/>
                  <a:pt x="376" y="206"/>
                </a:cubicBezTo>
                <a:cubicBezTo>
                  <a:pt x="380" y="213"/>
                  <a:pt x="382" y="221"/>
                  <a:pt x="385" y="228"/>
                </a:cubicBezTo>
                <a:cubicBezTo>
                  <a:pt x="387" y="236"/>
                  <a:pt x="387" y="244"/>
                  <a:pt x="387" y="252"/>
                </a:cubicBezTo>
                <a:cubicBezTo>
                  <a:pt x="386" y="260"/>
                  <a:pt x="384" y="268"/>
                  <a:pt x="380" y="276"/>
                </a:cubicBezTo>
                <a:cubicBezTo>
                  <a:pt x="376" y="284"/>
                  <a:pt x="370" y="292"/>
                  <a:pt x="362" y="300"/>
                </a:cubicBezTo>
                <a:cubicBezTo>
                  <a:pt x="359" y="303"/>
                  <a:pt x="356" y="305"/>
                  <a:pt x="353" y="308"/>
                </a:cubicBezTo>
                <a:cubicBezTo>
                  <a:pt x="350" y="310"/>
                  <a:pt x="347" y="312"/>
                  <a:pt x="344" y="314"/>
                </a:cubicBezTo>
                <a:cubicBezTo>
                  <a:pt x="341" y="316"/>
                  <a:pt x="338" y="317"/>
                  <a:pt x="336" y="318"/>
                </a:cubicBezTo>
                <a:cubicBezTo>
                  <a:pt x="334" y="319"/>
                  <a:pt x="332" y="319"/>
                  <a:pt x="331" y="319"/>
                </a:cubicBezTo>
                <a:cubicBezTo>
                  <a:pt x="330" y="319"/>
                  <a:pt x="328" y="319"/>
                  <a:pt x="327" y="318"/>
                </a:cubicBezTo>
                <a:cubicBezTo>
                  <a:pt x="326" y="318"/>
                  <a:pt x="324" y="316"/>
                  <a:pt x="322" y="314"/>
                </a:cubicBezTo>
                <a:cubicBezTo>
                  <a:pt x="321" y="313"/>
                  <a:pt x="319" y="312"/>
                  <a:pt x="319" y="311"/>
                </a:cubicBezTo>
                <a:cubicBezTo>
                  <a:pt x="318" y="310"/>
                  <a:pt x="317" y="309"/>
                  <a:pt x="317" y="308"/>
                </a:cubicBezTo>
                <a:cubicBezTo>
                  <a:pt x="317" y="307"/>
                  <a:pt x="317" y="307"/>
                  <a:pt x="317" y="306"/>
                </a:cubicBezTo>
                <a:cubicBezTo>
                  <a:pt x="317" y="306"/>
                  <a:pt x="318" y="305"/>
                  <a:pt x="318" y="304"/>
                </a:cubicBezTo>
                <a:cubicBezTo>
                  <a:pt x="319" y="304"/>
                  <a:pt x="320" y="303"/>
                  <a:pt x="322" y="302"/>
                </a:cubicBezTo>
                <a:cubicBezTo>
                  <a:pt x="324" y="301"/>
                  <a:pt x="326" y="300"/>
                  <a:pt x="329" y="298"/>
                </a:cubicBezTo>
                <a:cubicBezTo>
                  <a:pt x="332" y="297"/>
                  <a:pt x="335" y="295"/>
                  <a:pt x="338" y="293"/>
                </a:cubicBezTo>
                <a:cubicBezTo>
                  <a:pt x="342" y="290"/>
                  <a:pt x="345" y="287"/>
                  <a:pt x="349" y="284"/>
                </a:cubicBezTo>
                <a:cubicBezTo>
                  <a:pt x="356" y="277"/>
                  <a:pt x="360" y="270"/>
                  <a:pt x="362" y="262"/>
                </a:cubicBezTo>
                <a:cubicBezTo>
                  <a:pt x="365" y="255"/>
                  <a:pt x="365" y="247"/>
                  <a:pt x="364" y="240"/>
                </a:cubicBezTo>
                <a:cubicBezTo>
                  <a:pt x="362" y="232"/>
                  <a:pt x="360" y="225"/>
                  <a:pt x="355" y="218"/>
                </a:cubicBezTo>
                <a:cubicBezTo>
                  <a:pt x="351" y="210"/>
                  <a:pt x="346" y="203"/>
                  <a:pt x="339" y="197"/>
                </a:cubicBezTo>
                <a:cubicBezTo>
                  <a:pt x="338" y="203"/>
                  <a:pt x="335" y="209"/>
                  <a:pt x="332" y="216"/>
                </a:cubicBezTo>
                <a:cubicBezTo>
                  <a:pt x="328" y="223"/>
                  <a:pt x="323" y="230"/>
                  <a:pt x="317" y="236"/>
                </a:cubicBezTo>
                <a:cubicBezTo>
                  <a:pt x="309" y="244"/>
                  <a:pt x="302" y="249"/>
                  <a:pt x="294" y="252"/>
                </a:cubicBezTo>
                <a:cubicBezTo>
                  <a:pt x="287" y="255"/>
                  <a:pt x="280" y="257"/>
                  <a:pt x="274" y="256"/>
                </a:cubicBezTo>
                <a:cubicBezTo>
                  <a:pt x="267" y="256"/>
                  <a:pt x="260" y="254"/>
                  <a:pt x="254" y="250"/>
                </a:cubicBezTo>
                <a:cubicBezTo>
                  <a:pt x="248" y="247"/>
                  <a:pt x="242" y="242"/>
                  <a:pt x="236" y="236"/>
                </a:cubicBezTo>
                <a:cubicBezTo>
                  <a:pt x="230" y="230"/>
                  <a:pt x="225" y="224"/>
                  <a:pt x="222" y="216"/>
                </a:cubicBezTo>
                <a:cubicBezTo>
                  <a:pt x="218" y="209"/>
                  <a:pt x="216" y="202"/>
                  <a:pt x="215" y="194"/>
                </a:cubicBezTo>
                <a:cubicBezTo>
                  <a:pt x="215" y="186"/>
                  <a:pt x="216" y="178"/>
                  <a:pt x="220" y="170"/>
                </a:cubicBezTo>
                <a:cubicBezTo>
                  <a:pt x="223" y="162"/>
                  <a:pt x="229" y="154"/>
                  <a:pt x="237" y="146"/>
                </a:cubicBezTo>
                <a:cubicBezTo>
                  <a:pt x="242" y="140"/>
                  <a:pt x="248" y="136"/>
                  <a:pt x="254" y="133"/>
                </a:cubicBezTo>
                <a:cubicBezTo>
                  <a:pt x="260" y="130"/>
                  <a:pt x="265" y="128"/>
                  <a:pt x="271" y="127"/>
                </a:cubicBezTo>
                <a:cubicBezTo>
                  <a:pt x="277" y="127"/>
                  <a:pt x="283" y="127"/>
                  <a:pt x="289" y="129"/>
                </a:cubicBezTo>
                <a:cubicBezTo>
                  <a:pt x="295" y="131"/>
                  <a:pt x="302" y="133"/>
                  <a:pt x="308" y="137"/>
                </a:cubicBezTo>
                <a:cubicBezTo>
                  <a:pt x="314" y="140"/>
                  <a:pt x="320" y="144"/>
                  <a:pt x="326" y="149"/>
                </a:cubicBezTo>
                <a:cubicBezTo>
                  <a:pt x="333" y="154"/>
                  <a:pt x="339" y="160"/>
                  <a:pt x="345" y="166"/>
                </a:cubicBezTo>
                <a:close/>
                <a:moveTo>
                  <a:pt x="325" y="183"/>
                </a:moveTo>
                <a:cubicBezTo>
                  <a:pt x="316" y="174"/>
                  <a:pt x="308" y="167"/>
                  <a:pt x="300" y="162"/>
                </a:cubicBezTo>
                <a:cubicBezTo>
                  <a:pt x="293" y="157"/>
                  <a:pt x="286" y="154"/>
                  <a:pt x="280" y="152"/>
                </a:cubicBezTo>
                <a:cubicBezTo>
                  <a:pt x="274" y="151"/>
                  <a:pt x="269" y="151"/>
                  <a:pt x="263" y="153"/>
                </a:cubicBezTo>
                <a:cubicBezTo>
                  <a:pt x="258" y="154"/>
                  <a:pt x="254" y="157"/>
                  <a:pt x="249" y="162"/>
                </a:cubicBezTo>
                <a:cubicBezTo>
                  <a:pt x="245" y="166"/>
                  <a:pt x="242" y="171"/>
                  <a:pt x="240" y="176"/>
                </a:cubicBezTo>
                <a:cubicBezTo>
                  <a:pt x="239" y="181"/>
                  <a:pt x="238" y="185"/>
                  <a:pt x="239" y="190"/>
                </a:cubicBezTo>
                <a:cubicBezTo>
                  <a:pt x="240" y="195"/>
                  <a:pt x="241" y="200"/>
                  <a:pt x="244" y="204"/>
                </a:cubicBezTo>
                <a:cubicBezTo>
                  <a:pt x="246" y="209"/>
                  <a:pt x="249" y="213"/>
                  <a:pt x="253" y="217"/>
                </a:cubicBezTo>
                <a:cubicBezTo>
                  <a:pt x="257" y="221"/>
                  <a:pt x="261" y="224"/>
                  <a:pt x="266" y="227"/>
                </a:cubicBezTo>
                <a:cubicBezTo>
                  <a:pt x="270" y="229"/>
                  <a:pt x="274" y="231"/>
                  <a:pt x="279" y="231"/>
                </a:cubicBezTo>
                <a:cubicBezTo>
                  <a:pt x="283" y="231"/>
                  <a:pt x="287" y="231"/>
                  <a:pt x="292" y="229"/>
                </a:cubicBezTo>
                <a:cubicBezTo>
                  <a:pt x="296" y="227"/>
                  <a:pt x="301" y="224"/>
                  <a:pt x="305" y="219"/>
                </a:cubicBezTo>
                <a:cubicBezTo>
                  <a:pt x="311" y="214"/>
                  <a:pt x="315" y="208"/>
                  <a:pt x="318" y="202"/>
                </a:cubicBezTo>
                <a:cubicBezTo>
                  <a:pt x="322" y="195"/>
                  <a:pt x="324" y="189"/>
                  <a:pt x="325" y="183"/>
                </a:cubicBezTo>
                <a:close/>
                <a:moveTo>
                  <a:pt x="490" y="80"/>
                </a:moveTo>
                <a:cubicBezTo>
                  <a:pt x="496" y="86"/>
                  <a:pt x="501" y="93"/>
                  <a:pt x="504" y="100"/>
                </a:cubicBezTo>
                <a:cubicBezTo>
                  <a:pt x="508" y="107"/>
                  <a:pt x="510" y="115"/>
                  <a:pt x="511" y="123"/>
                </a:cubicBezTo>
                <a:cubicBezTo>
                  <a:pt x="511" y="131"/>
                  <a:pt x="510" y="139"/>
                  <a:pt x="507" y="148"/>
                </a:cubicBezTo>
                <a:cubicBezTo>
                  <a:pt x="503" y="156"/>
                  <a:pt x="498" y="164"/>
                  <a:pt x="490" y="172"/>
                </a:cubicBezTo>
                <a:cubicBezTo>
                  <a:pt x="484" y="178"/>
                  <a:pt x="478" y="182"/>
                  <a:pt x="473" y="185"/>
                </a:cubicBezTo>
                <a:cubicBezTo>
                  <a:pt x="467" y="188"/>
                  <a:pt x="461" y="190"/>
                  <a:pt x="455" y="190"/>
                </a:cubicBezTo>
                <a:cubicBezTo>
                  <a:pt x="450" y="191"/>
                  <a:pt x="444" y="190"/>
                  <a:pt x="438" y="189"/>
                </a:cubicBezTo>
                <a:cubicBezTo>
                  <a:pt x="432" y="187"/>
                  <a:pt x="426" y="185"/>
                  <a:pt x="420" y="181"/>
                </a:cubicBezTo>
                <a:cubicBezTo>
                  <a:pt x="414" y="177"/>
                  <a:pt x="407" y="173"/>
                  <a:pt x="401" y="168"/>
                </a:cubicBezTo>
                <a:cubicBezTo>
                  <a:pt x="395" y="163"/>
                  <a:pt x="388" y="157"/>
                  <a:pt x="382" y="150"/>
                </a:cubicBezTo>
                <a:cubicBezTo>
                  <a:pt x="376" y="144"/>
                  <a:pt x="370" y="138"/>
                  <a:pt x="365" y="132"/>
                </a:cubicBezTo>
                <a:cubicBezTo>
                  <a:pt x="360" y="125"/>
                  <a:pt x="355" y="118"/>
                  <a:pt x="351" y="111"/>
                </a:cubicBezTo>
                <a:cubicBezTo>
                  <a:pt x="347" y="104"/>
                  <a:pt x="344" y="97"/>
                  <a:pt x="342" y="89"/>
                </a:cubicBezTo>
                <a:cubicBezTo>
                  <a:pt x="340" y="81"/>
                  <a:pt x="339" y="74"/>
                  <a:pt x="340" y="66"/>
                </a:cubicBezTo>
                <a:cubicBezTo>
                  <a:pt x="340" y="58"/>
                  <a:pt x="343" y="50"/>
                  <a:pt x="346" y="42"/>
                </a:cubicBezTo>
                <a:cubicBezTo>
                  <a:pt x="350" y="35"/>
                  <a:pt x="356" y="27"/>
                  <a:pt x="363" y="19"/>
                </a:cubicBezTo>
                <a:cubicBezTo>
                  <a:pt x="366" y="16"/>
                  <a:pt x="369" y="14"/>
                  <a:pt x="372" y="12"/>
                </a:cubicBezTo>
                <a:cubicBezTo>
                  <a:pt x="375" y="9"/>
                  <a:pt x="378" y="7"/>
                  <a:pt x="380" y="6"/>
                </a:cubicBezTo>
                <a:cubicBezTo>
                  <a:pt x="383" y="4"/>
                  <a:pt x="386" y="2"/>
                  <a:pt x="388" y="2"/>
                </a:cubicBezTo>
                <a:cubicBezTo>
                  <a:pt x="390" y="1"/>
                  <a:pt x="391" y="0"/>
                  <a:pt x="392" y="0"/>
                </a:cubicBezTo>
                <a:cubicBezTo>
                  <a:pt x="393" y="0"/>
                  <a:pt x="394" y="0"/>
                  <a:pt x="395" y="0"/>
                </a:cubicBezTo>
                <a:cubicBezTo>
                  <a:pt x="395" y="0"/>
                  <a:pt x="396" y="1"/>
                  <a:pt x="397" y="1"/>
                </a:cubicBezTo>
                <a:cubicBezTo>
                  <a:pt x="397" y="1"/>
                  <a:pt x="398" y="2"/>
                  <a:pt x="399" y="3"/>
                </a:cubicBezTo>
                <a:cubicBezTo>
                  <a:pt x="400" y="3"/>
                  <a:pt x="400" y="4"/>
                  <a:pt x="401" y="5"/>
                </a:cubicBezTo>
                <a:cubicBezTo>
                  <a:pt x="403" y="6"/>
                  <a:pt x="404" y="7"/>
                  <a:pt x="405" y="8"/>
                </a:cubicBezTo>
                <a:cubicBezTo>
                  <a:pt x="405" y="9"/>
                  <a:pt x="406" y="10"/>
                  <a:pt x="406" y="11"/>
                </a:cubicBezTo>
                <a:cubicBezTo>
                  <a:pt x="407" y="12"/>
                  <a:pt x="407" y="12"/>
                  <a:pt x="407" y="13"/>
                </a:cubicBezTo>
                <a:cubicBezTo>
                  <a:pt x="407" y="14"/>
                  <a:pt x="406" y="14"/>
                  <a:pt x="406" y="15"/>
                </a:cubicBezTo>
                <a:cubicBezTo>
                  <a:pt x="405" y="16"/>
                  <a:pt x="404" y="17"/>
                  <a:pt x="402" y="17"/>
                </a:cubicBezTo>
                <a:cubicBezTo>
                  <a:pt x="400" y="18"/>
                  <a:pt x="398" y="19"/>
                  <a:pt x="395" y="21"/>
                </a:cubicBezTo>
                <a:cubicBezTo>
                  <a:pt x="393" y="22"/>
                  <a:pt x="390" y="24"/>
                  <a:pt x="387" y="26"/>
                </a:cubicBezTo>
                <a:cubicBezTo>
                  <a:pt x="384" y="28"/>
                  <a:pt x="380" y="31"/>
                  <a:pt x="377" y="35"/>
                </a:cubicBezTo>
                <a:cubicBezTo>
                  <a:pt x="370" y="41"/>
                  <a:pt x="366" y="48"/>
                  <a:pt x="364" y="55"/>
                </a:cubicBezTo>
                <a:cubicBezTo>
                  <a:pt x="362" y="63"/>
                  <a:pt x="362" y="70"/>
                  <a:pt x="363" y="78"/>
                </a:cubicBezTo>
                <a:cubicBezTo>
                  <a:pt x="365" y="85"/>
                  <a:pt x="368" y="92"/>
                  <a:pt x="372" y="100"/>
                </a:cubicBezTo>
                <a:cubicBezTo>
                  <a:pt x="376" y="107"/>
                  <a:pt x="382" y="114"/>
                  <a:pt x="388" y="121"/>
                </a:cubicBezTo>
                <a:cubicBezTo>
                  <a:pt x="389" y="118"/>
                  <a:pt x="390" y="115"/>
                  <a:pt x="391" y="111"/>
                </a:cubicBezTo>
                <a:cubicBezTo>
                  <a:pt x="392" y="108"/>
                  <a:pt x="394" y="105"/>
                  <a:pt x="396" y="101"/>
                </a:cubicBezTo>
                <a:cubicBezTo>
                  <a:pt x="398" y="98"/>
                  <a:pt x="400" y="94"/>
                  <a:pt x="402" y="91"/>
                </a:cubicBezTo>
                <a:cubicBezTo>
                  <a:pt x="405" y="87"/>
                  <a:pt x="408" y="84"/>
                  <a:pt x="411" y="80"/>
                </a:cubicBezTo>
                <a:cubicBezTo>
                  <a:pt x="418" y="73"/>
                  <a:pt x="426" y="68"/>
                  <a:pt x="433" y="65"/>
                </a:cubicBezTo>
                <a:cubicBezTo>
                  <a:pt x="440" y="61"/>
                  <a:pt x="446" y="60"/>
                  <a:pt x="453" y="61"/>
                </a:cubicBezTo>
                <a:cubicBezTo>
                  <a:pt x="460" y="61"/>
                  <a:pt x="466" y="63"/>
                  <a:pt x="472" y="66"/>
                </a:cubicBezTo>
                <a:cubicBezTo>
                  <a:pt x="478" y="70"/>
                  <a:pt x="484" y="74"/>
                  <a:pt x="490" y="80"/>
                </a:cubicBezTo>
                <a:close/>
                <a:moveTo>
                  <a:pt x="473" y="100"/>
                </a:moveTo>
                <a:cubicBezTo>
                  <a:pt x="469" y="96"/>
                  <a:pt x="465" y="93"/>
                  <a:pt x="461" y="90"/>
                </a:cubicBezTo>
                <a:cubicBezTo>
                  <a:pt x="457" y="88"/>
                  <a:pt x="453" y="86"/>
                  <a:pt x="449" y="86"/>
                </a:cubicBezTo>
                <a:cubicBezTo>
                  <a:pt x="444" y="85"/>
                  <a:pt x="440" y="86"/>
                  <a:pt x="436" y="88"/>
                </a:cubicBezTo>
                <a:cubicBezTo>
                  <a:pt x="431" y="90"/>
                  <a:pt x="427" y="93"/>
                  <a:pt x="422" y="98"/>
                </a:cubicBezTo>
                <a:cubicBezTo>
                  <a:pt x="419" y="100"/>
                  <a:pt x="417" y="103"/>
                  <a:pt x="415" y="106"/>
                </a:cubicBezTo>
                <a:cubicBezTo>
                  <a:pt x="413" y="109"/>
                  <a:pt x="411" y="112"/>
                  <a:pt x="409" y="115"/>
                </a:cubicBezTo>
                <a:cubicBezTo>
                  <a:pt x="408" y="119"/>
                  <a:pt x="406" y="122"/>
                  <a:pt x="405" y="125"/>
                </a:cubicBezTo>
                <a:cubicBezTo>
                  <a:pt x="404" y="129"/>
                  <a:pt x="403" y="132"/>
                  <a:pt x="403" y="135"/>
                </a:cubicBezTo>
                <a:cubicBezTo>
                  <a:pt x="412" y="144"/>
                  <a:pt x="420" y="151"/>
                  <a:pt x="427" y="156"/>
                </a:cubicBezTo>
                <a:cubicBezTo>
                  <a:pt x="434" y="161"/>
                  <a:pt x="441" y="164"/>
                  <a:pt x="447" y="165"/>
                </a:cubicBezTo>
                <a:cubicBezTo>
                  <a:pt x="453" y="167"/>
                  <a:pt x="458" y="167"/>
                  <a:pt x="463" y="165"/>
                </a:cubicBezTo>
                <a:cubicBezTo>
                  <a:pt x="468" y="163"/>
                  <a:pt x="472" y="160"/>
                  <a:pt x="477" y="156"/>
                </a:cubicBezTo>
                <a:cubicBezTo>
                  <a:pt x="481" y="151"/>
                  <a:pt x="484" y="147"/>
                  <a:pt x="486" y="142"/>
                </a:cubicBezTo>
                <a:cubicBezTo>
                  <a:pt x="488" y="137"/>
                  <a:pt x="488" y="132"/>
                  <a:pt x="487" y="127"/>
                </a:cubicBezTo>
                <a:cubicBezTo>
                  <a:pt x="487" y="122"/>
                  <a:pt x="485" y="117"/>
                  <a:pt x="483" y="112"/>
                </a:cubicBezTo>
                <a:cubicBezTo>
                  <a:pt x="480" y="108"/>
                  <a:pt x="477" y="104"/>
                  <a:pt x="473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6" name="Freeform 42"/>
          <p:cNvSpPr>
            <a:spLocks noEditPoints="1"/>
          </p:cNvSpPr>
          <p:nvPr/>
        </p:nvSpPr>
        <p:spPr bwMode="auto">
          <a:xfrm>
            <a:off x="3810579" y="5141913"/>
            <a:ext cx="306388" cy="317500"/>
          </a:xfrm>
          <a:custGeom>
            <a:avLst/>
            <a:gdLst/>
            <a:ahLst/>
            <a:cxnLst>
              <a:cxn ang="0">
                <a:pos x="189" y="459"/>
              </a:cxn>
              <a:cxn ang="0">
                <a:pos x="112" y="532"/>
              </a:cxn>
              <a:cxn ang="0">
                <a:pos x="101" y="521"/>
              </a:cxn>
              <a:cxn ang="0">
                <a:pos x="27" y="385"/>
              </a:cxn>
              <a:cxn ang="0">
                <a:pos x="9" y="432"/>
              </a:cxn>
              <a:cxn ang="0">
                <a:pos x="0" y="420"/>
              </a:cxn>
              <a:cxn ang="0">
                <a:pos x="13" y="362"/>
              </a:cxn>
              <a:cxn ang="0">
                <a:pos x="25" y="350"/>
              </a:cxn>
              <a:cxn ang="0">
                <a:pos x="173" y="446"/>
              </a:cxn>
              <a:cxn ang="0">
                <a:pos x="184" y="449"/>
              </a:cxn>
              <a:cxn ang="0">
                <a:pos x="271" y="332"/>
              </a:cxn>
              <a:cxn ang="0">
                <a:pos x="240" y="411"/>
              </a:cxn>
              <a:cxn ang="0">
                <a:pos x="214" y="421"/>
              </a:cxn>
              <a:cxn ang="0">
                <a:pos x="204" y="409"/>
              </a:cxn>
              <a:cxn ang="0">
                <a:pos x="225" y="396"/>
              </a:cxn>
              <a:cxn ang="0">
                <a:pos x="242" y="321"/>
              </a:cxn>
              <a:cxn ang="0">
                <a:pos x="181" y="355"/>
              </a:cxn>
              <a:cxn ang="0">
                <a:pos x="108" y="320"/>
              </a:cxn>
              <a:cxn ang="0">
                <a:pos x="141" y="236"/>
              </a:cxn>
              <a:cxn ang="0">
                <a:pos x="213" y="252"/>
              </a:cxn>
              <a:cxn ang="0">
                <a:pos x="167" y="255"/>
              </a:cxn>
              <a:cxn ang="0">
                <a:pos x="126" y="293"/>
              </a:cxn>
              <a:cxn ang="0">
                <a:pos x="166" y="334"/>
              </a:cxn>
              <a:cxn ang="0">
                <a:pos x="212" y="286"/>
              </a:cxn>
              <a:cxn ang="0">
                <a:pos x="385" y="218"/>
              </a:cxn>
              <a:cxn ang="0">
                <a:pos x="353" y="298"/>
              </a:cxn>
              <a:cxn ang="0">
                <a:pos x="327" y="308"/>
              </a:cxn>
              <a:cxn ang="0">
                <a:pos x="317" y="296"/>
              </a:cxn>
              <a:cxn ang="0">
                <a:pos x="338" y="283"/>
              </a:cxn>
              <a:cxn ang="0">
                <a:pos x="355" y="208"/>
              </a:cxn>
              <a:cxn ang="0">
                <a:pos x="295" y="242"/>
              </a:cxn>
              <a:cxn ang="0">
                <a:pos x="222" y="206"/>
              </a:cxn>
              <a:cxn ang="0">
                <a:pos x="254" y="123"/>
              </a:cxn>
              <a:cxn ang="0">
                <a:pos x="326" y="139"/>
              </a:cxn>
              <a:cxn ang="0">
                <a:pos x="280" y="142"/>
              </a:cxn>
              <a:cxn ang="0">
                <a:pos x="239" y="180"/>
              </a:cxn>
              <a:cxn ang="0">
                <a:pos x="279" y="221"/>
              </a:cxn>
              <a:cxn ang="0">
                <a:pos x="325" y="173"/>
              </a:cxn>
              <a:cxn ang="0">
                <a:pos x="506" y="141"/>
              </a:cxn>
              <a:cxn ang="0">
                <a:pos x="428" y="185"/>
              </a:cxn>
              <a:cxn ang="0">
                <a:pos x="398" y="126"/>
              </a:cxn>
              <a:cxn ang="0">
                <a:pos x="355" y="106"/>
              </a:cxn>
              <a:cxn ang="0">
                <a:pos x="335" y="42"/>
              </a:cxn>
              <a:cxn ang="0">
                <a:pos x="408" y="3"/>
              </a:cxn>
              <a:cxn ang="0">
                <a:pos x="435" y="56"/>
              </a:cxn>
              <a:cxn ang="0">
                <a:pos x="486" y="71"/>
              </a:cxn>
              <a:cxn ang="0">
                <a:pos x="386" y="24"/>
              </a:cxn>
              <a:cxn ang="0">
                <a:pos x="360" y="79"/>
              </a:cxn>
              <a:cxn ang="0">
                <a:pos x="411" y="81"/>
              </a:cxn>
              <a:cxn ang="0">
                <a:pos x="472" y="93"/>
              </a:cxn>
              <a:cxn ang="0">
                <a:pos x="419" y="117"/>
              </a:cxn>
              <a:cxn ang="0">
                <a:pos x="450" y="163"/>
              </a:cxn>
            </a:cxnLst>
            <a:rect l="0" t="0" r="r" b="b"/>
            <a:pathLst>
              <a:path w="515" h="532">
                <a:moveTo>
                  <a:pt x="184" y="449"/>
                </a:moveTo>
                <a:cubicBezTo>
                  <a:pt x="186" y="451"/>
                  <a:pt x="187" y="452"/>
                  <a:pt x="187" y="453"/>
                </a:cubicBezTo>
                <a:cubicBezTo>
                  <a:pt x="188" y="454"/>
                  <a:pt x="188" y="455"/>
                  <a:pt x="189" y="456"/>
                </a:cubicBezTo>
                <a:cubicBezTo>
                  <a:pt x="189" y="457"/>
                  <a:pt x="189" y="458"/>
                  <a:pt x="189" y="459"/>
                </a:cubicBezTo>
                <a:cubicBezTo>
                  <a:pt x="188" y="459"/>
                  <a:pt x="188" y="460"/>
                  <a:pt x="188" y="460"/>
                </a:cubicBezTo>
                <a:lnTo>
                  <a:pt x="117" y="531"/>
                </a:lnTo>
                <a:cubicBezTo>
                  <a:pt x="116" y="532"/>
                  <a:pt x="116" y="532"/>
                  <a:pt x="115" y="532"/>
                </a:cubicBezTo>
                <a:cubicBezTo>
                  <a:pt x="114" y="532"/>
                  <a:pt x="113" y="532"/>
                  <a:pt x="112" y="532"/>
                </a:cubicBezTo>
                <a:cubicBezTo>
                  <a:pt x="112" y="532"/>
                  <a:pt x="111" y="532"/>
                  <a:pt x="109" y="531"/>
                </a:cubicBezTo>
                <a:cubicBezTo>
                  <a:pt x="108" y="530"/>
                  <a:pt x="107" y="529"/>
                  <a:pt x="106" y="528"/>
                </a:cubicBezTo>
                <a:cubicBezTo>
                  <a:pt x="104" y="527"/>
                  <a:pt x="103" y="525"/>
                  <a:pt x="103" y="524"/>
                </a:cubicBezTo>
                <a:cubicBezTo>
                  <a:pt x="102" y="523"/>
                  <a:pt x="102" y="522"/>
                  <a:pt x="101" y="521"/>
                </a:cubicBezTo>
                <a:cubicBezTo>
                  <a:pt x="101" y="520"/>
                  <a:pt x="101" y="520"/>
                  <a:pt x="101" y="519"/>
                </a:cubicBezTo>
                <a:cubicBezTo>
                  <a:pt x="101" y="518"/>
                  <a:pt x="102" y="517"/>
                  <a:pt x="102" y="517"/>
                </a:cubicBezTo>
                <a:lnTo>
                  <a:pt x="131" y="488"/>
                </a:lnTo>
                <a:lnTo>
                  <a:pt x="27" y="385"/>
                </a:lnTo>
                <a:lnTo>
                  <a:pt x="17" y="427"/>
                </a:lnTo>
                <a:cubicBezTo>
                  <a:pt x="16" y="429"/>
                  <a:pt x="15" y="431"/>
                  <a:pt x="15" y="431"/>
                </a:cubicBezTo>
                <a:cubicBezTo>
                  <a:pt x="14" y="432"/>
                  <a:pt x="13" y="433"/>
                  <a:pt x="12" y="433"/>
                </a:cubicBezTo>
                <a:cubicBezTo>
                  <a:pt x="11" y="433"/>
                  <a:pt x="10" y="433"/>
                  <a:pt x="9" y="432"/>
                </a:cubicBezTo>
                <a:cubicBezTo>
                  <a:pt x="8" y="431"/>
                  <a:pt x="6" y="430"/>
                  <a:pt x="5" y="428"/>
                </a:cubicBezTo>
                <a:cubicBezTo>
                  <a:pt x="4" y="427"/>
                  <a:pt x="3" y="426"/>
                  <a:pt x="2" y="425"/>
                </a:cubicBezTo>
                <a:cubicBezTo>
                  <a:pt x="1" y="424"/>
                  <a:pt x="1" y="423"/>
                  <a:pt x="0" y="422"/>
                </a:cubicBezTo>
                <a:cubicBezTo>
                  <a:pt x="0" y="421"/>
                  <a:pt x="0" y="421"/>
                  <a:pt x="0" y="420"/>
                </a:cubicBezTo>
                <a:cubicBezTo>
                  <a:pt x="0" y="419"/>
                  <a:pt x="0" y="418"/>
                  <a:pt x="0" y="417"/>
                </a:cubicBezTo>
                <a:lnTo>
                  <a:pt x="11" y="366"/>
                </a:lnTo>
                <a:cubicBezTo>
                  <a:pt x="11" y="365"/>
                  <a:pt x="11" y="365"/>
                  <a:pt x="12" y="364"/>
                </a:cubicBezTo>
                <a:cubicBezTo>
                  <a:pt x="12" y="364"/>
                  <a:pt x="12" y="363"/>
                  <a:pt x="13" y="362"/>
                </a:cubicBezTo>
                <a:cubicBezTo>
                  <a:pt x="13" y="361"/>
                  <a:pt x="14" y="361"/>
                  <a:pt x="15" y="360"/>
                </a:cubicBezTo>
                <a:cubicBezTo>
                  <a:pt x="16" y="359"/>
                  <a:pt x="17" y="358"/>
                  <a:pt x="18" y="356"/>
                </a:cubicBezTo>
                <a:cubicBezTo>
                  <a:pt x="20" y="355"/>
                  <a:pt x="21" y="353"/>
                  <a:pt x="22" y="353"/>
                </a:cubicBezTo>
                <a:cubicBezTo>
                  <a:pt x="24" y="352"/>
                  <a:pt x="25" y="351"/>
                  <a:pt x="25" y="350"/>
                </a:cubicBezTo>
                <a:cubicBezTo>
                  <a:pt x="26" y="350"/>
                  <a:pt x="27" y="350"/>
                  <a:pt x="28" y="350"/>
                </a:cubicBezTo>
                <a:cubicBezTo>
                  <a:pt x="28" y="350"/>
                  <a:pt x="29" y="351"/>
                  <a:pt x="29" y="351"/>
                </a:cubicBezTo>
                <a:lnTo>
                  <a:pt x="149" y="470"/>
                </a:lnTo>
                <a:lnTo>
                  <a:pt x="173" y="446"/>
                </a:lnTo>
                <a:cubicBezTo>
                  <a:pt x="174" y="445"/>
                  <a:pt x="174" y="445"/>
                  <a:pt x="175" y="445"/>
                </a:cubicBezTo>
                <a:cubicBezTo>
                  <a:pt x="176" y="445"/>
                  <a:pt x="177" y="445"/>
                  <a:pt x="178" y="445"/>
                </a:cubicBezTo>
                <a:cubicBezTo>
                  <a:pt x="179" y="445"/>
                  <a:pt x="180" y="446"/>
                  <a:pt x="181" y="446"/>
                </a:cubicBezTo>
                <a:cubicBezTo>
                  <a:pt x="182" y="447"/>
                  <a:pt x="183" y="448"/>
                  <a:pt x="184" y="449"/>
                </a:cubicBezTo>
                <a:close/>
                <a:moveTo>
                  <a:pt x="232" y="269"/>
                </a:moveTo>
                <a:cubicBezTo>
                  <a:pt x="238" y="275"/>
                  <a:pt x="243" y="282"/>
                  <a:pt x="249" y="288"/>
                </a:cubicBezTo>
                <a:cubicBezTo>
                  <a:pt x="254" y="295"/>
                  <a:pt x="259" y="302"/>
                  <a:pt x="263" y="309"/>
                </a:cubicBezTo>
                <a:cubicBezTo>
                  <a:pt x="266" y="316"/>
                  <a:pt x="269" y="324"/>
                  <a:pt x="271" y="332"/>
                </a:cubicBezTo>
                <a:cubicBezTo>
                  <a:pt x="273" y="339"/>
                  <a:pt x="274" y="347"/>
                  <a:pt x="273" y="355"/>
                </a:cubicBezTo>
                <a:cubicBezTo>
                  <a:pt x="273" y="363"/>
                  <a:pt x="271" y="371"/>
                  <a:pt x="267" y="379"/>
                </a:cubicBezTo>
                <a:cubicBezTo>
                  <a:pt x="263" y="387"/>
                  <a:pt x="257" y="395"/>
                  <a:pt x="249" y="403"/>
                </a:cubicBezTo>
                <a:cubicBezTo>
                  <a:pt x="246" y="406"/>
                  <a:pt x="243" y="408"/>
                  <a:pt x="240" y="411"/>
                </a:cubicBezTo>
                <a:cubicBezTo>
                  <a:pt x="237" y="413"/>
                  <a:pt x="234" y="415"/>
                  <a:pt x="231" y="417"/>
                </a:cubicBezTo>
                <a:cubicBezTo>
                  <a:pt x="228" y="419"/>
                  <a:pt x="225" y="420"/>
                  <a:pt x="223" y="421"/>
                </a:cubicBezTo>
                <a:cubicBezTo>
                  <a:pt x="221" y="422"/>
                  <a:pt x="219" y="422"/>
                  <a:pt x="218" y="423"/>
                </a:cubicBezTo>
                <a:cubicBezTo>
                  <a:pt x="217" y="423"/>
                  <a:pt x="215" y="422"/>
                  <a:pt x="214" y="421"/>
                </a:cubicBezTo>
                <a:cubicBezTo>
                  <a:pt x="213" y="421"/>
                  <a:pt x="211" y="419"/>
                  <a:pt x="209" y="418"/>
                </a:cubicBezTo>
                <a:cubicBezTo>
                  <a:pt x="208" y="416"/>
                  <a:pt x="206" y="415"/>
                  <a:pt x="206" y="414"/>
                </a:cubicBezTo>
                <a:cubicBezTo>
                  <a:pt x="205" y="413"/>
                  <a:pt x="204" y="412"/>
                  <a:pt x="204" y="411"/>
                </a:cubicBezTo>
                <a:cubicBezTo>
                  <a:pt x="204" y="410"/>
                  <a:pt x="204" y="410"/>
                  <a:pt x="204" y="409"/>
                </a:cubicBezTo>
                <a:cubicBezTo>
                  <a:pt x="204" y="409"/>
                  <a:pt x="204" y="408"/>
                  <a:pt x="205" y="408"/>
                </a:cubicBezTo>
                <a:cubicBezTo>
                  <a:pt x="206" y="407"/>
                  <a:pt x="207" y="406"/>
                  <a:pt x="209" y="405"/>
                </a:cubicBezTo>
                <a:cubicBezTo>
                  <a:pt x="211" y="404"/>
                  <a:pt x="213" y="403"/>
                  <a:pt x="216" y="402"/>
                </a:cubicBezTo>
                <a:cubicBezTo>
                  <a:pt x="219" y="400"/>
                  <a:pt x="222" y="398"/>
                  <a:pt x="225" y="396"/>
                </a:cubicBezTo>
                <a:cubicBezTo>
                  <a:pt x="229" y="393"/>
                  <a:pt x="232" y="391"/>
                  <a:pt x="236" y="387"/>
                </a:cubicBezTo>
                <a:cubicBezTo>
                  <a:pt x="243" y="380"/>
                  <a:pt x="247" y="373"/>
                  <a:pt x="249" y="366"/>
                </a:cubicBezTo>
                <a:cubicBezTo>
                  <a:pt x="252" y="358"/>
                  <a:pt x="252" y="351"/>
                  <a:pt x="251" y="343"/>
                </a:cubicBezTo>
                <a:cubicBezTo>
                  <a:pt x="249" y="336"/>
                  <a:pt x="247" y="328"/>
                  <a:pt x="242" y="321"/>
                </a:cubicBezTo>
                <a:cubicBezTo>
                  <a:pt x="238" y="313"/>
                  <a:pt x="233" y="307"/>
                  <a:pt x="226" y="300"/>
                </a:cubicBezTo>
                <a:cubicBezTo>
                  <a:pt x="225" y="306"/>
                  <a:pt x="222" y="312"/>
                  <a:pt x="219" y="319"/>
                </a:cubicBezTo>
                <a:cubicBezTo>
                  <a:pt x="215" y="326"/>
                  <a:pt x="210" y="333"/>
                  <a:pt x="204" y="339"/>
                </a:cubicBezTo>
                <a:cubicBezTo>
                  <a:pt x="196" y="347"/>
                  <a:pt x="189" y="352"/>
                  <a:pt x="181" y="355"/>
                </a:cubicBezTo>
                <a:cubicBezTo>
                  <a:pt x="174" y="358"/>
                  <a:pt x="167" y="360"/>
                  <a:pt x="161" y="359"/>
                </a:cubicBezTo>
                <a:cubicBezTo>
                  <a:pt x="154" y="359"/>
                  <a:pt x="147" y="357"/>
                  <a:pt x="141" y="353"/>
                </a:cubicBezTo>
                <a:cubicBezTo>
                  <a:pt x="135" y="350"/>
                  <a:pt x="129" y="345"/>
                  <a:pt x="123" y="339"/>
                </a:cubicBezTo>
                <a:cubicBezTo>
                  <a:pt x="117" y="333"/>
                  <a:pt x="112" y="327"/>
                  <a:pt x="108" y="320"/>
                </a:cubicBezTo>
                <a:cubicBezTo>
                  <a:pt x="105" y="312"/>
                  <a:pt x="103" y="305"/>
                  <a:pt x="102" y="297"/>
                </a:cubicBezTo>
                <a:cubicBezTo>
                  <a:pt x="102" y="289"/>
                  <a:pt x="103" y="281"/>
                  <a:pt x="107" y="273"/>
                </a:cubicBezTo>
                <a:cubicBezTo>
                  <a:pt x="110" y="265"/>
                  <a:pt x="116" y="257"/>
                  <a:pt x="124" y="249"/>
                </a:cubicBezTo>
                <a:cubicBezTo>
                  <a:pt x="129" y="243"/>
                  <a:pt x="135" y="239"/>
                  <a:pt x="141" y="236"/>
                </a:cubicBezTo>
                <a:cubicBezTo>
                  <a:pt x="147" y="233"/>
                  <a:pt x="152" y="231"/>
                  <a:pt x="158" y="231"/>
                </a:cubicBezTo>
                <a:cubicBezTo>
                  <a:pt x="164" y="230"/>
                  <a:pt x="170" y="231"/>
                  <a:pt x="176" y="232"/>
                </a:cubicBezTo>
                <a:cubicBezTo>
                  <a:pt x="182" y="234"/>
                  <a:pt x="188" y="236"/>
                  <a:pt x="195" y="240"/>
                </a:cubicBezTo>
                <a:cubicBezTo>
                  <a:pt x="201" y="243"/>
                  <a:pt x="207" y="247"/>
                  <a:pt x="213" y="252"/>
                </a:cubicBezTo>
                <a:cubicBezTo>
                  <a:pt x="220" y="258"/>
                  <a:pt x="226" y="263"/>
                  <a:pt x="232" y="269"/>
                </a:cubicBezTo>
                <a:close/>
                <a:moveTo>
                  <a:pt x="212" y="286"/>
                </a:moveTo>
                <a:cubicBezTo>
                  <a:pt x="203" y="277"/>
                  <a:pt x="195" y="270"/>
                  <a:pt x="187" y="265"/>
                </a:cubicBezTo>
                <a:cubicBezTo>
                  <a:pt x="180" y="260"/>
                  <a:pt x="173" y="257"/>
                  <a:pt x="167" y="255"/>
                </a:cubicBezTo>
                <a:cubicBezTo>
                  <a:pt x="161" y="254"/>
                  <a:pt x="155" y="254"/>
                  <a:pt x="150" y="256"/>
                </a:cubicBezTo>
                <a:cubicBezTo>
                  <a:pt x="145" y="257"/>
                  <a:pt x="141" y="260"/>
                  <a:pt x="136" y="265"/>
                </a:cubicBezTo>
                <a:cubicBezTo>
                  <a:pt x="132" y="269"/>
                  <a:pt x="129" y="274"/>
                  <a:pt x="127" y="279"/>
                </a:cubicBezTo>
                <a:cubicBezTo>
                  <a:pt x="126" y="284"/>
                  <a:pt x="125" y="289"/>
                  <a:pt x="126" y="293"/>
                </a:cubicBezTo>
                <a:cubicBezTo>
                  <a:pt x="126" y="298"/>
                  <a:pt x="128" y="303"/>
                  <a:pt x="131" y="307"/>
                </a:cubicBezTo>
                <a:cubicBezTo>
                  <a:pt x="133" y="312"/>
                  <a:pt x="136" y="316"/>
                  <a:pt x="140" y="320"/>
                </a:cubicBezTo>
                <a:cubicBezTo>
                  <a:pt x="144" y="324"/>
                  <a:pt x="148" y="327"/>
                  <a:pt x="153" y="330"/>
                </a:cubicBezTo>
                <a:cubicBezTo>
                  <a:pt x="157" y="332"/>
                  <a:pt x="161" y="334"/>
                  <a:pt x="166" y="334"/>
                </a:cubicBezTo>
                <a:cubicBezTo>
                  <a:pt x="170" y="335"/>
                  <a:pt x="174" y="334"/>
                  <a:pt x="179" y="332"/>
                </a:cubicBezTo>
                <a:cubicBezTo>
                  <a:pt x="183" y="330"/>
                  <a:pt x="188" y="327"/>
                  <a:pt x="192" y="322"/>
                </a:cubicBezTo>
                <a:cubicBezTo>
                  <a:pt x="198" y="317"/>
                  <a:pt x="202" y="311"/>
                  <a:pt x="205" y="305"/>
                </a:cubicBezTo>
                <a:cubicBezTo>
                  <a:pt x="208" y="298"/>
                  <a:pt x="211" y="292"/>
                  <a:pt x="212" y="286"/>
                </a:cubicBezTo>
                <a:close/>
                <a:moveTo>
                  <a:pt x="345" y="156"/>
                </a:moveTo>
                <a:cubicBezTo>
                  <a:pt x="351" y="162"/>
                  <a:pt x="357" y="168"/>
                  <a:pt x="362" y="175"/>
                </a:cubicBezTo>
                <a:cubicBezTo>
                  <a:pt x="367" y="182"/>
                  <a:pt x="372" y="189"/>
                  <a:pt x="376" y="196"/>
                </a:cubicBezTo>
                <a:cubicBezTo>
                  <a:pt x="380" y="203"/>
                  <a:pt x="383" y="211"/>
                  <a:pt x="385" y="218"/>
                </a:cubicBezTo>
                <a:cubicBezTo>
                  <a:pt x="387" y="226"/>
                  <a:pt x="387" y="234"/>
                  <a:pt x="387" y="242"/>
                </a:cubicBezTo>
                <a:cubicBezTo>
                  <a:pt x="386" y="250"/>
                  <a:pt x="384" y="258"/>
                  <a:pt x="380" y="266"/>
                </a:cubicBezTo>
                <a:cubicBezTo>
                  <a:pt x="376" y="274"/>
                  <a:pt x="370" y="282"/>
                  <a:pt x="362" y="290"/>
                </a:cubicBezTo>
                <a:cubicBezTo>
                  <a:pt x="359" y="293"/>
                  <a:pt x="356" y="295"/>
                  <a:pt x="353" y="298"/>
                </a:cubicBezTo>
                <a:cubicBezTo>
                  <a:pt x="350" y="300"/>
                  <a:pt x="347" y="302"/>
                  <a:pt x="344" y="304"/>
                </a:cubicBezTo>
                <a:cubicBezTo>
                  <a:pt x="341" y="306"/>
                  <a:pt x="339" y="307"/>
                  <a:pt x="336" y="308"/>
                </a:cubicBezTo>
                <a:cubicBezTo>
                  <a:pt x="334" y="309"/>
                  <a:pt x="332" y="309"/>
                  <a:pt x="331" y="309"/>
                </a:cubicBezTo>
                <a:cubicBezTo>
                  <a:pt x="330" y="309"/>
                  <a:pt x="328" y="309"/>
                  <a:pt x="327" y="308"/>
                </a:cubicBezTo>
                <a:cubicBezTo>
                  <a:pt x="326" y="308"/>
                  <a:pt x="324" y="306"/>
                  <a:pt x="322" y="304"/>
                </a:cubicBezTo>
                <a:cubicBezTo>
                  <a:pt x="321" y="303"/>
                  <a:pt x="320" y="302"/>
                  <a:pt x="319" y="301"/>
                </a:cubicBezTo>
                <a:cubicBezTo>
                  <a:pt x="318" y="300"/>
                  <a:pt x="317" y="299"/>
                  <a:pt x="317" y="298"/>
                </a:cubicBezTo>
                <a:cubicBezTo>
                  <a:pt x="317" y="297"/>
                  <a:pt x="317" y="297"/>
                  <a:pt x="317" y="296"/>
                </a:cubicBezTo>
                <a:cubicBezTo>
                  <a:pt x="317" y="296"/>
                  <a:pt x="318" y="295"/>
                  <a:pt x="318" y="294"/>
                </a:cubicBezTo>
                <a:cubicBezTo>
                  <a:pt x="319" y="294"/>
                  <a:pt x="320" y="293"/>
                  <a:pt x="322" y="292"/>
                </a:cubicBezTo>
                <a:cubicBezTo>
                  <a:pt x="324" y="291"/>
                  <a:pt x="326" y="290"/>
                  <a:pt x="329" y="288"/>
                </a:cubicBezTo>
                <a:cubicBezTo>
                  <a:pt x="332" y="287"/>
                  <a:pt x="335" y="285"/>
                  <a:pt x="338" y="283"/>
                </a:cubicBezTo>
                <a:cubicBezTo>
                  <a:pt x="342" y="280"/>
                  <a:pt x="345" y="277"/>
                  <a:pt x="349" y="274"/>
                </a:cubicBezTo>
                <a:cubicBezTo>
                  <a:pt x="356" y="267"/>
                  <a:pt x="360" y="260"/>
                  <a:pt x="362" y="252"/>
                </a:cubicBezTo>
                <a:cubicBezTo>
                  <a:pt x="365" y="245"/>
                  <a:pt x="365" y="237"/>
                  <a:pt x="364" y="230"/>
                </a:cubicBezTo>
                <a:cubicBezTo>
                  <a:pt x="362" y="222"/>
                  <a:pt x="360" y="215"/>
                  <a:pt x="355" y="208"/>
                </a:cubicBezTo>
                <a:cubicBezTo>
                  <a:pt x="351" y="200"/>
                  <a:pt x="346" y="193"/>
                  <a:pt x="340" y="187"/>
                </a:cubicBezTo>
                <a:cubicBezTo>
                  <a:pt x="338" y="193"/>
                  <a:pt x="336" y="199"/>
                  <a:pt x="332" y="206"/>
                </a:cubicBezTo>
                <a:cubicBezTo>
                  <a:pt x="329" y="213"/>
                  <a:pt x="323" y="220"/>
                  <a:pt x="317" y="226"/>
                </a:cubicBezTo>
                <a:cubicBezTo>
                  <a:pt x="309" y="234"/>
                  <a:pt x="302" y="239"/>
                  <a:pt x="295" y="242"/>
                </a:cubicBezTo>
                <a:cubicBezTo>
                  <a:pt x="287" y="245"/>
                  <a:pt x="280" y="247"/>
                  <a:pt x="274" y="246"/>
                </a:cubicBezTo>
                <a:cubicBezTo>
                  <a:pt x="267" y="246"/>
                  <a:pt x="261" y="244"/>
                  <a:pt x="254" y="240"/>
                </a:cubicBezTo>
                <a:cubicBezTo>
                  <a:pt x="248" y="237"/>
                  <a:pt x="242" y="232"/>
                  <a:pt x="236" y="226"/>
                </a:cubicBezTo>
                <a:cubicBezTo>
                  <a:pt x="230" y="220"/>
                  <a:pt x="225" y="214"/>
                  <a:pt x="222" y="206"/>
                </a:cubicBezTo>
                <a:cubicBezTo>
                  <a:pt x="218" y="199"/>
                  <a:pt x="216" y="192"/>
                  <a:pt x="215" y="184"/>
                </a:cubicBezTo>
                <a:cubicBezTo>
                  <a:pt x="215" y="176"/>
                  <a:pt x="217" y="168"/>
                  <a:pt x="220" y="160"/>
                </a:cubicBezTo>
                <a:cubicBezTo>
                  <a:pt x="223" y="152"/>
                  <a:pt x="229" y="144"/>
                  <a:pt x="237" y="136"/>
                </a:cubicBezTo>
                <a:cubicBezTo>
                  <a:pt x="242" y="130"/>
                  <a:pt x="248" y="126"/>
                  <a:pt x="254" y="123"/>
                </a:cubicBezTo>
                <a:cubicBezTo>
                  <a:pt x="260" y="120"/>
                  <a:pt x="266" y="118"/>
                  <a:pt x="271" y="117"/>
                </a:cubicBezTo>
                <a:cubicBezTo>
                  <a:pt x="277" y="117"/>
                  <a:pt x="283" y="117"/>
                  <a:pt x="289" y="119"/>
                </a:cubicBezTo>
                <a:cubicBezTo>
                  <a:pt x="295" y="121"/>
                  <a:pt x="302" y="123"/>
                  <a:pt x="308" y="127"/>
                </a:cubicBezTo>
                <a:cubicBezTo>
                  <a:pt x="314" y="130"/>
                  <a:pt x="320" y="134"/>
                  <a:pt x="326" y="139"/>
                </a:cubicBezTo>
                <a:cubicBezTo>
                  <a:pt x="333" y="144"/>
                  <a:pt x="339" y="150"/>
                  <a:pt x="345" y="156"/>
                </a:cubicBezTo>
                <a:close/>
                <a:moveTo>
                  <a:pt x="325" y="173"/>
                </a:moveTo>
                <a:cubicBezTo>
                  <a:pt x="316" y="164"/>
                  <a:pt x="308" y="157"/>
                  <a:pt x="300" y="152"/>
                </a:cubicBezTo>
                <a:cubicBezTo>
                  <a:pt x="293" y="147"/>
                  <a:pt x="286" y="144"/>
                  <a:pt x="280" y="142"/>
                </a:cubicBezTo>
                <a:cubicBezTo>
                  <a:pt x="274" y="141"/>
                  <a:pt x="269" y="141"/>
                  <a:pt x="264" y="143"/>
                </a:cubicBezTo>
                <a:cubicBezTo>
                  <a:pt x="259" y="144"/>
                  <a:pt x="254" y="147"/>
                  <a:pt x="249" y="152"/>
                </a:cubicBezTo>
                <a:cubicBezTo>
                  <a:pt x="245" y="156"/>
                  <a:pt x="242" y="161"/>
                  <a:pt x="240" y="166"/>
                </a:cubicBezTo>
                <a:cubicBezTo>
                  <a:pt x="239" y="171"/>
                  <a:pt x="238" y="175"/>
                  <a:pt x="239" y="180"/>
                </a:cubicBezTo>
                <a:cubicBezTo>
                  <a:pt x="240" y="185"/>
                  <a:pt x="241" y="190"/>
                  <a:pt x="244" y="194"/>
                </a:cubicBezTo>
                <a:cubicBezTo>
                  <a:pt x="246" y="199"/>
                  <a:pt x="249" y="203"/>
                  <a:pt x="253" y="207"/>
                </a:cubicBezTo>
                <a:cubicBezTo>
                  <a:pt x="257" y="211"/>
                  <a:pt x="261" y="214"/>
                  <a:pt x="266" y="217"/>
                </a:cubicBezTo>
                <a:cubicBezTo>
                  <a:pt x="270" y="219"/>
                  <a:pt x="274" y="221"/>
                  <a:pt x="279" y="221"/>
                </a:cubicBezTo>
                <a:cubicBezTo>
                  <a:pt x="283" y="221"/>
                  <a:pt x="287" y="221"/>
                  <a:pt x="292" y="219"/>
                </a:cubicBezTo>
                <a:cubicBezTo>
                  <a:pt x="296" y="217"/>
                  <a:pt x="301" y="214"/>
                  <a:pt x="305" y="209"/>
                </a:cubicBezTo>
                <a:cubicBezTo>
                  <a:pt x="311" y="204"/>
                  <a:pt x="315" y="198"/>
                  <a:pt x="318" y="192"/>
                </a:cubicBezTo>
                <a:cubicBezTo>
                  <a:pt x="322" y="185"/>
                  <a:pt x="324" y="179"/>
                  <a:pt x="325" y="173"/>
                </a:cubicBezTo>
                <a:close/>
                <a:moveTo>
                  <a:pt x="499" y="79"/>
                </a:moveTo>
                <a:cubicBezTo>
                  <a:pt x="505" y="85"/>
                  <a:pt x="509" y="92"/>
                  <a:pt x="511" y="98"/>
                </a:cubicBezTo>
                <a:cubicBezTo>
                  <a:pt x="514" y="105"/>
                  <a:pt x="515" y="112"/>
                  <a:pt x="514" y="119"/>
                </a:cubicBezTo>
                <a:cubicBezTo>
                  <a:pt x="513" y="126"/>
                  <a:pt x="511" y="133"/>
                  <a:pt x="506" y="141"/>
                </a:cubicBezTo>
                <a:cubicBezTo>
                  <a:pt x="502" y="148"/>
                  <a:pt x="496" y="156"/>
                  <a:pt x="489" y="163"/>
                </a:cubicBezTo>
                <a:cubicBezTo>
                  <a:pt x="482" y="170"/>
                  <a:pt x="475" y="176"/>
                  <a:pt x="468" y="180"/>
                </a:cubicBezTo>
                <a:cubicBezTo>
                  <a:pt x="461" y="184"/>
                  <a:pt x="454" y="186"/>
                  <a:pt x="447" y="187"/>
                </a:cubicBezTo>
                <a:cubicBezTo>
                  <a:pt x="441" y="188"/>
                  <a:pt x="434" y="188"/>
                  <a:pt x="428" y="185"/>
                </a:cubicBezTo>
                <a:cubicBezTo>
                  <a:pt x="422" y="183"/>
                  <a:pt x="416" y="179"/>
                  <a:pt x="410" y="174"/>
                </a:cubicBezTo>
                <a:cubicBezTo>
                  <a:pt x="406" y="170"/>
                  <a:pt x="403" y="165"/>
                  <a:pt x="401" y="160"/>
                </a:cubicBezTo>
                <a:cubicBezTo>
                  <a:pt x="399" y="155"/>
                  <a:pt x="397" y="150"/>
                  <a:pt x="397" y="144"/>
                </a:cubicBezTo>
                <a:cubicBezTo>
                  <a:pt x="397" y="139"/>
                  <a:pt x="397" y="133"/>
                  <a:pt x="398" y="126"/>
                </a:cubicBezTo>
                <a:cubicBezTo>
                  <a:pt x="399" y="120"/>
                  <a:pt x="401" y="113"/>
                  <a:pt x="404" y="106"/>
                </a:cubicBezTo>
                <a:cubicBezTo>
                  <a:pt x="397" y="108"/>
                  <a:pt x="391" y="109"/>
                  <a:pt x="386" y="110"/>
                </a:cubicBezTo>
                <a:cubicBezTo>
                  <a:pt x="380" y="111"/>
                  <a:pt x="375" y="111"/>
                  <a:pt x="370" y="110"/>
                </a:cubicBezTo>
                <a:cubicBezTo>
                  <a:pt x="365" y="110"/>
                  <a:pt x="360" y="108"/>
                  <a:pt x="355" y="106"/>
                </a:cubicBezTo>
                <a:cubicBezTo>
                  <a:pt x="351" y="104"/>
                  <a:pt x="347" y="101"/>
                  <a:pt x="343" y="97"/>
                </a:cubicBezTo>
                <a:cubicBezTo>
                  <a:pt x="338" y="93"/>
                  <a:pt x="335" y="87"/>
                  <a:pt x="332" y="82"/>
                </a:cubicBezTo>
                <a:cubicBezTo>
                  <a:pt x="330" y="76"/>
                  <a:pt x="329" y="69"/>
                  <a:pt x="329" y="63"/>
                </a:cubicBezTo>
                <a:cubicBezTo>
                  <a:pt x="330" y="56"/>
                  <a:pt x="332" y="50"/>
                  <a:pt x="335" y="42"/>
                </a:cubicBezTo>
                <a:cubicBezTo>
                  <a:pt x="339" y="35"/>
                  <a:pt x="344" y="28"/>
                  <a:pt x="351" y="21"/>
                </a:cubicBezTo>
                <a:cubicBezTo>
                  <a:pt x="358" y="14"/>
                  <a:pt x="365" y="9"/>
                  <a:pt x="372" y="6"/>
                </a:cubicBezTo>
                <a:cubicBezTo>
                  <a:pt x="378" y="2"/>
                  <a:pt x="385" y="0"/>
                  <a:pt x="391" y="0"/>
                </a:cubicBezTo>
                <a:cubicBezTo>
                  <a:pt x="397" y="0"/>
                  <a:pt x="402" y="0"/>
                  <a:pt x="408" y="3"/>
                </a:cubicBezTo>
                <a:cubicBezTo>
                  <a:pt x="413" y="5"/>
                  <a:pt x="418" y="8"/>
                  <a:pt x="423" y="13"/>
                </a:cubicBezTo>
                <a:cubicBezTo>
                  <a:pt x="426" y="16"/>
                  <a:pt x="429" y="20"/>
                  <a:pt x="431" y="25"/>
                </a:cubicBezTo>
                <a:cubicBezTo>
                  <a:pt x="433" y="29"/>
                  <a:pt x="435" y="34"/>
                  <a:pt x="435" y="39"/>
                </a:cubicBezTo>
                <a:cubicBezTo>
                  <a:pt x="436" y="45"/>
                  <a:pt x="436" y="50"/>
                  <a:pt x="435" y="56"/>
                </a:cubicBezTo>
                <a:cubicBezTo>
                  <a:pt x="435" y="62"/>
                  <a:pt x="433" y="68"/>
                  <a:pt x="431" y="74"/>
                </a:cubicBezTo>
                <a:cubicBezTo>
                  <a:pt x="439" y="72"/>
                  <a:pt x="446" y="70"/>
                  <a:pt x="452" y="68"/>
                </a:cubicBezTo>
                <a:cubicBezTo>
                  <a:pt x="459" y="67"/>
                  <a:pt x="465" y="67"/>
                  <a:pt x="470" y="67"/>
                </a:cubicBezTo>
                <a:cubicBezTo>
                  <a:pt x="476" y="67"/>
                  <a:pt x="481" y="69"/>
                  <a:pt x="486" y="71"/>
                </a:cubicBezTo>
                <a:cubicBezTo>
                  <a:pt x="490" y="72"/>
                  <a:pt x="495" y="75"/>
                  <a:pt x="499" y="79"/>
                </a:cubicBezTo>
                <a:close/>
                <a:moveTo>
                  <a:pt x="406" y="32"/>
                </a:moveTo>
                <a:cubicBezTo>
                  <a:pt x="403" y="29"/>
                  <a:pt x="400" y="27"/>
                  <a:pt x="397" y="26"/>
                </a:cubicBezTo>
                <a:cubicBezTo>
                  <a:pt x="394" y="25"/>
                  <a:pt x="390" y="24"/>
                  <a:pt x="386" y="24"/>
                </a:cubicBezTo>
                <a:cubicBezTo>
                  <a:pt x="383" y="25"/>
                  <a:pt x="379" y="26"/>
                  <a:pt x="375" y="28"/>
                </a:cubicBezTo>
                <a:cubicBezTo>
                  <a:pt x="371" y="30"/>
                  <a:pt x="368" y="33"/>
                  <a:pt x="364" y="36"/>
                </a:cubicBezTo>
                <a:cubicBezTo>
                  <a:pt x="356" y="44"/>
                  <a:pt x="352" y="51"/>
                  <a:pt x="352" y="59"/>
                </a:cubicBezTo>
                <a:cubicBezTo>
                  <a:pt x="352" y="66"/>
                  <a:pt x="354" y="73"/>
                  <a:pt x="360" y="79"/>
                </a:cubicBezTo>
                <a:cubicBezTo>
                  <a:pt x="363" y="81"/>
                  <a:pt x="366" y="83"/>
                  <a:pt x="369" y="85"/>
                </a:cubicBezTo>
                <a:cubicBezTo>
                  <a:pt x="373" y="86"/>
                  <a:pt x="376" y="87"/>
                  <a:pt x="380" y="87"/>
                </a:cubicBezTo>
                <a:cubicBezTo>
                  <a:pt x="384" y="87"/>
                  <a:pt x="389" y="87"/>
                  <a:pt x="394" y="86"/>
                </a:cubicBezTo>
                <a:cubicBezTo>
                  <a:pt x="399" y="85"/>
                  <a:pt x="405" y="83"/>
                  <a:pt x="411" y="81"/>
                </a:cubicBezTo>
                <a:cubicBezTo>
                  <a:pt x="415" y="70"/>
                  <a:pt x="416" y="61"/>
                  <a:pt x="415" y="53"/>
                </a:cubicBezTo>
                <a:cubicBezTo>
                  <a:pt x="415" y="44"/>
                  <a:pt x="412" y="38"/>
                  <a:pt x="406" y="32"/>
                </a:cubicBezTo>
                <a:close/>
                <a:moveTo>
                  <a:pt x="482" y="100"/>
                </a:moveTo>
                <a:cubicBezTo>
                  <a:pt x="479" y="96"/>
                  <a:pt x="476" y="94"/>
                  <a:pt x="472" y="93"/>
                </a:cubicBezTo>
                <a:cubicBezTo>
                  <a:pt x="468" y="91"/>
                  <a:pt x="464" y="91"/>
                  <a:pt x="459" y="91"/>
                </a:cubicBezTo>
                <a:cubicBezTo>
                  <a:pt x="454" y="91"/>
                  <a:pt x="449" y="92"/>
                  <a:pt x="443" y="93"/>
                </a:cubicBezTo>
                <a:cubicBezTo>
                  <a:pt x="438" y="95"/>
                  <a:pt x="431" y="97"/>
                  <a:pt x="424" y="99"/>
                </a:cubicBezTo>
                <a:cubicBezTo>
                  <a:pt x="422" y="106"/>
                  <a:pt x="420" y="112"/>
                  <a:pt x="419" y="117"/>
                </a:cubicBezTo>
                <a:cubicBezTo>
                  <a:pt x="418" y="123"/>
                  <a:pt x="418" y="128"/>
                  <a:pt x="418" y="132"/>
                </a:cubicBezTo>
                <a:cubicBezTo>
                  <a:pt x="418" y="136"/>
                  <a:pt x="419" y="140"/>
                  <a:pt x="420" y="144"/>
                </a:cubicBezTo>
                <a:cubicBezTo>
                  <a:pt x="422" y="148"/>
                  <a:pt x="424" y="151"/>
                  <a:pt x="427" y="154"/>
                </a:cubicBezTo>
                <a:cubicBezTo>
                  <a:pt x="434" y="161"/>
                  <a:pt x="441" y="164"/>
                  <a:pt x="450" y="163"/>
                </a:cubicBezTo>
                <a:cubicBezTo>
                  <a:pt x="458" y="162"/>
                  <a:pt x="467" y="157"/>
                  <a:pt x="476" y="148"/>
                </a:cubicBezTo>
                <a:cubicBezTo>
                  <a:pt x="485" y="139"/>
                  <a:pt x="490" y="130"/>
                  <a:pt x="491" y="122"/>
                </a:cubicBezTo>
                <a:cubicBezTo>
                  <a:pt x="492" y="113"/>
                  <a:pt x="489" y="106"/>
                  <a:pt x="482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7" name="Freeform 43"/>
          <p:cNvSpPr>
            <a:spLocks noEditPoints="1"/>
          </p:cNvSpPr>
          <p:nvPr/>
        </p:nvSpPr>
        <p:spPr bwMode="auto">
          <a:xfrm>
            <a:off x="4534479" y="5143500"/>
            <a:ext cx="311150" cy="320675"/>
          </a:xfrm>
          <a:custGeom>
            <a:avLst/>
            <a:gdLst/>
            <a:ahLst/>
            <a:cxnLst>
              <a:cxn ang="0">
                <a:pos x="203" y="455"/>
              </a:cxn>
              <a:cxn ang="0">
                <a:pos x="127" y="535"/>
              </a:cxn>
              <a:cxn ang="0">
                <a:pos x="118" y="536"/>
              </a:cxn>
              <a:cxn ang="0">
                <a:pos x="108" y="526"/>
              </a:cxn>
              <a:cxn ang="0">
                <a:pos x="105" y="462"/>
              </a:cxn>
              <a:cxn ang="0">
                <a:pos x="91" y="392"/>
              </a:cxn>
              <a:cxn ang="0">
                <a:pos x="60" y="371"/>
              </a:cxn>
              <a:cxn ang="0">
                <a:pos x="26" y="395"/>
              </a:cxn>
              <a:cxn ang="0">
                <a:pos x="16" y="425"/>
              </a:cxn>
              <a:cxn ang="0">
                <a:pos x="9" y="423"/>
              </a:cxn>
              <a:cxn ang="0">
                <a:pos x="1" y="415"/>
              </a:cxn>
              <a:cxn ang="0">
                <a:pos x="1" y="401"/>
              </a:cxn>
              <a:cxn ang="0">
                <a:pos x="23" y="363"/>
              </a:cxn>
              <a:cxn ang="0">
                <a:pos x="81" y="348"/>
              </a:cxn>
              <a:cxn ang="0">
                <a:pos x="118" y="392"/>
              </a:cxn>
              <a:cxn ang="0">
                <a:pos x="128" y="504"/>
              </a:cxn>
              <a:cxn ang="0">
                <a:pos x="192" y="444"/>
              </a:cxn>
              <a:cxn ang="0">
                <a:pos x="256" y="270"/>
              </a:cxn>
              <a:cxn ang="0">
                <a:pos x="295" y="361"/>
              </a:cxn>
              <a:cxn ang="0">
                <a:pos x="224" y="406"/>
              </a:cxn>
              <a:cxn ang="0">
                <a:pos x="136" y="334"/>
              </a:cxn>
              <a:cxn ang="0">
                <a:pos x="140" y="246"/>
              </a:cxn>
              <a:cxn ang="0">
                <a:pos x="224" y="242"/>
              </a:cxn>
              <a:cxn ang="0">
                <a:pos x="219" y="272"/>
              </a:cxn>
              <a:cxn ang="0">
                <a:pos x="176" y="251"/>
              </a:cxn>
              <a:cxn ang="0">
                <a:pos x="144" y="281"/>
              </a:cxn>
              <a:cxn ang="0">
                <a:pos x="179" y="345"/>
              </a:cxn>
              <a:cxn ang="0">
                <a:pos x="248" y="383"/>
              </a:cxn>
              <a:cxn ang="0">
                <a:pos x="274" y="347"/>
              </a:cxn>
              <a:cxn ang="0">
                <a:pos x="252" y="305"/>
              </a:cxn>
              <a:cxn ang="0">
                <a:pos x="395" y="188"/>
              </a:cxn>
              <a:cxn ang="0">
                <a:pos x="391" y="275"/>
              </a:cxn>
              <a:cxn ang="0">
                <a:pos x="307" y="279"/>
              </a:cxn>
              <a:cxn ang="0">
                <a:pos x="235" y="190"/>
              </a:cxn>
              <a:cxn ang="0">
                <a:pos x="280" y="116"/>
              </a:cxn>
              <a:cxn ang="0">
                <a:pos x="369" y="157"/>
              </a:cxn>
              <a:cxn ang="0">
                <a:pos x="316" y="147"/>
              </a:cxn>
              <a:cxn ang="0">
                <a:pos x="278" y="141"/>
              </a:cxn>
              <a:cxn ang="0">
                <a:pos x="260" y="188"/>
              </a:cxn>
              <a:cxn ang="0">
                <a:pos x="320" y="256"/>
              </a:cxn>
              <a:cxn ang="0">
                <a:pos x="377" y="260"/>
              </a:cxn>
              <a:cxn ang="0">
                <a:pos x="384" y="221"/>
              </a:cxn>
              <a:cxn ang="0">
                <a:pos x="351" y="177"/>
              </a:cxn>
              <a:cxn ang="0">
                <a:pos x="522" y="105"/>
              </a:cxn>
              <a:cxn ang="0">
                <a:pos x="478" y="179"/>
              </a:cxn>
              <a:cxn ang="0">
                <a:pos x="389" y="138"/>
              </a:cxn>
              <a:cxn ang="0">
                <a:pos x="349" y="48"/>
              </a:cxn>
              <a:cxn ang="0">
                <a:pos x="420" y="2"/>
              </a:cxn>
              <a:cxn ang="0">
                <a:pos x="465" y="63"/>
              </a:cxn>
              <a:cxn ang="0">
                <a:pos x="415" y="27"/>
              </a:cxn>
              <a:cxn ang="0">
                <a:pos x="380" y="36"/>
              </a:cxn>
              <a:cxn ang="0">
                <a:pos x="386" y="96"/>
              </a:cxn>
              <a:cxn ang="0">
                <a:pos x="456" y="155"/>
              </a:cxn>
              <a:cxn ang="0">
                <a:pos x="498" y="134"/>
              </a:cxn>
              <a:cxn ang="0">
                <a:pos x="490" y="93"/>
              </a:cxn>
            </a:cxnLst>
            <a:rect l="0" t="0" r="r" b="b"/>
            <a:pathLst>
              <a:path w="524" h="538">
                <a:moveTo>
                  <a:pt x="198" y="448"/>
                </a:moveTo>
                <a:cubicBezTo>
                  <a:pt x="200" y="449"/>
                  <a:pt x="201" y="451"/>
                  <a:pt x="201" y="452"/>
                </a:cubicBezTo>
                <a:cubicBezTo>
                  <a:pt x="202" y="453"/>
                  <a:pt x="203" y="454"/>
                  <a:pt x="203" y="455"/>
                </a:cubicBezTo>
                <a:cubicBezTo>
                  <a:pt x="204" y="456"/>
                  <a:pt x="204" y="457"/>
                  <a:pt x="203" y="458"/>
                </a:cubicBezTo>
                <a:cubicBezTo>
                  <a:pt x="203" y="458"/>
                  <a:pt x="203" y="459"/>
                  <a:pt x="202" y="460"/>
                </a:cubicBezTo>
                <a:lnTo>
                  <a:pt x="127" y="535"/>
                </a:lnTo>
                <a:cubicBezTo>
                  <a:pt x="126" y="536"/>
                  <a:pt x="125" y="537"/>
                  <a:pt x="124" y="537"/>
                </a:cubicBezTo>
                <a:cubicBezTo>
                  <a:pt x="123" y="538"/>
                  <a:pt x="122" y="538"/>
                  <a:pt x="121" y="538"/>
                </a:cubicBezTo>
                <a:cubicBezTo>
                  <a:pt x="120" y="538"/>
                  <a:pt x="119" y="537"/>
                  <a:pt x="118" y="536"/>
                </a:cubicBezTo>
                <a:cubicBezTo>
                  <a:pt x="116" y="536"/>
                  <a:pt x="115" y="535"/>
                  <a:pt x="113" y="533"/>
                </a:cubicBezTo>
                <a:cubicBezTo>
                  <a:pt x="112" y="532"/>
                  <a:pt x="111" y="530"/>
                  <a:pt x="110" y="529"/>
                </a:cubicBezTo>
                <a:cubicBezTo>
                  <a:pt x="109" y="528"/>
                  <a:pt x="108" y="527"/>
                  <a:pt x="108" y="526"/>
                </a:cubicBezTo>
                <a:cubicBezTo>
                  <a:pt x="107" y="524"/>
                  <a:pt x="107" y="523"/>
                  <a:pt x="107" y="522"/>
                </a:cubicBezTo>
                <a:cubicBezTo>
                  <a:pt x="106" y="521"/>
                  <a:pt x="106" y="519"/>
                  <a:pt x="106" y="517"/>
                </a:cubicBezTo>
                <a:lnTo>
                  <a:pt x="105" y="462"/>
                </a:lnTo>
                <a:cubicBezTo>
                  <a:pt x="105" y="449"/>
                  <a:pt x="104" y="439"/>
                  <a:pt x="103" y="430"/>
                </a:cubicBezTo>
                <a:cubicBezTo>
                  <a:pt x="102" y="421"/>
                  <a:pt x="100" y="413"/>
                  <a:pt x="98" y="407"/>
                </a:cubicBezTo>
                <a:cubicBezTo>
                  <a:pt x="96" y="401"/>
                  <a:pt x="93" y="396"/>
                  <a:pt x="91" y="392"/>
                </a:cubicBezTo>
                <a:cubicBezTo>
                  <a:pt x="88" y="387"/>
                  <a:pt x="85" y="384"/>
                  <a:pt x="82" y="381"/>
                </a:cubicBezTo>
                <a:cubicBezTo>
                  <a:pt x="79" y="378"/>
                  <a:pt x="76" y="376"/>
                  <a:pt x="72" y="374"/>
                </a:cubicBezTo>
                <a:cubicBezTo>
                  <a:pt x="68" y="372"/>
                  <a:pt x="64" y="371"/>
                  <a:pt x="60" y="371"/>
                </a:cubicBezTo>
                <a:cubicBezTo>
                  <a:pt x="56" y="371"/>
                  <a:pt x="52" y="372"/>
                  <a:pt x="48" y="374"/>
                </a:cubicBezTo>
                <a:cubicBezTo>
                  <a:pt x="44" y="375"/>
                  <a:pt x="40" y="378"/>
                  <a:pt x="37" y="382"/>
                </a:cubicBezTo>
                <a:cubicBezTo>
                  <a:pt x="32" y="386"/>
                  <a:pt x="29" y="391"/>
                  <a:pt x="26" y="395"/>
                </a:cubicBezTo>
                <a:cubicBezTo>
                  <a:pt x="24" y="400"/>
                  <a:pt x="22" y="404"/>
                  <a:pt x="21" y="408"/>
                </a:cubicBezTo>
                <a:cubicBezTo>
                  <a:pt x="20" y="412"/>
                  <a:pt x="19" y="416"/>
                  <a:pt x="18" y="419"/>
                </a:cubicBezTo>
                <a:cubicBezTo>
                  <a:pt x="18" y="422"/>
                  <a:pt x="17" y="424"/>
                  <a:pt x="16" y="425"/>
                </a:cubicBezTo>
                <a:cubicBezTo>
                  <a:pt x="16" y="425"/>
                  <a:pt x="15" y="425"/>
                  <a:pt x="14" y="426"/>
                </a:cubicBezTo>
                <a:cubicBezTo>
                  <a:pt x="14" y="426"/>
                  <a:pt x="13" y="426"/>
                  <a:pt x="12" y="425"/>
                </a:cubicBezTo>
                <a:cubicBezTo>
                  <a:pt x="11" y="425"/>
                  <a:pt x="10" y="424"/>
                  <a:pt x="9" y="423"/>
                </a:cubicBezTo>
                <a:cubicBezTo>
                  <a:pt x="8" y="422"/>
                  <a:pt x="7" y="421"/>
                  <a:pt x="5" y="420"/>
                </a:cubicBezTo>
                <a:cubicBezTo>
                  <a:pt x="4" y="419"/>
                  <a:pt x="3" y="418"/>
                  <a:pt x="2" y="417"/>
                </a:cubicBezTo>
                <a:cubicBezTo>
                  <a:pt x="2" y="416"/>
                  <a:pt x="1" y="415"/>
                  <a:pt x="1" y="415"/>
                </a:cubicBezTo>
                <a:cubicBezTo>
                  <a:pt x="0" y="414"/>
                  <a:pt x="0" y="413"/>
                  <a:pt x="0" y="412"/>
                </a:cubicBezTo>
                <a:cubicBezTo>
                  <a:pt x="0" y="412"/>
                  <a:pt x="0" y="410"/>
                  <a:pt x="0" y="409"/>
                </a:cubicBezTo>
                <a:cubicBezTo>
                  <a:pt x="0" y="407"/>
                  <a:pt x="0" y="405"/>
                  <a:pt x="1" y="401"/>
                </a:cubicBezTo>
                <a:cubicBezTo>
                  <a:pt x="2" y="398"/>
                  <a:pt x="3" y="394"/>
                  <a:pt x="5" y="390"/>
                </a:cubicBezTo>
                <a:cubicBezTo>
                  <a:pt x="7" y="386"/>
                  <a:pt x="9" y="381"/>
                  <a:pt x="12" y="377"/>
                </a:cubicBezTo>
                <a:cubicBezTo>
                  <a:pt x="15" y="372"/>
                  <a:pt x="19" y="368"/>
                  <a:pt x="23" y="363"/>
                </a:cubicBezTo>
                <a:cubicBezTo>
                  <a:pt x="29" y="357"/>
                  <a:pt x="36" y="352"/>
                  <a:pt x="43" y="349"/>
                </a:cubicBezTo>
                <a:cubicBezTo>
                  <a:pt x="50" y="346"/>
                  <a:pt x="56" y="344"/>
                  <a:pt x="63" y="344"/>
                </a:cubicBezTo>
                <a:cubicBezTo>
                  <a:pt x="69" y="344"/>
                  <a:pt x="75" y="346"/>
                  <a:pt x="81" y="348"/>
                </a:cubicBezTo>
                <a:cubicBezTo>
                  <a:pt x="87" y="351"/>
                  <a:pt x="93" y="355"/>
                  <a:pt x="97" y="359"/>
                </a:cubicBezTo>
                <a:cubicBezTo>
                  <a:pt x="102" y="364"/>
                  <a:pt x="106" y="369"/>
                  <a:pt x="109" y="374"/>
                </a:cubicBezTo>
                <a:cubicBezTo>
                  <a:pt x="113" y="379"/>
                  <a:pt x="116" y="385"/>
                  <a:pt x="118" y="392"/>
                </a:cubicBezTo>
                <a:cubicBezTo>
                  <a:pt x="121" y="400"/>
                  <a:pt x="123" y="409"/>
                  <a:pt x="124" y="420"/>
                </a:cubicBezTo>
                <a:cubicBezTo>
                  <a:pt x="126" y="431"/>
                  <a:pt x="126" y="444"/>
                  <a:pt x="127" y="460"/>
                </a:cubicBezTo>
                <a:lnTo>
                  <a:pt x="128" y="504"/>
                </a:lnTo>
                <a:lnTo>
                  <a:pt x="187" y="445"/>
                </a:lnTo>
                <a:cubicBezTo>
                  <a:pt x="187" y="444"/>
                  <a:pt x="188" y="444"/>
                  <a:pt x="189" y="443"/>
                </a:cubicBezTo>
                <a:cubicBezTo>
                  <a:pt x="190" y="443"/>
                  <a:pt x="191" y="443"/>
                  <a:pt x="192" y="444"/>
                </a:cubicBezTo>
                <a:cubicBezTo>
                  <a:pt x="193" y="444"/>
                  <a:pt x="194" y="444"/>
                  <a:pt x="195" y="445"/>
                </a:cubicBezTo>
                <a:cubicBezTo>
                  <a:pt x="196" y="446"/>
                  <a:pt x="197" y="447"/>
                  <a:pt x="198" y="448"/>
                </a:cubicBezTo>
                <a:close/>
                <a:moveTo>
                  <a:pt x="256" y="270"/>
                </a:moveTo>
                <a:cubicBezTo>
                  <a:pt x="266" y="280"/>
                  <a:pt x="275" y="291"/>
                  <a:pt x="282" y="301"/>
                </a:cubicBezTo>
                <a:cubicBezTo>
                  <a:pt x="289" y="311"/>
                  <a:pt x="293" y="321"/>
                  <a:pt x="296" y="331"/>
                </a:cubicBezTo>
                <a:cubicBezTo>
                  <a:pt x="298" y="341"/>
                  <a:pt x="298" y="351"/>
                  <a:pt x="295" y="361"/>
                </a:cubicBezTo>
                <a:cubicBezTo>
                  <a:pt x="292" y="370"/>
                  <a:pt x="286" y="380"/>
                  <a:pt x="277" y="389"/>
                </a:cubicBezTo>
                <a:cubicBezTo>
                  <a:pt x="269" y="397"/>
                  <a:pt x="260" y="403"/>
                  <a:pt x="251" y="406"/>
                </a:cubicBezTo>
                <a:cubicBezTo>
                  <a:pt x="242" y="408"/>
                  <a:pt x="233" y="409"/>
                  <a:pt x="224" y="406"/>
                </a:cubicBezTo>
                <a:cubicBezTo>
                  <a:pt x="214" y="404"/>
                  <a:pt x="204" y="399"/>
                  <a:pt x="194" y="392"/>
                </a:cubicBezTo>
                <a:cubicBezTo>
                  <a:pt x="184" y="385"/>
                  <a:pt x="173" y="376"/>
                  <a:pt x="162" y="365"/>
                </a:cubicBezTo>
                <a:cubicBezTo>
                  <a:pt x="152" y="354"/>
                  <a:pt x="143" y="344"/>
                  <a:pt x="136" y="334"/>
                </a:cubicBezTo>
                <a:cubicBezTo>
                  <a:pt x="129" y="323"/>
                  <a:pt x="125" y="313"/>
                  <a:pt x="122" y="303"/>
                </a:cubicBezTo>
                <a:cubicBezTo>
                  <a:pt x="120" y="293"/>
                  <a:pt x="120" y="283"/>
                  <a:pt x="123" y="274"/>
                </a:cubicBezTo>
                <a:cubicBezTo>
                  <a:pt x="126" y="264"/>
                  <a:pt x="131" y="255"/>
                  <a:pt x="140" y="246"/>
                </a:cubicBezTo>
                <a:cubicBezTo>
                  <a:pt x="149" y="237"/>
                  <a:pt x="158" y="232"/>
                  <a:pt x="167" y="229"/>
                </a:cubicBezTo>
                <a:cubicBezTo>
                  <a:pt x="175" y="226"/>
                  <a:pt x="185" y="226"/>
                  <a:pt x="194" y="228"/>
                </a:cubicBezTo>
                <a:cubicBezTo>
                  <a:pt x="204" y="231"/>
                  <a:pt x="213" y="235"/>
                  <a:pt x="224" y="242"/>
                </a:cubicBezTo>
                <a:cubicBezTo>
                  <a:pt x="234" y="250"/>
                  <a:pt x="244" y="259"/>
                  <a:pt x="256" y="270"/>
                </a:cubicBezTo>
                <a:close/>
                <a:moveTo>
                  <a:pt x="238" y="290"/>
                </a:moveTo>
                <a:cubicBezTo>
                  <a:pt x="232" y="283"/>
                  <a:pt x="225" y="277"/>
                  <a:pt x="219" y="272"/>
                </a:cubicBezTo>
                <a:cubicBezTo>
                  <a:pt x="213" y="267"/>
                  <a:pt x="208" y="263"/>
                  <a:pt x="203" y="260"/>
                </a:cubicBezTo>
                <a:cubicBezTo>
                  <a:pt x="198" y="257"/>
                  <a:pt x="193" y="255"/>
                  <a:pt x="189" y="253"/>
                </a:cubicBezTo>
                <a:cubicBezTo>
                  <a:pt x="184" y="252"/>
                  <a:pt x="180" y="251"/>
                  <a:pt x="176" y="251"/>
                </a:cubicBezTo>
                <a:cubicBezTo>
                  <a:pt x="172" y="251"/>
                  <a:pt x="168" y="252"/>
                  <a:pt x="164" y="254"/>
                </a:cubicBezTo>
                <a:cubicBezTo>
                  <a:pt x="161" y="256"/>
                  <a:pt x="157" y="259"/>
                  <a:pt x="154" y="262"/>
                </a:cubicBezTo>
                <a:cubicBezTo>
                  <a:pt x="148" y="268"/>
                  <a:pt x="145" y="274"/>
                  <a:pt x="144" y="281"/>
                </a:cubicBezTo>
                <a:cubicBezTo>
                  <a:pt x="143" y="287"/>
                  <a:pt x="144" y="294"/>
                  <a:pt x="147" y="301"/>
                </a:cubicBezTo>
                <a:cubicBezTo>
                  <a:pt x="149" y="308"/>
                  <a:pt x="154" y="315"/>
                  <a:pt x="159" y="322"/>
                </a:cubicBezTo>
                <a:cubicBezTo>
                  <a:pt x="165" y="330"/>
                  <a:pt x="172" y="337"/>
                  <a:pt x="179" y="345"/>
                </a:cubicBezTo>
                <a:cubicBezTo>
                  <a:pt x="190" y="355"/>
                  <a:pt x="199" y="363"/>
                  <a:pt x="207" y="369"/>
                </a:cubicBezTo>
                <a:cubicBezTo>
                  <a:pt x="215" y="375"/>
                  <a:pt x="223" y="379"/>
                  <a:pt x="229" y="381"/>
                </a:cubicBezTo>
                <a:cubicBezTo>
                  <a:pt x="236" y="384"/>
                  <a:pt x="242" y="384"/>
                  <a:pt x="248" y="383"/>
                </a:cubicBezTo>
                <a:cubicBezTo>
                  <a:pt x="253" y="381"/>
                  <a:pt x="259" y="378"/>
                  <a:pt x="264" y="373"/>
                </a:cubicBezTo>
                <a:cubicBezTo>
                  <a:pt x="268" y="369"/>
                  <a:pt x="270" y="365"/>
                  <a:pt x="272" y="360"/>
                </a:cubicBezTo>
                <a:cubicBezTo>
                  <a:pt x="274" y="356"/>
                  <a:pt x="275" y="352"/>
                  <a:pt x="274" y="347"/>
                </a:cubicBezTo>
                <a:cubicBezTo>
                  <a:pt x="274" y="343"/>
                  <a:pt x="273" y="338"/>
                  <a:pt x="271" y="334"/>
                </a:cubicBezTo>
                <a:cubicBezTo>
                  <a:pt x="269" y="329"/>
                  <a:pt x="267" y="324"/>
                  <a:pt x="264" y="319"/>
                </a:cubicBezTo>
                <a:cubicBezTo>
                  <a:pt x="261" y="315"/>
                  <a:pt x="257" y="310"/>
                  <a:pt x="252" y="305"/>
                </a:cubicBezTo>
                <a:cubicBezTo>
                  <a:pt x="248" y="300"/>
                  <a:pt x="243" y="295"/>
                  <a:pt x="238" y="290"/>
                </a:cubicBezTo>
                <a:close/>
                <a:moveTo>
                  <a:pt x="369" y="157"/>
                </a:moveTo>
                <a:cubicBezTo>
                  <a:pt x="379" y="167"/>
                  <a:pt x="388" y="178"/>
                  <a:pt x="395" y="188"/>
                </a:cubicBezTo>
                <a:cubicBezTo>
                  <a:pt x="402" y="198"/>
                  <a:pt x="406" y="208"/>
                  <a:pt x="409" y="218"/>
                </a:cubicBezTo>
                <a:cubicBezTo>
                  <a:pt x="411" y="228"/>
                  <a:pt x="411" y="238"/>
                  <a:pt x="408" y="248"/>
                </a:cubicBezTo>
                <a:cubicBezTo>
                  <a:pt x="405" y="257"/>
                  <a:pt x="400" y="266"/>
                  <a:pt x="391" y="275"/>
                </a:cubicBezTo>
                <a:cubicBezTo>
                  <a:pt x="382" y="284"/>
                  <a:pt x="373" y="290"/>
                  <a:pt x="364" y="292"/>
                </a:cubicBezTo>
                <a:cubicBezTo>
                  <a:pt x="356" y="295"/>
                  <a:pt x="346" y="295"/>
                  <a:pt x="337" y="293"/>
                </a:cubicBezTo>
                <a:cubicBezTo>
                  <a:pt x="327" y="291"/>
                  <a:pt x="318" y="286"/>
                  <a:pt x="307" y="279"/>
                </a:cubicBezTo>
                <a:cubicBezTo>
                  <a:pt x="297" y="272"/>
                  <a:pt x="287" y="263"/>
                  <a:pt x="275" y="251"/>
                </a:cubicBezTo>
                <a:cubicBezTo>
                  <a:pt x="265" y="241"/>
                  <a:pt x="256" y="231"/>
                  <a:pt x="249" y="220"/>
                </a:cubicBezTo>
                <a:cubicBezTo>
                  <a:pt x="242" y="210"/>
                  <a:pt x="238" y="200"/>
                  <a:pt x="235" y="190"/>
                </a:cubicBezTo>
                <a:cubicBezTo>
                  <a:pt x="233" y="180"/>
                  <a:pt x="233" y="170"/>
                  <a:pt x="236" y="161"/>
                </a:cubicBezTo>
                <a:cubicBezTo>
                  <a:pt x="239" y="151"/>
                  <a:pt x="245" y="142"/>
                  <a:pt x="253" y="133"/>
                </a:cubicBezTo>
                <a:cubicBezTo>
                  <a:pt x="262" y="124"/>
                  <a:pt x="271" y="119"/>
                  <a:pt x="280" y="116"/>
                </a:cubicBezTo>
                <a:cubicBezTo>
                  <a:pt x="289" y="113"/>
                  <a:pt x="298" y="113"/>
                  <a:pt x="307" y="115"/>
                </a:cubicBezTo>
                <a:cubicBezTo>
                  <a:pt x="317" y="117"/>
                  <a:pt x="327" y="122"/>
                  <a:pt x="337" y="129"/>
                </a:cubicBezTo>
                <a:cubicBezTo>
                  <a:pt x="347" y="136"/>
                  <a:pt x="358" y="146"/>
                  <a:pt x="369" y="157"/>
                </a:cubicBezTo>
                <a:close/>
                <a:moveTo>
                  <a:pt x="351" y="177"/>
                </a:moveTo>
                <a:cubicBezTo>
                  <a:pt x="345" y="170"/>
                  <a:pt x="338" y="164"/>
                  <a:pt x="333" y="159"/>
                </a:cubicBezTo>
                <a:cubicBezTo>
                  <a:pt x="327" y="154"/>
                  <a:pt x="321" y="150"/>
                  <a:pt x="316" y="147"/>
                </a:cubicBezTo>
                <a:cubicBezTo>
                  <a:pt x="311" y="144"/>
                  <a:pt x="306" y="141"/>
                  <a:pt x="302" y="140"/>
                </a:cubicBezTo>
                <a:cubicBezTo>
                  <a:pt x="297" y="138"/>
                  <a:pt x="293" y="138"/>
                  <a:pt x="289" y="138"/>
                </a:cubicBezTo>
                <a:cubicBezTo>
                  <a:pt x="285" y="138"/>
                  <a:pt x="281" y="139"/>
                  <a:pt x="278" y="141"/>
                </a:cubicBezTo>
                <a:cubicBezTo>
                  <a:pt x="274" y="143"/>
                  <a:pt x="271" y="145"/>
                  <a:pt x="267" y="149"/>
                </a:cubicBezTo>
                <a:cubicBezTo>
                  <a:pt x="261" y="155"/>
                  <a:pt x="258" y="161"/>
                  <a:pt x="257" y="167"/>
                </a:cubicBezTo>
                <a:cubicBezTo>
                  <a:pt x="256" y="174"/>
                  <a:pt x="257" y="181"/>
                  <a:pt x="260" y="188"/>
                </a:cubicBezTo>
                <a:cubicBezTo>
                  <a:pt x="262" y="195"/>
                  <a:pt x="267" y="202"/>
                  <a:pt x="273" y="209"/>
                </a:cubicBezTo>
                <a:cubicBezTo>
                  <a:pt x="278" y="217"/>
                  <a:pt x="285" y="224"/>
                  <a:pt x="293" y="232"/>
                </a:cubicBezTo>
                <a:cubicBezTo>
                  <a:pt x="303" y="242"/>
                  <a:pt x="312" y="250"/>
                  <a:pt x="320" y="256"/>
                </a:cubicBezTo>
                <a:cubicBezTo>
                  <a:pt x="328" y="262"/>
                  <a:pt x="336" y="266"/>
                  <a:pt x="342" y="268"/>
                </a:cubicBezTo>
                <a:cubicBezTo>
                  <a:pt x="349" y="271"/>
                  <a:pt x="355" y="271"/>
                  <a:pt x="361" y="269"/>
                </a:cubicBezTo>
                <a:cubicBezTo>
                  <a:pt x="366" y="268"/>
                  <a:pt x="372" y="265"/>
                  <a:pt x="377" y="260"/>
                </a:cubicBezTo>
                <a:cubicBezTo>
                  <a:pt x="381" y="256"/>
                  <a:pt x="384" y="252"/>
                  <a:pt x="385" y="247"/>
                </a:cubicBezTo>
                <a:cubicBezTo>
                  <a:pt x="387" y="243"/>
                  <a:pt x="388" y="239"/>
                  <a:pt x="388" y="234"/>
                </a:cubicBezTo>
                <a:cubicBezTo>
                  <a:pt x="387" y="230"/>
                  <a:pt x="386" y="225"/>
                  <a:pt x="384" y="221"/>
                </a:cubicBezTo>
                <a:cubicBezTo>
                  <a:pt x="382" y="216"/>
                  <a:pt x="380" y="211"/>
                  <a:pt x="377" y="206"/>
                </a:cubicBezTo>
                <a:cubicBezTo>
                  <a:pt x="374" y="201"/>
                  <a:pt x="370" y="197"/>
                  <a:pt x="366" y="192"/>
                </a:cubicBezTo>
                <a:cubicBezTo>
                  <a:pt x="361" y="187"/>
                  <a:pt x="357" y="182"/>
                  <a:pt x="351" y="177"/>
                </a:cubicBezTo>
                <a:close/>
                <a:moveTo>
                  <a:pt x="482" y="44"/>
                </a:moveTo>
                <a:cubicBezTo>
                  <a:pt x="492" y="54"/>
                  <a:pt x="501" y="64"/>
                  <a:pt x="508" y="75"/>
                </a:cubicBezTo>
                <a:cubicBezTo>
                  <a:pt x="515" y="85"/>
                  <a:pt x="520" y="95"/>
                  <a:pt x="522" y="105"/>
                </a:cubicBezTo>
                <a:cubicBezTo>
                  <a:pt x="524" y="115"/>
                  <a:pt x="524" y="125"/>
                  <a:pt x="521" y="134"/>
                </a:cubicBezTo>
                <a:cubicBezTo>
                  <a:pt x="519" y="144"/>
                  <a:pt x="513" y="153"/>
                  <a:pt x="504" y="162"/>
                </a:cubicBezTo>
                <a:cubicBezTo>
                  <a:pt x="495" y="171"/>
                  <a:pt x="486" y="176"/>
                  <a:pt x="478" y="179"/>
                </a:cubicBezTo>
                <a:cubicBezTo>
                  <a:pt x="469" y="182"/>
                  <a:pt x="459" y="182"/>
                  <a:pt x="450" y="180"/>
                </a:cubicBezTo>
                <a:cubicBezTo>
                  <a:pt x="441" y="178"/>
                  <a:pt x="431" y="173"/>
                  <a:pt x="421" y="166"/>
                </a:cubicBezTo>
                <a:cubicBezTo>
                  <a:pt x="410" y="159"/>
                  <a:pt x="400" y="149"/>
                  <a:pt x="389" y="138"/>
                </a:cubicBezTo>
                <a:cubicBezTo>
                  <a:pt x="378" y="128"/>
                  <a:pt x="370" y="118"/>
                  <a:pt x="363" y="107"/>
                </a:cubicBezTo>
                <a:cubicBezTo>
                  <a:pt x="356" y="97"/>
                  <a:pt x="351" y="87"/>
                  <a:pt x="348" y="77"/>
                </a:cubicBezTo>
                <a:cubicBezTo>
                  <a:pt x="346" y="67"/>
                  <a:pt x="346" y="57"/>
                  <a:pt x="349" y="48"/>
                </a:cubicBezTo>
                <a:cubicBezTo>
                  <a:pt x="352" y="38"/>
                  <a:pt x="358" y="29"/>
                  <a:pt x="367" y="20"/>
                </a:cubicBezTo>
                <a:cubicBezTo>
                  <a:pt x="375" y="11"/>
                  <a:pt x="384" y="5"/>
                  <a:pt x="393" y="3"/>
                </a:cubicBezTo>
                <a:cubicBezTo>
                  <a:pt x="402" y="0"/>
                  <a:pt x="411" y="0"/>
                  <a:pt x="420" y="2"/>
                </a:cubicBezTo>
                <a:cubicBezTo>
                  <a:pt x="430" y="4"/>
                  <a:pt x="440" y="9"/>
                  <a:pt x="450" y="16"/>
                </a:cubicBezTo>
                <a:cubicBezTo>
                  <a:pt x="460" y="23"/>
                  <a:pt x="471" y="32"/>
                  <a:pt x="482" y="44"/>
                </a:cubicBezTo>
                <a:close/>
                <a:moveTo>
                  <a:pt x="465" y="63"/>
                </a:moveTo>
                <a:cubicBezTo>
                  <a:pt x="458" y="57"/>
                  <a:pt x="452" y="51"/>
                  <a:pt x="446" y="46"/>
                </a:cubicBezTo>
                <a:cubicBezTo>
                  <a:pt x="440" y="41"/>
                  <a:pt x="434" y="37"/>
                  <a:pt x="429" y="34"/>
                </a:cubicBezTo>
                <a:cubicBezTo>
                  <a:pt x="424" y="31"/>
                  <a:pt x="419" y="28"/>
                  <a:pt x="415" y="27"/>
                </a:cubicBezTo>
                <a:cubicBezTo>
                  <a:pt x="410" y="25"/>
                  <a:pt x="406" y="25"/>
                  <a:pt x="402" y="25"/>
                </a:cubicBezTo>
                <a:cubicBezTo>
                  <a:pt x="398" y="25"/>
                  <a:pt x="394" y="26"/>
                  <a:pt x="391" y="28"/>
                </a:cubicBezTo>
                <a:cubicBezTo>
                  <a:pt x="387" y="30"/>
                  <a:pt x="384" y="32"/>
                  <a:pt x="380" y="36"/>
                </a:cubicBezTo>
                <a:cubicBezTo>
                  <a:pt x="374" y="42"/>
                  <a:pt x="371" y="48"/>
                  <a:pt x="370" y="54"/>
                </a:cubicBezTo>
                <a:cubicBezTo>
                  <a:pt x="369" y="61"/>
                  <a:pt x="370" y="68"/>
                  <a:pt x="373" y="75"/>
                </a:cubicBezTo>
                <a:cubicBezTo>
                  <a:pt x="376" y="82"/>
                  <a:pt x="380" y="89"/>
                  <a:pt x="386" y="96"/>
                </a:cubicBezTo>
                <a:cubicBezTo>
                  <a:pt x="392" y="104"/>
                  <a:pt x="398" y="111"/>
                  <a:pt x="406" y="119"/>
                </a:cubicBezTo>
                <a:cubicBezTo>
                  <a:pt x="416" y="129"/>
                  <a:pt x="425" y="137"/>
                  <a:pt x="433" y="143"/>
                </a:cubicBezTo>
                <a:cubicBezTo>
                  <a:pt x="441" y="149"/>
                  <a:pt x="449" y="153"/>
                  <a:pt x="456" y="155"/>
                </a:cubicBezTo>
                <a:cubicBezTo>
                  <a:pt x="462" y="157"/>
                  <a:pt x="468" y="158"/>
                  <a:pt x="474" y="156"/>
                </a:cubicBezTo>
                <a:cubicBezTo>
                  <a:pt x="480" y="155"/>
                  <a:pt x="485" y="151"/>
                  <a:pt x="490" y="146"/>
                </a:cubicBezTo>
                <a:cubicBezTo>
                  <a:pt x="494" y="143"/>
                  <a:pt x="497" y="138"/>
                  <a:pt x="498" y="134"/>
                </a:cubicBezTo>
                <a:cubicBezTo>
                  <a:pt x="500" y="130"/>
                  <a:pt x="501" y="126"/>
                  <a:pt x="501" y="121"/>
                </a:cubicBezTo>
                <a:cubicBezTo>
                  <a:pt x="500" y="117"/>
                  <a:pt x="499" y="112"/>
                  <a:pt x="497" y="107"/>
                </a:cubicBezTo>
                <a:cubicBezTo>
                  <a:pt x="496" y="103"/>
                  <a:pt x="493" y="98"/>
                  <a:pt x="490" y="93"/>
                </a:cubicBezTo>
                <a:cubicBezTo>
                  <a:pt x="487" y="88"/>
                  <a:pt x="483" y="83"/>
                  <a:pt x="479" y="78"/>
                </a:cubicBezTo>
                <a:cubicBezTo>
                  <a:pt x="474" y="73"/>
                  <a:pt x="470" y="68"/>
                  <a:pt x="465" y="6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8" name="Freeform 44"/>
          <p:cNvSpPr>
            <a:spLocks noEditPoints="1"/>
          </p:cNvSpPr>
          <p:nvPr/>
        </p:nvSpPr>
        <p:spPr bwMode="auto">
          <a:xfrm>
            <a:off x="5266317" y="5146675"/>
            <a:ext cx="323850" cy="317500"/>
          </a:xfrm>
          <a:custGeom>
            <a:avLst/>
            <a:gdLst/>
            <a:ahLst/>
            <a:cxnLst>
              <a:cxn ang="0">
                <a:pos x="203" y="450"/>
              </a:cxn>
              <a:cxn ang="0">
                <a:pos x="127" y="530"/>
              </a:cxn>
              <a:cxn ang="0">
                <a:pos x="118" y="531"/>
              </a:cxn>
              <a:cxn ang="0">
                <a:pos x="108" y="521"/>
              </a:cxn>
              <a:cxn ang="0">
                <a:pos x="105" y="457"/>
              </a:cxn>
              <a:cxn ang="0">
                <a:pos x="91" y="387"/>
              </a:cxn>
              <a:cxn ang="0">
                <a:pos x="60" y="366"/>
              </a:cxn>
              <a:cxn ang="0">
                <a:pos x="27" y="390"/>
              </a:cxn>
              <a:cxn ang="0">
                <a:pos x="16" y="420"/>
              </a:cxn>
              <a:cxn ang="0">
                <a:pos x="9" y="418"/>
              </a:cxn>
              <a:cxn ang="0">
                <a:pos x="1" y="410"/>
              </a:cxn>
              <a:cxn ang="0">
                <a:pos x="1" y="396"/>
              </a:cxn>
              <a:cxn ang="0">
                <a:pos x="23" y="358"/>
              </a:cxn>
              <a:cxn ang="0">
                <a:pos x="81" y="343"/>
              </a:cxn>
              <a:cxn ang="0">
                <a:pos x="118" y="387"/>
              </a:cxn>
              <a:cxn ang="0">
                <a:pos x="128" y="499"/>
              </a:cxn>
              <a:cxn ang="0">
                <a:pos x="192" y="439"/>
              </a:cxn>
              <a:cxn ang="0">
                <a:pos x="256" y="265"/>
              </a:cxn>
              <a:cxn ang="0">
                <a:pos x="295" y="356"/>
              </a:cxn>
              <a:cxn ang="0">
                <a:pos x="224" y="401"/>
              </a:cxn>
              <a:cxn ang="0">
                <a:pos x="136" y="329"/>
              </a:cxn>
              <a:cxn ang="0">
                <a:pos x="140" y="241"/>
              </a:cxn>
              <a:cxn ang="0">
                <a:pos x="224" y="237"/>
              </a:cxn>
              <a:cxn ang="0">
                <a:pos x="219" y="267"/>
              </a:cxn>
              <a:cxn ang="0">
                <a:pos x="176" y="246"/>
              </a:cxn>
              <a:cxn ang="0">
                <a:pos x="144" y="276"/>
              </a:cxn>
              <a:cxn ang="0">
                <a:pos x="180" y="340"/>
              </a:cxn>
              <a:cxn ang="0">
                <a:pos x="248" y="378"/>
              </a:cxn>
              <a:cxn ang="0">
                <a:pos x="274" y="342"/>
              </a:cxn>
              <a:cxn ang="0">
                <a:pos x="253" y="300"/>
              </a:cxn>
              <a:cxn ang="0">
                <a:pos x="395" y="183"/>
              </a:cxn>
              <a:cxn ang="0">
                <a:pos x="391" y="270"/>
              </a:cxn>
              <a:cxn ang="0">
                <a:pos x="308" y="274"/>
              </a:cxn>
              <a:cxn ang="0">
                <a:pos x="235" y="185"/>
              </a:cxn>
              <a:cxn ang="0">
                <a:pos x="280" y="111"/>
              </a:cxn>
              <a:cxn ang="0">
                <a:pos x="369" y="152"/>
              </a:cxn>
              <a:cxn ang="0">
                <a:pos x="316" y="142"/>
              </a:cxn>
              <a:cxn ang="0">
                <a:pos x="278" y="136"/>
              </a:cxn>
              <a:cxn ang="0">
                <a:pos x="260" y="183"/>
              </a:cxn>
              <a:cxn ang="0">
                <a:pos x="320" y="251"/>
              </a:cxn>
              <a:cxn ang="0">
                <a:pos x="377" y="255"/>
              </a:cxn>
              <a:cxn ang="0">
                <a:pos x="384" y="216"/>
              </a:cxn>
              <a:cxn ang="0">
                <a:pos x="352" y="172"/>
              </a:cxn>
              <a:cxn ang="0">
                <a:pos x="543" y="110"/>
              </a:cxn>
              <a:cxn ang="0">
                <a:pos x="467" y="190"/>
              </a:cxn>
              <a:cxn ang="0">
                <a:pos x="457" y="192"/>
              </a:cxn>
              <a:cxn ang="0">
                <a:pos x="447" y="181"/>
              </a:cxn>
              <a:cxn ang="0">
                <a:pos x="445" y="118"/>
              </a:cxn>
              <a:cxn ang="0">
                <a:pos x="430" y="47"/>
              </a:cxn>
              <a:cxn ang="0">
                <a:pos x="400" y="27"/>
              </a:cxn>
              <a:cxn ang="0">
                <a:pos x="366" y="51"/>
              </a:cxn>
              <a:cxn ang="0">
                <a:pos x="356" y="80"/>
              </a:cxn>
              <a:cxn ang="0">
                <a:pos x="349" y="79"/>
              </a:cxn>
              <a:cxn ang="0">
                <a:pos x="340" y="70"/>
              </a:cxn>
              <a:cxn ang="0">
                <a:pos x="341" y="57"/>
              </a:cxn>
              <a:cxn ang="0">
                <a:pos x="362" y="19"/>
              </a:cxn>
              <a:cxn ang="0">
                <a:pos x="421" y="4"/>
              </a:cxn>
              <a:cxn ang="0">
                <a:pos x="458" y="48"/>
              </a:cxn>
              <a:cxn ang="0">
                <a:pos x="467" y="159"/>
              </a:cxn>
              <a:cxn ang="0">
                <a:pos x="531" y="99"/>
              </a:cxn>
            </a:cxnLst>
            <a:rect l="0" t="0" r="r" b="b"/>
            <a:pathLst>
              <a:path w="543" h="533">
                <a:moveTo>
                  <a:pt x="198" y="443"/>
                </a:moveTo>
                <a:cubicBezTo>
                  <a:pt x="200" y="444"/>
                  <a:pt x="201" y="446"/>
                  <a:pt x="202" y="447"/>
                </a:cubicBezTo>
                <a:cubicBezTo>
                  <a:pt x="202" y="448"/>
                  <a:pt x="203" y="449"/>
                  <a:pt x="203" y="450"/>
                </a:cubicBezTo>
                <a:cubicBezTo>
                  <a:pt x="204" y="451"/>
                  <a:pt x="204" y="452"/>
                  <a:pt x="204" y="453"/>
                </a:cubicBezTo>
                <a:cubicBezTo>
                  <a:pt x="203" y="453"/>
                  <a:pt x="203" y="454"/>
                  <a:pt x="202" y="455"/>
                </a:cubicBezTo>
                <a:lnTo>
                  <a:pt x="127" y="530"/>
                </a:lnTo>
                <a:cubicBezTo>
                  <a:pt x="126" y="531"/>
                  <a:pt x="125" y="532"/>
                  <a:pt x="124" y="532"/>
                </a:cubicBezTo>
                <a:cubicBezTo>
                  <a:pt x="123" y="533"/>
                  <a:pt x="122" y="533"/>
                  <a:pt x="121" y="533"/>
                </a:cubicBezTo>
                <a:cubicBezTo>
                  <a:pt x="120" y="533"/>
                  <a:pt x="119" y="532"/>
                  <a:pt x="118" y="531"/>
                </a:cubicBezTo>
                <a:cubicBezTo>
                  <a:pt x="116" y="531"/>
                  <a:pt x="115" y="530"/>
                  <a:pt x="113" y="528"/>
                </a:cubicBezTo>
                <a:cubicBezTo>
                  <a:pt x="112" y="527"/>
                  <a:pt x="111" y="525"/>
                  <a:pt x="110" y="524"/>
                </a:cubicBezTo>
                <a:cubicBezTo>
                  <a:pt x="109" y="523"/>
                  <a:pt x="108" y="522"/>
                  <a:pt x="108" y="521"/>
                </a:cubicBezTo>
                <a:cubicBezTo>
                  <a:pt x="107" y="519"/>
                  <a:pt x="107" y="518"/>
                  <a:pt x="107" y="517"/>
                </a:cubicBezTo>
                <a:cubicBezTo>
                  <a:pt x="106" y="516"/>
                  <a:pt x="106" y="514"/>
                  <a:pt x="106" y="512"/>
                </a:cubicBezTo>
                <a:lnTo>
                  <a:pt x="105" y="457"/>
                </a:lnTo>
                <a:cubicBezTo>
                  <a:pt x="105" y="444"/>
                  <a:pt x="105" y="434"/>
                  <a:pt x="103" y="425"/>
                </a:cubicBezTo>
                <a:cubicBezTo>
                  <a:pt x="102" y="416"/>
                  <a:pt x="100" y="408"/>
                  <a:pt x="98" y="402"/>
                </a:cubicBezTo>
                <a:cubicBezTo>
                  <a:pt x="96" y="396"/>
                  <a:pt x="93" y="391"/>
                  <a:pt x="91" y="387"/>
                </a:cubicBezTo>
                <a:cubicBezTo>
                  <a:pt x="88" y="382"/>
                  <a:pt x="85" y="379"/>
                  <a:pt x="82" y="376"/>
                </a:cubicBezTo>
                <a:cubicBezTo>
                  <a:pt x="79" y="373"/>
                  <a:pt x="76" y="371"/>
                  <a:pt x="72" y="369"/>
                </a:cubicBezTo>
                <a:cubicBezTo>
                  <a:pt x="68" y="367"/>
                  <a:pt x="64" y="366"/>
                  <a:pt x="60" y="366"/>
                </a:cubicBezTo>
                <a:cubicBezTo>
                  <a:pt x="56" y="366"/>
                  <a:pt x="52" y="367"/>
                  <a:pt x="48" y="369"/>
                </a:cubicBezTo>
                <a:cubicBezTo>
                  <a:pt x="44" y="370"/>
                  <a:pt x="40" y="373"/>
                  <a:pt x="37" y="377"/>
                </a:cubicBezTo>
                <a:cubicBezTo>
                  <a:pt x="32" y="381"/>
                  <a:pt x="29" y="386"/>
                  <a:pt x="27" y="390"/>
                </a:cubicBezTo>
                <a:cubicBezTo>
                  <a:pt x="24" y="395"/>
                  <a:pt x="22" y="399"/>
                  <a:pt x="21" y="403"/>
                </a:cubicBezTo>
                <a:cubicBezTo>
                  <a:pt x="20" y="407"/>
                  <a:pt x="19" y="411"/>
                  <a:pt x="19" y="414"/>
                </a:cubicBezTo>
                <a:cubicBezTo>
                  <a:pt x="18" y="417"/>
                  <a:pt x="17" y="419"/>
                  <a:pt x="16" y="420"/>
                </a:cubicBezTo>
                <a:cubicBezTo>
                  <a:pt x="16" y="420"/>
                  <a:pt x="15" y="420"/>
                  <a:pt x="15" y="421"/>
                </a:cubicBezTo>
                <a:cubicBezTo>
                  <a:pt x="14" y="421"/>
                  <a:pt x="13" y="421"/>
                  <a:pt x="12" y="420"/>
                </a:cubicBezTo>
                <a:cubicBezTo>
                  <a:pt x="11" y="420"/>
                  <a:pt x="10" y="419"/>
                  <a:pt x="9" y="418"/>
                </a:cubicBezTo>
                <a:cubicBezTo>
                  <a:pt x="8" y="417"/>
                  <a:pt x="7" y="416"/>
                  <a:pt x="5" y="415"/>
                </a:cubicBezTo>
                <a:cubicBezTo>
                  <a:pt x="4" y="414"/>
                  <a:pt x="3" y="413"/>
                  <a:pt x="3" y="412"/>
                </a:cubicBezTo>
                <a:cubicBezTo>
                  <a:pt x="2" y="411"/>
                  <a:pt x="1" y="410"/>
                  <a:pt x="1" y="410"/>
                </a:cubicBezTo>
                <a:cubicBezTo>
                  <a:pt x="0" y="409"/>
                  <a:pt x="0" y="408"/>
                  <a:pt x="0" y="407"/>
                </a:cubicBezTo>
                <a:cubicBezTo>
                  <a:pt x="0" y="407"/>
                  <a:pt x="0" y="405"/>
                  <a:pt x="0" y="404"/>
                </a:cubicBezTo>
                <a:cubicBezTo>
                  <a:pt x="0" y="402"/>
                  <a:pt x="0" y="400"/>
                  <a:pt x="1" y="396"/>
                </a:cubicBezTo>
                <a:cubicBezTo>
                  <a:pt x="2" y="393"/>
                  <a:pt x="3" y="389"/>
                  <a:pt x="5" y="385"/>
                </a:cubicBezTo>
                <a:cubicBezTo>
                  <a:pt x="7" y="381"/>
                  <a:pt x="10" y="376"/>
                  <a:pt x="12" y="372"/>
                </a:cubicBezTo>
                <a:cubicBezTo>
                  <a:pt x="15" y="367"/>
                  <a:pt x="19" y="363"/>
                  <a:pt x="23" y="358"/>
                </a:cubicBezTo>
                <a:cubicBezTo>
                  <a:pt x="30" y="352"/>
                  <a:pt x="36" y="347"/>
                  <a:pt x="43" y="344"/>
                </a:cubicBezTo>
                <a:cubicBezTo>
                  <a:pt x="50" y="341"/>
                  <a:pt x="56" y="339"/>
                  <a:pt x="63" y="339"/>
                </a:cubicBezTo>
                <a:cubicBezTo>
                  <a:pt x="69" y="339"/>
                  <a:pt x="76" y="341"/>
                  <a:pt x="81" y="343"/>
                </a:cubicBezTo>
                <a:cubicBezTo>
                  <a:pt x="87" y="346"/>
                  <a:pt x="93" y="350"/>
                  <a:pt x="97" y="354"/>
                </a:cubicBezTo>
                <a:cubicBezTo>
                  <a:pt x="102" y="359"/>
                  <a:pt x="106" y="364"/>
                  <a:pt x="109" y="369"/>
                </a:cubicBezTo>
                <a:cubicBezTo>
                  <a:pt x="113" y="374"/>
                  <a:pt x="116" y="380"/>
                  <a:pt x="118" y="387"/>
                </a:cubicBezTo>
                <a:cubicBezTo>
                  <a:pt x="121" y="395"/>
                  <a:pt x="123" y="404"/>
                  <a:pt x="124" y="415"/>
                </a:cubicBezTo>
                <a:cubicBezTo>
                  <a:pt x="126" y="426"/>
                  <a:pt x="127" y="439"/>
                  <a:pt x="127" y="455"/>
                </a:cubicBezTo>
                <a:lnTo>
                  <a:pt x="128" y="499"/>
                </a:lnTo>
                <a:lnTo>
                  <a:pt x="187" y="440"/>
                </a:lnTo>
                <a:cubicBezTo>
                  <a:pt x="187" y="439"/>
                  <a:pt x="188" y="439"/>
                  <a:pt x="189" y="438"/>
                </a:cubicBezTo>
                <a:cubicBezTo>
                  <a:pt x="190" y="438"/>
                  <a:pt x="191" y="438"/>
                  <a:pt x="192" y="439"/>
                </a:cubicBezTo>
                <a:cubicBezTo>
                  <a:pt x="193" y="439"/>
                  <a:pt x="194" y="439"/>
                  <a:pt x="195" y="440"/>
                </a:cubicBezTo>
                <a:cubicBezTo>
                  <a:pt x="196" y="441"/>
                  <a:pt x="197" y="442"/>
                  <a:pt x="198" y="443"/>
                </a:cubicBezTo>
                <a:close/>
                <a:moveTo>
                  <a:pt x="256" y="265"/>
                </a:moveTo>
                <a:cubicBezTo>
                  <a:pt x="266" y="275"/>
                  <a:pt x="275" y="286"/>
                  <a:pt x="282" y="296"/>
                </a:cubicBezTo>
                <a:cubicBezTo>
                  <a:pt x="289" y="306"/>
                  <a:pt x="293" y="316"/>
                  <a:pt x="296" y="326"/>
                </a:cubicBezTo>
                <a:cubicBezTo>
                  <a:pt x="298" y="336"/>
                  <a:pt x="298" y="346"/>
                  <a:pt x="295" y="356"/>
                </a:cubicBezTo>
                <a:cubicBezTo>
                  <a:pt x="292" y="365"/>
                  <a:pt x="287" y="375"/>
                  <a:pt x="277" y="384"/>
                </a:cubicBezTo>
                <a:cubicBezTo>
                  <a:pt x="269" y="392"/>
                  <a:pt x="260" y="398"/>
                  <a:pt x="251" y="401"/>
                </a:cubicBezTo>
                <a:cubicBezTo>
                  <a:pt x="242" y="403"/>
                  <a:pt x="233" y="404"/>
                  <a:pt x="224" y="401"/>
                </a:cubicBezTo>
                <a:cubicBezTo>
                  <a:pt x="214" y="399"/>
                  <a:pt x="205" y="394"/>
                  <a:pt x="194" y="387"/>
                </a:cubicBezTo>
                <a:cubicBezTo>
                  <a:pt x="184" y="380"/>
                  <a:pt x="174" y="371"/>
                  <a:pt x="162" y="360"/>
                </a:cubicBezTo>
                <a:cubicBezTo>
                  <a:pt x="152" y="349"/>
                  <a:pt x="143" y="339"/>
                  <a:pt x="136" y="329"/>
                </a:cubicBezTo>
                <a:cubicBezTo>
                  <a:pt x="129" y="318"/>
                  <a:pt x="125" y="308"/>
                  <a:pt x="122" y="298"/>
                </a:cubicBezTo>
                <a:cubicBezTo>
                  <a:pt x="120" y="288"/>
                  <a:pt x="120" y="278"/>
                  <a:pt x="123" y="269"/>
                </a:cubicBezTo>
                <a:cubicBezTo>
                  <a:pt x="126" y="259"/>
                  <a:pt x="131" y="250"/>
                  <a:pt x="140" y="241"/>
                </a:cubicBezTo>
                <a:cubicBezTo>
                  <a:pt x="149" y="232"/>
                  <a:pt x="158" y="227"/>
                  <a:pt x="167" y="224"/>
                </a:cubicBezTo>
                <a:cubicBezTo>
                  <a:pt x="176" y="221"/>
                  <a:pt x="185" y="221"/>
                  <a:pt x="194" y="223"/>
                </a:cubicBezTo>
                <a:cubicBezTo>
                  <a:pt x="204" y="226"/>
                  <a:pt x="214" y="230"/>
                  <a:pt x="224" y="237"/>
                </a:cubicBezTo>
                <a:cubicBezTo>
                  <a:pt x="234" y="245"/>
                  <a:pt x="244" y="254"/>
                  <a:pt x="256" y="265"/>
                </a:cubicBezTo>
                <a:close/>
                <a:moveTo>
                  <a:pt x="238" y="285"/>
                </a:moveTo>
                <a:cubicBezTo>
                  <a:pt x="232" y="278"/>
                  <a:pt x="225" y="272"/>
                  <a:pt x="219" y="267"/>
                </a:cubicBezTo>
                <a:cubicBezTo>
                  <a:pt x="214" y="262"/>
                  <a:pt x="208" y="258"/>
                  <a:pt x="203" y="255"/>
                </a:cubicBezTo>
                <a:cubicBezTo>
                  <a:pt x="198" y="252"/>
                  <a:pt x="193" y="250"/>
                  <a:pt x="189" y="248"/>
                </a:cubicBezTo>
                <a:cubicBezTo>
                  <a:pt x="184" y="247"/>
                  <a:pt x="180" y="246"/>
                  <a:pt x="176" y="246"/>
                </a:cubicBezTo>
                <a:cubicBezTo>
                  <a:pt x="172" y="246"/>
                  <a:pt x="168" y="247"/>
                  <a:pt x="165" y="249"/>
                </a:cubicBezTo>
                <a:cubicBezTo>
                  <a:pt x="161" y="251"/>
                  <a:pt x="158" y="254"/>
                  <a:pt x="154" y="257"/>
                </a:cubicBezTo>
                <a:cubicBezTo>
                  <a:pt x="148" y="263"/>
                  <a:pt x="145" y="269"/>
                  <a:pt x="144" y="276"/>
                </a:cubicBezTo>
                <a:cubicBezTo>
                  <a:pt x="143" y="282"/>
                  <a:pt x="144" y="289"/>
                  <a:pt x="147" y="296"/>
                </a:cubicBezTo>
                <a:cubicBezTo>
                  <a:pt x="149" y="303"/>
                  <a:pt x="154" y="310"/>
                  <a:pt x="160" y="317"/>
                </a:cubicBezTo>
                <a:cubicBezTo>
                  <a:pt x="165" y="325"/>
                  <a:pt x="172" y="332"/>
                  <a:pt x="180" y="340"/>
                </a:cubicBezTo>
                <a:cubicBezTo>
                  <a:pt x="190" y="350"/>
                  <a:pt x="199" y="358"/>
                  <a:pt x="207" y="364"/>
                </a:cubicBezTo>
                <a:cubicBezTo>
                  <a:pt x="215" y="370"/>
                  <a:pt x="223" y="374"/>
                  <a:pt x="229" y="376"/>
                </a:cubicBezTo>
                <a:cubicBezTo>
                  <a:pt x="236" y="379"/>
                  <a:pt x="242" y="379"/>
                  <a:pt x="248" y="378"/>
                </a:cubicBezTo>
                <a:cubicBezTo>
                  <a:pt x="253" y="376"/>
                  <a:pt x="259" y="373"/>
                  <a:pt x="264" y="368"/>
                </a:cubicBezTo>
                <a:cubicBezTo>
                  <a:pt x="268" y="364"/>
                  <a:pt x="270" y="360"/>
                  <a:pt x="272" y="355"/>
                </a:cubicBezTo>
                <a:cubicBezTo>
                  <a:pt x="274" y="351"/>
                  <a:pt x="275" y="347"/>
                  <a:pt x="274" y="342"/>
                </a:cubicBezTo>
                <a:cubicBezTo>
                  <a:pt x="274" y="338"/>
                  <a:pt x="273" y="333"/>
                  <a:pt x="271" y="329"/>
                </a:cubicBezTo>
                <a:cubicBezTo>
                  <a:pt x="269" y="324"/>
                  <a:pt x="267" y="319"/>
                  <a:pt x="264" y="314"/>
                </a:cubicBezTo>
                <a:cubicBezTo>
                  <a:pt x="261" y="310"/>
                  <a:pt x="257" y="305"/>
                  <a:pt x="253" y="300"/>
                </a:cubicBezTo>
                <a:cubicBezTo>
                  <a:pt x="248" y="295"/>
                  <a:pt x="243" y="290"/>
                  <a:pt x="238" y="285"/>
                </a:cubicBezTo>
                <a:close/>
                <a:moveTo>
                  <a:pt x="369" y="152"/>
                </a:moveTo>
                <a:cubicBezTo>
                  <a:pt x="379" y="162"/>
                  <a:pt x="388" y="173"/>
                  <a:pt x="395" y="183"/>
                </a:cubicBezTo>
                <a:cubicBezTo>
                  <a:pt x="402" y="193"/>
                  <a:pt x="407" y="203"/>
                  <a:pt x="409" y="213"/>
                </a:cubicBezTo>
                <a:cubicBezTo>
                  <a:pt x="411" y="223"/>
                  <a:pt x="411" y="233"/>
                  <a:pt x="408" y="243"/>
                </a:cubicBezTo>
                <a:cubicBezTo>
                  <a:pt x="406" y="252"/>
                  <a:pt x="400" y="261"/>
                  <a:pt x="391" y="270"/>
                </a:cubicBezTo>
                <a:cubicBezTo>
                  <a:pt x="382" y="279"/>
                  <a:pt x="373" y="285"/>
                  <a:pt x="364" y="287"/>
                </a:cubicBezTo>
                <a:cubicBezTo>
                  <a:pt x="356" y="290"/>
                  <a:pt x="346" y="290"/>
                  <a:pt x="337" y="288"/>
                </a:cubicBezTo>
                <a:cubicBezTo>
                  <a:pt x="327" y="286"/>
                  <a:pt x="318" y="281"/>
                  <a:pt x="308" y="274"/>
                </a:cubicBezTo>
                <a:cubicBezTo>
                  <a:pt x="297" y="267"/>
                  <a:pt x="287" y="258"/>
                  <a:pt x="275" y="246"/>
                </a:cubicBezTo>
                <a:cubicBezTo>
                  <a:pt x="265" y="236"/>
                  <a:pt x="256" y="226"/>
                  <a:pt x="250" y="215"/>
                </a:cubicBezTo>
                <a:cubicBezTo>
                  <a:pt x="243" y="205"/>
                  <a:pt x="238" y="195"/>
                  <a:pt x="235" y="185"/>
                </a:cubicBezTo>
                <a:cubicBezTo>
                  <a:pt x="233" y="175"/>
                  <a:pt x="233" y="165"/>
                  <a:pt x="236" y="156"/>
                </a:cubicBezTo>
                <a:cubicBezTo>
                  <a:pt x="239" y="146"/>
                  <a:pt x="245" y="137"/>
                  <a:pt x="254" y="128"/>
                </a:cubicBezTo>
                <a:cubicBezTo>
                  <a:pt x="262" y="119"/>
                  <a:pt x="271" y="114"/>
                  <a:pt x="280" y="111"/>
                </a:cubicBezTo>
                <a:cubicBezTo>
                  <a:pt x="289" y="108"/>
                  <a:pt x="298" y="108"/>
                  <a:pt x="307" y="110"/>
                </a:cubicBezTo>
                <a:cubicBezTo>
                  <a:pt x="317" y="112"/>
                  <a:pt x="327" y="117"/>
                  <a:pt x="337" y="124"/>
                </a:cubicBezTo>
                <a:cubicBezTo>
                  <a:pt x="347" y="131"/>
                  <a:pt x="358" y="141"/>
                  <a:pt x="369" y="152"/>
                </a:cubicBezTo>
                <a:close/>
                <a:moveTo>
                  <a:pt x="352" y="172"/>
                </a:moveTo>
                <a:cubicBezTo>
                  <a:pt x="345" y="165"/>
                  <a:pt x="338" y="159"/>
                  <a:pt x="333" y="154"/>
                </a:cubicBezTo>
                <a:cubicBezTo>
                  <a:pt x="327" y="149"/>
                  <a:pt x="321" y="145"/>
                  <a:pt x="316" y="142"/>
                </a:cubicBezTo>
                <a:cubicBezTo>
                  <a:pt x="311" y="139"/>
                  <a:pt x="306" y="136"/>
                  <a:pt x="302" y="135"/>
                </a:cubicBezTo>
                <a:cubicBezTo>
                  <a:pt x="297" y="133"/>
                  <a:pt x="293" y="133"/>
                  <a:pt x="289" y="133"/>
                </a:cubicBezTo>
                <a:cubicBezTo>
                  <a:pt x="285" y="133"/>
                  <a:pt x="281" y="134"/>
                  <a:pt x="278" y="136"/>
                </a:cubicBezTo>
                <a:cubicBezTo>
                  <a:pt x="274" y="138"/>
                  <a:pt x="271" y="140"/>
                  <a:pt x="267" y="144"/>
                </a:cubicBezTo>
                <a:cubicBezTo>
                  <a:pt x="261" y="150"/>
                  <a:pt x="258" y="156"/>
                  <a:pt x="257" y="162"/>
                </a:cubicBezTo>
                <a:cubicBezTo>
                  <a:pt x="256" y="169"/>
                  <a:pt x="257" y="176"/>
                  <a:pt x="260" y="183"/>
                </a:cubicBezTo>
                <a:cubicBezTo>
                  <a:pt x="263" y="190"/>
                  <a:pt x="267" y="197"/>
                  <a:pt x="273" y="204"/>
                </a:cubicBezTo>
                <a:cubicBezTo>
                  <a:pt x="278" y="212"/>
                  <a:pt x="285" y="219"/>
                  <a:pt x="293" y="227"/>
                </a:cubicBezTo>
                <a:cubicBezTo>
                  <a:pt x="303" y="237"/>
                  <a:pt x="312" y="245"/>
                  <a:pt x="320" y="251"/>
                </a:cubicBezTo>
                <a:cubicBezTo>
                  <a:pt x="328" y="257"/>
                  <a:pt x="336" y="261"/>
                  <a:pt x="343" y="263"/>
                </a:cubicBezTo>
                <a:cubicBezTo>
                  <a:pt x="349" y="266"/>
                  <a:pt x="355" y="266"/>
                  <a:pt x="361" y="264"/>
                </a:cubicBezTo>
                <a:cubicBezTo>
                  <a:pt x="367" y="263"/>
                  <a:pt x="372" y="260"/>
                  <a:pt x="377" y="255"/>
                </a:cubicBezTo>
                <a:cubicBezTo>
                  <a:pt x="381" y="251"/>
                  <a:pt x="384" y="247"/>
                  <a:pt x="385" y="242"/>
                </a:cubicBezTo>
                <a:cubicBezTo>
                  <a:pt x="387" y="238"/>
                  <a:pt x="388" y="234"/>
                  <a:pt x="388" y="229"/>
                </a:cubicBezTo>
                <a:cubicBezTo>
                  <a:pt x="387" y="225"/>
                  <a:pt x="386" y="220"/>
                  <a:pt x="384" y="216"/>
                </a:cubicBezTo>
                <a:cubicBezTo>
                  <a:pt x="383" y="211"/>
                  <a:pt x="380" y="206"/>
                  <a:pt x="377" y="201"/>
                </a:cubicBezTo>
                <a:cubicBezTo>
                  <a:pt x="374" y="196"/>
                  <a:pt x="370" y="192"/>
                  <a:pt x="366" y="187"/>
                </a:cubicBezTo>
                <a:cubicBezTo>
                  <a:pt x="361" y="182"/>
                  <a:pt x="357" y="177"/>
                  <a:pt x="352" y="172"/>
                </a:cubicBezTo>
                <a:close/>
                <a:moveTo>
                  <a:pt x="538" y="104"/>
                </a:moveTo>
                <a:cubicBezTo>
                  <a:pt x="539" y="105"/>
                  <a:pt x="540" y="106"/>
                  <a:pt x="541" y="107"/>
                </a:cubicBezTo>
                <a:cubicBezTo>
                  <a:pt x="542" y="108"/>
                  <a:pt x="542" y="110"/>
                  <a:pt x="543" y="110"/>
                </a:cubicBezTo>
                <a:cubicBezTo>
                  <a:pt x="543" y="111"/>
                  <a:pt x="543" y="112"/>
                  <a:pt x="543" y="113"/>
                </a:cubicBezTo>
                <a:cubicBezTo>
                  <a:pt x="543" y="114"/>
                  <a:pt x="542" y="115"/>
                  <a:pt x="542" y="115"/>
                </a:cubicBezTo>
                <a:lnTo>
                  <a:pt x="467" y="190"/>
                </a:lnTo>
                <a:cubicBezTo>
                  <a:pt x="466" y="191"/>
                  <a:pt x="465" y="192"/>
                  <a:pt x="464" y="193"/>
                </a:cubicBezTo>
                <a:cubicBezTo>
                  <a:pt x="463" y="193"/>
                  <a:pt x="462" y="193"/>
                  <a:pt x="461" y="193"/>
                </a:cubicBezTo>
                <a:cubicBezTo>
                  <a:pt x="459" y="193"/>
                  <a:pt x="458" y="193"/>
                  <a:pt x="457" y="192"/>
                </a:cubicBezTo>
                <a:cubicBezTo>
                  <a:pt x="456" y="191"/>
                  <a:pt x="454" y="190"/>
                  <a:pt x="453" y="189"/>
                </a:cubicBezTo>
                <a:cubicBezTo>
                  <a:pt x="451" y="187"/>
                  <a:pt x="450" y="186"/>
                  <a:pt x="449" y="185"/>
                </a:cubicBezTo>
                <a:cubicBezTo>
                  <a:pt x="448" y="184"/>
                  <a:pt x="448" y="182"/>
                  <a:pt x="447" y="181"/>
                </a:cubicBezTo>
                <a:cubicBezTo>
                  <a:pt x="447" y="180"/>
                  <a:pt x="446" y="179"/>
                  <a:pt x="446" y="177"/>
                </a:cubicBezTo>
                <a:cubicBezTo>
                  <a:pt x="446" y="176"/>
                  <a:pt x="446" y="175"/>
                  <a:pt x="446" y="173"/>
                </a:cubicBezTo>
                <a:lnTo>
                  <a:pt x="445" y="118"/>
                </a:lnTo>
                <a:cubicBezTo>
                  <a:pt x="445" y="105"/>
                  <a:pt x="444" y="94"/>
                  <a:pt x="443" y="85"/>
                </a:cubicBezTo>
                <a:cubicBezTo>
                  <a:pt x="441" y="76"/>
                  <a:pt x="440" y="69"/>
                  <a:pt x="437" y="63"/>
                </a:cubicBezTo>
                <a:cubicBezTo>
                  <a:pt x="435" y="56"/>
                  <a:pt x="433" y="51"/>
                  <a:pt x="430" y="47"/>
                </a:cubicBezTo>
                <a:cubicBezTo>
                  <a:pt x="427" y="43"/>
                  <a:pt x="424" y="39"/>
                  <a:pt x="421" y="36"/>
                </a:cubicBezTo>
                <a:cubicBezTo>
                  <a:pt x="418" y="33"/>
                  <a:pt x="415" y="31"/>
                  <a:pt x="411" y="29"/>
                </a:cubicBezTo>
                <a:cubicBezTo>
                  <a:pt x="408" y="28"/>
                  <a:pt x="404" y="27"/>
                  <a:pt x="400" y="27"/>
                </a:cubicBezTo>
                <a:cubicBezTo>
                  <a:pt x="396" y="27"/>
                  <a:pt x="392" y="27"/>
                  <a:pt x="388" y="29"/>
                </a:cubicBezTo>
                <a:cubicBezTo>
                  <a:pt x="384" y="31"/>
                  <a:pt x="380" y="34"/>
                  <a:pt x="376" y="37"/>
                </a:cubicBezTo>
                <a:cubicBezTo>
                  <a:pt x="372" y="42"/>
                  <a:pt x="368" y="46"/>
                  <a:pt x="366" y="51"/>
                </a:cubicBezTo>
                <a:cubicBezTo>
                  <a:pt x="364" y="56"/>
                  <a:pt x="362" y="60"/>
                  <a:pt x="361" y="64"/>
                </a:cubicBezTo>
                <a:cubicBezTo>
                  <a:pt x="359" y="68"/>
                  <a:pt x="359" y="72"/>
                  <a:pt x="358" y="75"/>
                </a:cubicBezTo>
                <a:cubicBezTo>
                  <a:pt x="357" y="77"/>
                  <a:pt x="357" y="79"/>
                  <a:pt x="356" y="80"/>
                </a:cubicBezTo>
                <a:cubicBezTo>
                  <a:pt x="355" y="81"/>
                  <a:pt x="355" y="81"/>
                  <a:pt x="354" y="81"/>
                </a:cubicBezTo>
                <a:cubicBezTo>
                  <a:pt x="353" y="81"/>
                  <a:pt x="353" y="81"/>
                  <a:pt x="352" y="81"/>
                </a:cubicBezTo>
                <a:cubicBezTo>
                  <a:pt x="351" y="80"/>
                  <a:pt x="350" y="80"/>
                  <a:pt x="349" y="79"/>
                </a:cubicBezTo>
                <a:cubicBezTo>
                  <a:pt x="347" y="78"/>
                  <a:pt x="346" y="77"/>
                  <a:pt x="345" y="75"/>
                </a:cubicBezTo>
                <a:cubicBezTo>
                  <a:pt x="343" y="74"/>
                  <a:pt x="343" y="73"/>
                  <a:pt x="342" y="72"/>
                </a:cubicBezTo>
                <a:cubicBezTo>
                  <a:pt x="341" y="72"/>
                  <a:pt x="341" y="71"/>
                  <a:pt x="340" y="70"/>
                </a:cubicBezTo>
                <a:cubicBezTo>
                  <a:pt x="340" y="69"/>
                  <a:pt x="340" y="69"/>
                  <a:pt x="339" y="68"/>
                </a:cubicBezTo>
                <a:cubicBezTo>
                  <a:pt x="339" y="67"/>
                  <a:pt x="339" y="66"/>
                  <a:pt x="339" y="64"/>
                </a:cubicBezTo>
                <a:cubicBezTo>
                  <a:pt x="339" y="63"/>
                  <a:pt x="340" y="60"/>
                  <a:pt x="341" y="57"/>
                </a:cubicBezTo>
                <a:cubicBezTo>
                  <a:pt x="341" y="54"/>
                  <a:pt x="343" y="50"/>
                  <a:pt x="345" y="46"/>
                </a:cubicBezTo>
                <a:cubicBezTo>
                  <a:pt x="347" y="41"/>
                  <a:pt x="349" y="37"/>
                  <a:pt x="352" y="32"/>
                </a:cubicBezTo>
                <a:cubicBezTo>
                  <a:pt x="355" y="28"/>
                  <a:pt x="358" y="23"/>
                  <a:pt x="362" y="19"/>
                </a:cubicBezTo>
                <a:cubicBezTo>
                  <a:pt x="369" y="12"/>
                  <a:pt x="376" y="8"/>
                  <a:pt x="382" y="5"/>
                </a:cubicBezTo>
                <a:cubicBezTo>
                  <a:pt x="389" y="1"/>
                  <a:pt x="396" y="0"/>
                  <a:pt x="402" y="0"/>
                </a:cubicBezTo>
                <a:cubicBezTo>
                  <a:pt x="409" y="0"/>
                  <a:pt x="415" y="1"/>
                  <a:pt x="421" y="4"/>
                </a:cubicBezTo>
                <a:cubicBezTo>
                  <a:pt x="427" y="6"/>
                  <a:pt x="432" y="10"/>
                  <a:pt x="437" y="15"/>
                </a:cubicBezTo>
                <a:cubicBezTo>
                  <a:pt x="441" y="19"/>
                  <a:pt x="445" y="24"/>
                  <a:pt x="449" y="29"/>
                </a:cubicBezTo>
                <a:cubicBezTo>
                  <a:pt x="452" y="34"/>
                  <a:pt x="455" y="41"/>
                  <a:pt x="458" y="48"/>
                </a:cubicBezTo>
                <a:cubicBezTo>
                  <a:pt x="460" y="56"/>
                  <a:pt x="462" y="65"/>
                  <a:pt x="464" y="75"/>
                </a:cubicBezTo>
                <a:cubicBezTo>
                  <a:pt x="465" y="86"/>
                  <a:pt x="466" y="100"/>
                  <a:pt x="466" y="115"/>
                </a:cubicBezTo>
                <a:lnTo>
                  <a:pt x="467" y="159"/>
                </a:lnTo>
                <a:lnTo>
                  <a:pt x="526" y="100"/>
                </a:lnTo>
                <a:cubicBezTo>
                  <a:pt x="527" y="100"/>
                  <a:pt x="527" y="99"/>
                  <a:pt x="528" y="99"/>
                </a:cubicBezTo>
                <a:cubicBezTo>
                  <a:pt x="529" y="99"/>
                  <a:pt x="530" y="99"/>
                  <a:pt x="531" y="99"/>
                </a:cubicBezTo>
                <a:cubicBezTo>
                  <a:pt x="532" y="99"/>
                  <a:pt x="533" y="100"/>
                  <a:pt x="534" y="101"/>
                </a:cubicBezTo>
                <a:cubicBezTo>
                  <a:pt x="535" y="101"/>
                  <a:pt x="537" y="102"/>
                  <a:pt x="538" y="10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9" name="Freeform 45"/>
          <p:cNvSpPr>
            <a:spLocks noEditPoints="1"/>
          </p:cNvSpPr>
          <p:nvPr/>
        </p:nvSpPr>
        <p:spPr bwMode="auto">
          <a:xfrm>
            <a:off x="5999742" y="5140325"/>
            <a:ext cx="315913" cy="323850"/>
          </a:xfrm>
          <a:custGeom>
            <a:avLst/>
            <a:gdLst/>
            <a:ahLst/>
            <a:cxnLst>
              <a:cxn ang="0">
                <a:pos x="203" y="459"/>
              </a:cxn>
              <a:cxn ang="0">
                <a:pos x="127" y="539"/>
              </a:cxn>
              <a:cxn ang="0">
                <a:pos x="118" y="540"/>
              </a:cxn>
              <a:cxn ang="0">
                <a:pos x="108" y="530"/>
              </a:cxn>
              <a:cxn ang="0">
                <a:pos x="106" y="466"/>
              </a:cxn>
              <a:cxn ang="0">
                <a:pos x="91" y="396"/>
              </a:cxn>
              <a:cxn ang="0">
                <a:pos x="61" y="375"/>
              </a:cxn>
              <a:cxn ang="0">
                <a:pos x="27" y="399"/>
              </a:cxn>
              <a:cxn ang="0">
                <a:pos x="16" y="429"/>
              </a:cxn>
              <a:cxn ang="0">
                <a:pos x="9" y="427"/>
              </a:cxn>
              <a:cxn ang="0">
                <a:pos x="1" y="419"/>
              </a:cxn>
              <a:cxn ang="0">
                <a:pos x="1" y="405"/>
              </a:cxn>
              <a:cxn ang="0">
                <a:pos x="23" y="367"/>
              </a:cxn>
              <a:cxn ang="0">
                <a:pos x="82" y="352"/>
              </a:cxn>
              <a:cxn ang="0">
                <a:pos x="118" y="396"/>
              </a:cxn>
              <a:cxn ang="0">
                <a:pos x="128" y="508"/>
              </a:cxn>
              <a:cxn ang="0">
                <a:pos x="192" y="448"/>
              </a:cxn>
              <a:cxn ang="0">
                <a:pos x="256" y="274"/>
              </a:cxn>
              <a:cxn ang="0">
                <a:pos x="295" y="365"/>
              </a:cxn>
              <a:cxn ang="0">
                <a:pos x="224" y="410"/>
              </a:cxn>
              <a:cxn ang="0">
                <a:pos x="136" y="338"/>
              </a:cxn>
              <a:cxn ang="0">
                <a:pos x="141" y="250"/>
              </a:cxn>
              <a:cxn ang="0">
                <a:pos x="224" y="246"/>
              </a:cxn>
              <a:cxn ang="0">
                <a:pos x="220" y="276"/>
              </a:cxn>
              <a:cxn ang="0">
                <a:pos x="176" y="255"/>
              </a:cxn>
              <a:cxn ang="0">
                <a:pos x="144" y="285"/>
              </a:cxn>
              <a:cxn ang="0">
                <a:pos x="180" y="349"/>
              </a:cxn>
              <a:cxn ang="0">
                <a:pos x="248" y="387"/>
              </a:cxn>
              <a:cxn ang="0">
                <a:pos x="275" y="351"/>
              </a:cxn>
              <a:cxn ang="0">
                <a:pos x="253" y="309"/>
              </a:cxn>
              <a:cxn ang="0">
                <a:pos x="395" y="192"/>
              </a:cxn>
              <a:cxn ang="0">
                <a:pos x="391" y="279"/>
              </a:cxn>
              <a:cxn ang="0">
                <a:pos x="308" y="283"/>
              </a:cxn>
              <a:cxn ang="0">
                <a:pos x="236" y="194"/>
              </a:cxn>
              <a:cxn ang="0">
                <a:pos x="280" y="120"/>
              </a:cxn>
              <a:cxn ang="0">
                <a:pos x="369" y="161"/>
              </a:cxn>
              <a:cxn ang="0">
                <a:pos x="316" y="151"/>
              </a:cxn>
              <a:cxn ang="0">
                <a:pos x="278" y="145"/>
              </a:cxn>
              <a:cxn ang="0">
                <a:pos x="260" y="192"/>
              </a:cxn>
              <a:cxn ang="0">
                <a:pos x="320" y="260"/>
              </a:cxn>
              <a:cxn ang="0">
                <a:pos x="377" y="264"/>
              </a:cxn>
              <a:cxn ang="0">
                <a:pos x="385" y="225"/>
              </a:cxn>
              <a:cxn ang="0">
                <a:pos x="352" y="181"/>
              </a:cxn>
              <a:cxn ang="0">
                <a:pos x="516" y="87"/>
              </a:cxn>
              <a:cxn ang="0">
                <a:pos x="531" y="133"/>
              </a:cxn>
              <a:cxn ang="0">
                <a:pos x="524" y="144"/>
              </a:cxn>
              <a:cxn ang="0">
                <a:pos x="513" y="150"/>
              </a:cxn>
              <a:cxn ang="0">
                <a:pos x="427" y="176"/>
              </a:cxn>
              <a:cxn ang="0">
                <a:pos x="419" y="177"/>
              </a:cxn>
              <a:cxn ang="0">
                <a:pos x="409" y="166"/>
              </a:cxn>
              <a:cxn ang="0">
                <a:pos x="372" y="28"/>
              </a:cxn>
              <a:cxn ang="0">
                <a:pos x="377" y="17"/>
              </a:cxn>
              <a:cxn ang="0">
                <a:pos x="393" y="2"/>
              </a:cxn>
              <a:cxn ang="0">
                <a:pos x="486" y="88"/>
              </a:cxn>
              <a:cxn ang="0">
                <a:pos x="513" y="76"/>
              </a:cxn>
              <a:cxn ang="0">
                <a:pos x="424" y="150"/>
              </a:cxn>
            </a:cxnLst>
            <a:rect l="0" t="0" r="r" b="b"/>
            <a:pathLst>
              <a:path w="531" h="542">
                <a:moveTo>
                  <a:pt x="199" y="452"/>
                </a:moveTo>
                <a:cubicBezTo>
                  <a:pt x="200" y="453"/>
                  <a:pt x="201" y="455"/>
                  <a:pt x="202" y="456"/>
                </a:cubicBezTo>
                <a:cubicBezTo>
                  <a:pt x="202" y="457"/>
                  <a:pt x="203" y="458"/>
                  <a:pt x="203" y="459"/>
                </a:cubicBezTo>
                <a:cubicBezTo>
                  <a:pt x="204" y="460"/>
                  <a:pt x="204" y="461"/>
                  <a:pt x="204" y="462"/>
                </a:cubicBezTo>
                <a:cubicBezTo>
                  <a:pt x="203" y="462"/>
                  <a:pt x="203" y="463"/>
                  <a:pt x="202" y="464"/>
                </a:cubicBezTo>
                <a:lnTo>
                  <a:pt x="127" y="539"/>
                </a:lnTo>
                <a:cubicBezTo>
                  <a:pt x="126" y="540"/>
                  <a:pt x="125" y="541"/>
                  <a:pt x="124" y="541"/>
                </a:cubicBezTo>
                <a:cubicBezTo>
                  <a:pt x="123" y="542"/>
                  <a:pt x="122" y="542"/>
                  <a:pt x="121" y="542"/>
                </a:cubicBezTo>
                <a:cubicBezTo>
                  <a:pt x="120" y="542"/>
                  <a:pt x="119" y="541"/>
                  <a:pt x="118" y="540"/>
                </a:cubicBezTo>
                <a:cubicBezTo>
                  <a:pt x="116" y="540"/>
                  <a:pt x="115" y="539"/>
                  <a:pt x="113" y="537"/>
                </a:cubicBezTo>
                <a:cubicBezTo>
                  <a:pt x="112" y="536"/>
                  <a:pt x="111" y="534"/>
                  <a:pt x="110" y="533"/>
                </a:cubicBezTo>
                <a:cubicBezTo>
                  <a:pt x="109" y="532"/>
                  <a:pt x="108" y="531"/>
                  <a:pt x="108" y="530"/>
                </a:cubicBezTo>
                <a:cubicBezTo>
                  <a:pt x="107" y="528"/>
                  <a:pt x="107" y="527"/>
                  <a:pt x="107" y="526"/>
                </a:cubicBezTo>
                <a:cubicBezTo>
                  <a:pt x="107" y="525"/>
                  <a:pt x="106" y="523"/>
                  <a:pt x="106" y="521"/>
                </a:cubicBezTo>
                <a:lnTo>
                  <a:pt x="106" y="466"/>
                </a:lnTo>
                <a:cubicBezTo>
                  <a:pt x="105" y="453"/>
                  <a:pt x="105" y="443"/>
                  <a:pt x="103" y="434"/>
                </a:cubicBezTo>
                <a:cubicBezTo>
                  <a:pt x="102" y="425"/>
                  <a:pt x="100" y="417"/>
                  <a:pt x="98" y="411"/>
                </a:cubicBezTo>
                <a:cubicBezTo>
                  <a:pt x="96" y="405"/>
                  <a:pt x="94" y="400"/>
                  <a:pt x="91" y="396"/>
                </a:cubicBezTo>
                <a:cubicBezTo>
                  <a:pt x="88" y="391"/>
                  <a:pt x="85" y="388"/>
                  <a:pt x="82" y="385"/>
                </a:cubicBezTo>
                <a:cubicBezTo>
                  <a:pt x="79" y="382"/>
                  <a:pt x="76" y="380"/>
                  <a:pt x="72" y="378"/>
                </a:cubicBezTo>
                <a:cubicBezTo>
                  <a:pt x="68" y="376"/>
                  <a:pt x="64" y="375"/>
                  <a:pt x="61" y="375"/>
                </a:cubicBezTo>
                <a:cubicBezTo>
                  <a:pt x="57" y="375"/>
                  <a:pt x="53" y="376"/>
                  <a:pt x="48" y="378"/>
                </a:cubicBezTo>
                <a:cubicBezTo>
                  <a:pt x="44" y="379"/>
                  <a:pt x="40" y="382"/>
                  <a:pt x="37" y="386"/>
                </a:cubicBezTo>
                <a:cubicBezTo>
                  <a:pt x="32" y="390"/>
                  <a:pt x="29" y="395"/>
                  <a:pt x="27" y="399"/>
                </a:cubicBezTo>
                <a:cubicBezTo>
                  <a:pt x="24" y="404"/>
                  <a:pt x="23" y="408"/>
                  <a:pt x="21" y="412"/>
                </a:cubicBezTo>
                <a:cubicBezTo>
                  <a:pt x="20" y="416"/>
                  <a:pt x="19" y="420"/>
                  <a:pt x="19" y="423"/>
                </a:cubicBezTo>
                <a:cubicBezTo>
                  <a:pt x="18" y="426"/>
                  <a:pt x="17" y="428"/>
                  <a:pt x="16" y="429"/>
                </a:cubicBezTo>
                <a:cubicBezTo>
                  <a:pt x="16" y="429"/>
                  <a:pt x="15" y="429"/>
                  <a:pt x="15" y="430"/>
                </a:cubicBezTo>
                <a:cubicBezTo>
                  <a:pt x="14" y="430"/>
                  <a:pt x="13" y="430"/>
                  <a:pt x="12" y="429"/>
                </a:cubicBezTo>
                <a:cubicBezTo>
                  <a:pt x="11" y="429"/>
                  <a:pt x="10" y="428"/>
                  <a:pt x="9" y="427"/>
                </a:cubicBezTo>
                <a:cubicBezTo>
                  <a:pt x="8" y="426"/>
                  <a:pt x="7" y="425"/>
                  <a:pt x="5" y="424"/>
                </a:cubicBezTo>
                <a:cubicBezTo>
                  <a:pt x="4" y="423"/>
                  <a:pt x="3" y="422"/>
                  <a:pt x="3" y="421"/>
                </a:cubicBezTo>
                <a:cubicBezTo>
                  <a:pt x="2" y="420"/>
                  <a:pt x="1" y="419"/>
                  <a:pt x="1" y="419"/>
                </a:cubicBezTo>
                <a:cubicBezTo>
                  <a:pt x="1" y="418"/>
                  <a:pt x="0" y="417"/>
                  <a:pt x="0" y="416"/>
                </a:cubicBezTo>
                <a:cubicBezTo>
                  <a:pt x="0" y="416"/>
                  <a:pt x="0" y="414"/>
                  <a:pt x="0" y="413"/>
                </a:cubicBezTo>
                <a:cubicBezTo>
                  <a:pt x="0" y="411"/>
                  <a:pt x="0" y="409"/>
                  <a:pt x="1" y="405"/>
                </a:cubicBezTo>
                <a:cubicBezTo>
                  <a:pt x="2" y="402"/>
                  <a:pt x="3" y="398"/>
                  <a:pt x="5" y="394"/>
                </a:cubicBezTo>
                <a:cubicBezTo>
                  <a:pt x="7" y="390"/>
                  <a:pt x="10" y="385"/>
                  <a:pt x="13" y="381"/>
                </a:cubicBezTo>
                <a:cubicBezTo>
                  <a:pt x="15" y="376"/>
                  <a:pt x="19" y="372"/>
                  <a:pt x="23" y="367"/>
                </a:cubicBezTo>
                <a:cubicBezTo>
                  <a:pt x="30" y="361"/>
                  <a:pt x="36" y="356"/>
                  <a:pt x="43" y="353"/>
                </a:cubicBezTo>
                <a:cubicBezTo>
                  <a:pt x="50" y="350"/>
                  <a:pt x="57" y="348"/>
                  <a:pt x="63" y="348"/>
                </a:cubicBezTo>
                <a:cubicBezTo>
                  <a:pt x="69" y="348"/>
                  <a:pt x="76" y="350"/>
                  <a:pt x="82" y="352"/>
                </a:cubicBezTo>
                <a:cubicBezTo>
                  <a:pt x="87" y="355"/>
                  <a:pt x="93" y="359"/>
                  <a:pt x="98" y="363"/>
                </a:cubicBezTo>
                <a:cubicBezTo>
                  <a:pt x="102" y="368"/>
                  <a:pt x="106" y="373"/>
                  <a:pt x="109" y="378"/>
                </a:cubicBezTo>
                <a:cubicBezTo>
                  <a:pt x="113" y="383"/>
                  <a:pt x="116" y="389"/>
                  <a:pt x="118" y="396"/>
                </a:cubicBezTo>
                <a:cubicBezTo>
                  <a:pt x="121" y="404"/>
                  <a:pt x="123" y="413"/>
                  <a:pt x="124" y="424"/>
                </a:cubicBezTo>
                <a:cubicBezTo>
                  <a:pt x="126" y="435"/>
                  <a:pt x="127" y="448"/>
                  <a:pt x="127" y="464"/>
                </a:cubicBezTo>
                <a:lnTo>
                  <a:pt x="128" y="508"/>
                </a:lnTo>
                <a:lnTo>
                  <a:pt x="187" y="449"/>
                </a:lnTo>
                <a:cubicBezTo>
                  <a:pt x="187" y="448"/>
                  <a:pt x="188" y="448"/>
                  <a:pt x="189" y="447"/>
                </a:cubicBezTo>
                <a:cubicBezTo>
                  <a:pt x="190" y="447"/>
                  <a:pt x="191" y="447"/>
                  <a:pt x="192" y="448"/>
                </a:cubicBezTo>
                <a:cubicBezTo>
                  <a:pt x="193" y="448"/>
                  <a:pt x="194" y="448"/>
                  <a:pt x="195" y="449"/>
                </a:cubicBezTo>
                <a:cubicBezTo>
                  <a:pt x="196" y="450"/>
                  <a:pt x="197" y="451"/>
                  <a:pt x="199" y="452"/>
                </a:cubicBezTo>
                <a:close/>
                <a:moveTo>
                  <a:pt x="256" y="274"/>
                </a:moveTo>
                <a:cubicBezTo>
                  <a:pt x="266" y="284"/>
                  <a:pt x="275" y="295"/>
                  <a:pt x="282" y="305"/>
                </a:cubicBezTo>
                <a:cubicBezTo>
                  <a:pt x="289" y="315"/>
                  <a:pt x="293" y="325"/>
                  <a:pt x="296" y="335"/>
                </a:cubicBezTo>
                <a:cubicBezTo>
                  <a:pt x="298" y="345"/>
                  <a:pt x="298" y="355"/>
                  <a:pt x="295" y="365"/>
                </a:cubicBezTo>
                <a:cubicBezTo>
                  <a:pt x="293" y="374"/>
                  <a:pt x="287" y="384"/>
                  <a:pt x="278" y="393"/>
                </a:cubicBezTo>
                <a:cubicBezTo>
                  <a:pt x="269" y="401"/>
                  <a:pt x="260" y="407"/>
                  <a:pt x="251" y="410"/>
                </a:cubicBezTo>
                <a:cubicBezTo>
                  <a:pt x="243" y="412"/>
                  <a:pt x="233" y="413"/>
                  <a:pt x="224" y="410"/>
                </a:cubicBezTo>
                <a:cubicBezTo>
                  <a:pt x="214" y="408"/>
                  <a:pt x="205" y="403"/>
                  <a:pt x="194" y="396"/>
                </a:cubicBezTo>
                <a:cubicBezTo>
                  <a:pt x="184" y="389"/>
                  <a:pt x="174" y="380"/>
                  <a:pt x="162" y="369"/>
                </a:cubicBezTo>
                <a:cubicBezTo>
                  <a:pt x="152" y="358"/>
                  <a:pt x="143" y="348"/>
                  <a:pt x="136" y="338"/>
                </a:cubicBezTo>
                <a:cubicBezTo>
                  <a:pt x="129" y="327"/>
                  <a:pt x="125" y="317"/>
                  <a:pt x="122" y="307"/>
                </a:cubicBezTo>
                <a:cubicBezTo>
                  <a:pt x="120" y="297"/>
                  <a:pt x="120" y="287"/>
                  <a:pt x="123" y="278"/>
                </a:cubicBezTo>
                <a:cubicBezTo>
                  <a:pt x="126" y="268"/>
                  <a:pt x="132" y="259"/>
                  <a:pt x="141" y="250"/>
                </a:cubicBezTo>
                <a:cubicBezTo>
                  <a:pt x="149" y="241"/>
                  <a:pt x="158" y="236"/>
                  <a:pt x="167" y="233"/>
                </a:cubicBezTo>
                <a:cubicBezTo>
                  <a:pt x="176" y="230"/>
                  <a:pt x="185" y="230"/>
                  <a:pt x="194" y="232"/>
                </a:cubicBezTo>
                <a:cubicBezTo>
                  <a:pt x="204" y="235"/>
                  <a:pt x="214" y="239"/>
                  <a:pt x="224" y="246"/>
                </a:cubicBezTo>
                <a:cubicBezTo>
                  <a:pt x="234" y="254"/>
                  <a:pt x="245" y="263"/>
                  <a:pt x="256" y="274"/>
                </a:cubicBezTo>
                <a:close/>
                <a:moveTo>
                  <a:pt x="239" y="294"/>
                </a:moveTo>
                <a:cubicBezTo>
                  <a:pt x="232" y="287"/>
                  <a:pt x="225" y="281"/>
                  <a:pt x="220" y="276"/>
                </a:cubicBezTo>
                <a:cubicBezTo>
                  <a:pt x="214" y="271"/>
                  <a:pt x="208" y="267"/>
                  <a:pt x="203" y="264"/>
                </a:cubicBezTo>
                <a:cubicBezTo>
                  <a:pt x="198" y="261"/>
                  <a:pt x="193" y="259"/>
                  <a:pt x="189" y="257"/>
                </a:cubicBezTo>
                <a:cubicBezTo>
                  <a:pt x="184" y="256"/>
                  <a:pt x="180" y="255"/>
                  <a:pt x="176" y="255"/>
                </a:cubicBezTo>
                <a:cubicBezTo>
                  <a:pt x="172" y="255"/>
                  <a:pt x="168" y="256"/>
                  <a:pt x="165" y="258"/>
                </a:cubicBezTo>
                <a:cubicBezTo>
                  <a:pt x="161" y="260"/>
                  <a:pt x="158" y="263"/>
                  <a:pt x="154" y="266"/>
                </a:cubicBezTo>
                <a:cubicBezTo>
                  <a:pt x="148" y="272"/>
                  <a:pt x="145" y="278"/>
                  <a:pt x="144" y="285"/>
                </a:cubicBezTo>
                <a:cubicBezTo>
                  <a:pt x="143" y="291"/>
                  <a:pt x="144" y="298"/>
                  <a:pt x="147" y="305"/>
                </a:cubicBezTo>
                <a:cubicBezTo>
                  <a:pt x="150" y="312"/>
                  <a:pt x="154" y="319"/>
                  <a:pt x="160" y="326"/>
                </a:cubicBezTo>
                <a:cubicBezTo>
                  <a:pt x="165" y="334"/>
                  <a:pt x="172" y="341"/>
                  <a:pt x="180" y="349"/>
                </a:cubicBezTo>
                <a:cubicBezTo>
                  <a:pt x="190" y="359"/>
                  <a:pt x="199" y="367"/>
                  <a:pt x="207" y="373"/>
                </a:cubicBezTo>
                <a:cubicBezTo>
                  <a:pt x="215" y="379"/>
                  <a:pt x="223" y="383"/>
                  <a:pt x="229" y="385"/>
                </a:cubicBezTo>
                <a:cubicBezTo>
                  <a:pt x="236" y="388"/>
                  <a:pt x="242" y="388"/>
                  <a:pt x="248" y="387"/>
                </a:cubicBezTo>
                <a:cubicBezTo>
                  <a:pt x="253" y="385"/>
                  <a:pt x="259" y="382"/>
                  <a:pt x="264" y="377"/>
                </a:cubicBezTo>
                <a:cubicBezTo>
                  <a:pt x="268" y="373"/>
                  <a:pt x="271" y="369"/>
                  <a:pt x="272" y="364"/>
                </a:cubicBezTo>
                <a:cubicBezTo>
                  <a:pt x="274" y="360"/>
                  <a:pt x="275" y="356"/>
                  <a:pt x="275" y="351"/>
                </a:cubicBezTo>
                <a:cubicBezTo>
                  <a:pt x="274" y="347"/>
                  <a:pt x="273" y="342"/>
                  <a:pt x="271" y="338"/>
                </a:cubicBezTo>
                <a:cubicBezTo>
                  <a:pt x="270" y="333"/>
                  <a:pt x="267" y="328"/>
                  <a:pt x="264" y="323"/>
                </a:cubicBezTo>
                <a:cubicBezTo>
                  <a:pt x="261" y="319"/>
                  <a:pt x="257" y="314"/>
                  <a:pt x="253" y="309"/>
                </a:cubicBezTo>
                <a:cubicBezTo>
                  <a:pt x="248" y="304"/>
                  <a:pt x="244" y="299"/>
                  <a:pt x="239" y="294"/>
                </a:cubicBezTo>
                <a:close/>
                <a:moveTo>
                  <a:pt x="369" y="161"/>
                </a:moveTo>
                <a:cubicBezTo>
                  <a:pt x="379" y="171"/>
                  <a:pt x="388" y="182"/>
                  <a:pt x="395" y="192"/>
                </a:cubicBezTo>
                <a:cubicBezTo>
                  <a:pt x="402" y="202"/>
                  <a:pt x="407" y="212"/>
                  <a:pt x="409" y="222"/>
                </a:cubicBezTo>
                <a:cubicBezTo>
                  <a:pt x="411" y="232"/>
                  <a:pt x="411" y="242"/>
                  <a:pt x="408" y="252"/>
                </a:cubicBezTo>
                <a:cubicBezTo>
                  <a:pt x="406" y="261"/>
                  <a:pt x="400" y="270"/>
                  <a:pt x="391" y="279"/>
                </a:cubicBezTo>
                <a:cubicBezTo>
                  <a:pt x="382" y="288"/>
                  <a:pt x="373" y="294"/>
                  <a:pt x="365" y="296"/>
                </a:cubicBezTo>
                <a:cubicBezTo>
                  <a:pt x="356" y="299"/>
                  <a:pt x="347" y="299"/>
                  <a:pt x="337" y="297"/>
                </a:cubicBezTo>
                <a:cubicBezTo>
                  <a:pt x="328" y="295"/>
                  <a:pt x="318" y="290"/>
                  <a:pt x="308" y="283"/>
                </a:cubicBezTo>
                <a:cubicBezTo>
                  <a:pt x="297" y="276"/>
                  <a:pt x="287" y="267"/>
                  <a:pt x="276" y="255"/>
                </a:cubicBezTo>
                <a:cubicBezTo>
                  <a:pt x="265" y="245"/>
                  <a:pt x="257" y="235"/>
                  <a:pt x="250" y="224"/>
                </a:cubicBezTo>
                <a:cubicBezTo>
                  <a:pt x="243" y="214"/>
                  <a:pt x="238" y="204"/>
                  <a:pt x="236" y="194"/>
                </a:cubicBezTo>
                <a:cubicBezTo>
                  <a:pt x="233" y="184"/>
                  <a:pt x="233" y="174"/>
                  <a:pt x="236" y="165"/>
                </a:cubicBezTo>
                <a:cubicBezTo>
                  <a:pt x="239" y="155"/>
                  <a:pt x="245" y="146"/>
                  <a:pt x="254" y="137"/>
                </a:cubicBezTo>
                <a:cubicBezTo>
                  <a:pt x="262" y="128"/>
                  <a:pt x="271" y="123"/>
                  <a:pt x="280" y="120"/>
                </a:cubicBezTo>
                <a:cubicBezTo>
                  <a:pt x="289" y="117"/>
                  <a:pt x="298" y="117"/>
                  <a:pt x="307" y="119"/>
                </a:cubicBezTo>
                <a:cubicBezTo>
                  <a:pt x="317" y="121"/>
                  <a:pt x="327" y="126"/>
                  <a:pt x="337" y="133"/>
                </a:cubicBezTo>
                <a:cubicBezTo>
                  <a:pt x="347" y="140"/>
                  <a:pt x="358" y="150"/>
                  <a:pt x="369" y="161"/>
                </a:cubicBezTo>
                <a:close/>
                <a:moveTo>
                  <a:pt x="352" y="181"/>
                </a:moveTo>
                <a:cubicBezTo>
                  <a:pt x="345" y="174"/>
                  <a:pt x="339" y="168"/>
                  <a:pt x="333" y="163"/>
                </a:cubicBezTo>
                <a:cubicBezTo>
                  <a:pt x="327" y="158"/>
                  <a:pt x="321" y="154"/>
                  <a:pt x="316" y="151"/>
                </a:cubicBezTo>
                <a:cubicBezTo>
                  <a:pt x="311" y="148"/>
                  <a:pt x="306" y="145"/>
                  <a:pt x="302" y="144"/>
                </a:cubicBezTo>
                <a:cubicBezTo>
                  <a:pt x="297" y="142"/>
                  <a:pt x="293" y="142"/>
                  <a:pt x="289" y="142"/>
                </a:cubicBezTo>
                <a:cubicBezTo>
                  <a:pt x="285" y="142"/>
                  <a:pt x="281" y="143"/>
                  <a:pt x="278" y="145"/>
                </a:cubicBezTo>
                <a:cubicBezTo>
                  <a:pt x="274" y="147"/>
                  <a:pt x="271" y="149"/>
                  <a:pt x="267" y="153"/>
                </a:cubicBezTo>
                <a:cubicBezTo>
                  <a:pt x="261" y="159"/>
                  <a:pt x="258" y="165"/>
                  <a:pt x="257" y="171"/>
                </a:cubicBezTo>
                <a:cubicBezTo>
                  <a:pt x="256" y="178"/>
                  <a:pt x="257" y="185"/>
                  <a:pt x="260" y="192"/>
                </a:cubicBezTo>
                <a:cubicBezTo>
                  <a:pt x="263" y="199"/>
                  <a:pt x="267" y="206"/>
                  <a:pt x="273" y="213"/>
                </a:cubicBezTo>
                <a:cubicBezTo>
                  <a:pt x="279" y="221"/>
                  <a:pt x="285" y="228"/>
                  <a:pt x="293" y="236"/>
                </a:cubicBezTo>
                <a:cubicBezTo>
                  <a:pt x="303" y="246"/>
                  <a:pt x="312" y="254"/>
                  <a:pt x="320" y="260"/>
                </a:cubicBezTo>
                <a:cubicBezTo>
                  <a:pt x="328" y="266"/>
                  <a:pt x="336" y="270"/>
                  <a:pt x="343" y="272"/>
                </a:cubicBezTo>
                <a:cubicBezTo>
                  <a:pt x="349" y="275"/>
                  <a:pt x="356" y="275"/>
                  <a:pt x="361" y="273"/>
                </a:cubicBezTo>
                <a:cubicBezTo>
                  <a:pt x="367" y="272"/>
                  <a:pt x="372" y="269"/>
                  <a:pt x="377" y="264"/>
                </a:cubicBezTo>
                <a:cubicBezTo>
                  <a:pt x="381" y="260"/>
                  <a:pt x="384" y="256"/>
                  <a:pt x="385" y="251"/>
                </a:cubicBezTo>
                <a:cubicBezTo>
                  <a:pt x="387" y="247"/>
                  <a:pt x="388" y="243"/>
                  <a:pt x="388" y="238"/>
                </a:cubicBezTo>
                <a:cubicBezTo>
                  <a:pt x="387" y="234"/>
                  <a:pt x="386" y="229"/>
                  <a:pt x="385" y="225"/>
                </a:cubicBezTo>
                <a:cubicBezTo>
                  <a:pt x="383" y="220"/>
                  <a:pt x="380" y="215"/>
                  <a:pt x="377" y="210"/>
                </a:cubicBezTo>
                <a:cubicBezTo>
                  <a:pt x="374" y="205"/>
                  <a:pt x="370" y="201"/>
                  <a:pt x="366" y="196"/>
                </a:cubicBezTo>
                <a:cubicBezTo>
                  <a:pt x="361" y="191"/>
                  <a:pt x="357" y="186"/>
                  <a:pt x="352" y="181"/>
                </a:cubicBezTo>
                <a:close/>
                <a:moveTo>
                  <a:pt x="513" y="76"/>
                </a:moveTo>
                <a:cubicBezTo>
                  <a:pt x="515" y="78"/>
                  <a:pt x="517" y="81"/>
                  <a:pt x="517" y="83"/>
                </a:cubicBezTo>
                <a:cubicBezTo>
                  <a:pt x="518" y="85"/>
                  <a:pt x="518" y="86"/>
                  <a:pt x="516" y="87"/>
                </a:cubicBezTo>
                <a:lnTo>
                  <a:pt x="501" y="103"/>
                </a:lnTo>
                <a:lnTo>
                  <a:pt x="530" y="131"/>
                </a:lnTo>
                <a:cubicBezTo>
                  <a:pt x="530" y="132"/>
                  <a:pt x="530" y="133"/>
                  <a:pt x="531" y="133"/>
                </a:cubicBezTo>
                <a:cubicBezTo>
                  <a:pt x="531" y="134"/>
                  <a:pt x="530" y="135"/>
                  <a:pt x="530" y="136"/>
                </a:cubicBezTo>
                <a:cubicBezTo>
                  <a:pt x="530" y="137"/>
                  <a:pt x="529" y="138"/>
                  <a:pt x="528" y="139"/>
                </a:cubicBezTo>
                <a:cubicBezTo>
                  <a:pt x="527" y="140"/>
                  <a:pt x="525" y="142"/>
                  <a:pt x="524" y="144"/>
                </a:cubicBezTo>
                <a:cubicBezTo>
                  <a:pt x="522" y="146"/>
                  <a:pt x="520" y="147"/>
                  <a:pt x="519" y="148"/>
                </a:cubicBezTo>
                <a:cubicBezTo>
                  <a:pt x="518" y="149"/>
                  <a:pt x="517" y="150"/>
                  <a:pt x="516" y="150"/>
                </a:cubicBezTo>
                <a:cubicBezTo>
                  <a:pt x="515" y="150"/>
                  <a:pt x="514" y="151"/>
                  <a:pt x="513" y="150"/>
                </a:cubicBezTo>
                <a:cubicBezTo>
                  <a:pt x="513" y="150"/>
                  <a:pt x="512" y="150"/>
                  <a:pt x="512" y="149"/>
                </a:cubicBezTo>
                <a:lnTo>
                  <a:pt x="483" y="121"/>
                </a:lnTo>
                <a:lnTo>
                  <a:pt x="427" y="176"/>
                </a:lnTo>
                <a:cubicBezTo>
                  <a:pt x="427" y="177"/>
                  <a:pt x="426" y="178"/>
                  <a:pt x="425" y="178"/>
                </a:cubicBezTo>
                <a:cubicBezTo>
                  <a:pt x="424" y="179"/>
                  <a:pt x="423" y="179"/>
                  <a:pt x="422" y="179"/>
                </a:cubicBezTo>
                <a:cubicBezTo>
                  <a:pt x="421" y="178"/>
                  <a:pt x="420" y="178"/>
                  <a:pt x="419" y="177"/>
                </a:cubicBezTo>
                <a:cubicBezTo>
                  <a:pt x="418" y="176"/>
                  <a:pt x="416" y="175"/>
                  <a:pt x="415" y="173"/>
                </a:cubicBezTo>
                <a:cubicBezTo>
                  <a:pt x="413" y="172"/>
                  <a:pt x="412" y="171"/>
                  <a:pt x="411" y="170"/>
                </a:cubicBezTo>
                <a:cubicBezTo>
                  <a:pt x="410" y="168"/>
                  <a:pt x="409" y="167"/>
                  <a:pt x="409" y="166"/>
                </a:cubicBezTo>
                <a:cubicBezTo>
                  <a:pt x="408" y="165"/>
                  <a:pt x="407" y="164"/>
                  <a:pt x="407" y="163"/>
                </a:cubicBezTo>
                <a:cubicBezTo>
                  <a:pt x="407" y="162"/>
                  <a:pt x="406" y="160"/>
                  <a:pt x="406" y="159"/>
                </a:cubicBezTo>
                <a:lnTo>
                  <a:pt x="372" y="28"/>
                </a:lnTo>
                <a:cubicBezTo>
                  <a:pt x="371" y="27"/>
                  <a:pt x="371" y="26"/>
                  <a:pt x="372" y="25"/>
                </a:cubicBezTo>
                <a:cubicBezTo>
                  <a:pt x="372" y="24"/>
                  <a:pt x="372" y="23"/>
                  <a:pt x="373" y="21"/>
                </a:cubicBezTo>
                <a:cubicBezTo>
                  <a:pt x="374" y="20"/>
                  <a:pt x="375" y="19"/>
                  <a:pt x="377" y="17"/>
                </a:cubicBezTo>
                <a:cubicBezTo>
                  <a:pt x="378" y="15"/>
                  <a:pt x="380" y="13"/>
                  <a:pt x="382" y="11"/>
                </a:cubicBezTo>
                <a:cubicBezTo>
                  <a:pt x="384" y="9"/>
                  <a:pt x="387" y="7"/>
                  <a:pt x="388" y="5"/>
                </a:cubicBezTo>
                <a:cubicBezTo>
                  <a:pt x="390" y="4"/>
                  <a:pt x="392" y="3"/>
                  <a:pt x="393" y="2"/>
                </a:cubicBezTo>
                <a:cubicBezTo>
                  <a:pt x="395" y="1"/>
                  <a:pt x="396" y="1"/>
                  <a:pt x="397" y="0"/>
                </a:cubicBezTo>
                <a:cubicBezTo>
                  <a:pt x="398" y="0"/>
                  <a:pt x="399" y="1"/>
                  <a:pt x="399" y="1"/>
                </a:cubicBezTo>
                <a:lnTo>
                  <a:pt x="486" y="88"/>
                </a:lnTo>
                <a:lnTo>
                  <a:pt x="501" y="73"/>
                </a:lnTo>
                <a:cubicBezTo>
                  <a:pt x="503" y="71"/>
                  <a:pt x="504" y="71"/>
                  <a:pt x="506" y="72"/>
                </a:cubicBezTo>
                <a:cubicBezTo>
                  <a:pt x="508" y="72"/>
                  <a:pt x="510" y="74"/>
                  <a:pt x="513" y="76"/>
                </a:cubicBezTo>
                <a:close/>
                <a:moveTo>
                  <a:pt x="394" y="31"/>
                </a:moveTo>
                <a:lnTo>
                  <a:pt x="393" y="32"/>
                </a:lnTo>
                <a:lnTo>
                  <a:pt x="424" y="150"/>
                </a:lnTo>
                <a:lnTo>
                  <a:pt x="468" y="106"/>
                </a:lnTo>
                <a:lnTo>
                  <a:pt x="394" y="3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70" name="Freeform 46"/>
          <p:cNvSpPr>
            <a:spLocks noEditPoints="1"/>
          </p:cNvSpPr>
          <p:nvPr/>
        </p:nvSpPr>
        <p:spPr bwMode="auto">
          <a:xfrm>
            <a:off x="6731579" y="5137150"/>
            <a:ext cx="314325" cy="327025"/>
          </a:xfrm>
          <a:custGeom>
            <a:avLst/>
            <a:gdLst/>
            <a:ahLst/>
            <a:cxnLst>
              <a:cxn ang="0">
                <a:pos x="203" y="466"/>
              </a:cxn>
              <a:cxn ang="0">
                <a:pos x="127" y="546"/>
              </a:cxn>
              <a:cxn ang="0">
                <a:pos x="118" y="547"/>
              </a:cxn>
              <a:cxn ang="0">
                <a:pos x="108" y="537"/>
              </a:cxn>
              <a:cxn ang="0">
                <a:pos x="106" y="473"/>
              </a:cxn>
              <a:cxn ang="0">
                <a:pos x="91" y="403"/>
              </a:cxn>
              <a:cxn ang="0">
                <a:pos x="61" y="382"/>
              </a:cxn>
              <a:cxn ang="0">
                <a:pos x="27" y="406"/>
              </a:cxn>
              <a:cxn ang="0">
                <a:pos x="17" y="436"/>
              </a:cxn>
              <a:cxn ang="0">
                <a:pos x="9" y="434"/>
              </a:cxn>
              <a:cxn ang="0">
                <a:pos x="1" y="426"/>
              </a:cxn>
              <a:cxn ang="0">
                <a:pos x="1" y="412"/>
              </a:cxn>
              <a:cxn ang="0">
                <a:pos x="23" y="374"/>
              </a:cxn>
              <a:cxn ang="0">
                <a:pos x="82" y="359"/>
              </a:cxn>
              <a:cxn ang="0">
                <a:pos x="119" y="403"/>
              </a:cxn>
              <a:cxn ang="0">
                <a:pos x="128" y="515"/>
              </a:cxn>
              <a:cxn ang="0">
                <a:pos x="192" y="455"/>
              </a:cxn>
              <a:cxn ang="0">
                <a:pos x="256" y="281"/>
              </a:cxn>
              <a:cxn ang="0">
                <a:pos x="295" y="372"/>
              </a:cxn>
              <a:cxn ang="0">
                <a:pos x="224" y="417"/>
              </a:cxn>
              <a:cxn ang="0">
                <a:pos x="137" y="345"/>
              </a:cxn>
              <a:cxn ang="0">
                <a:pos x="141" y="257"/>
              </a:cxn>
              <a:cxn ang="0">
                <a:pos x="224" y="253"/>
              </a:cxn>
              <a:cxn ang="0">
                <a:pos x="220" y="283"/>
              </a:cxn>
              <a:cxn ang="0">
                <a:pos x="176" y="262"/>
              </a:cxn>
              <a:cxn ang="0">
                <a:pos x="144" y="292"/>
              </a:cxn>
              <a:cxn ang="0">
                <a:pos x="180" y="356"/>
              </a:cxn>
              <a:cxn ang="0">
                <a:pos x="248" y="394"/>
              </a:cxn>
              <a:cxn ang="0">
                <a:pos x="275" y="358"/>
              </a:cxn>
              <a:cxn ang="0">
                <a:pos x="253" y="316"/>
              </a:cxn>
              <a:cxn ang="0">
                <a:pos x="395" y="199"/>
              </a:cxn>
              <a:cxn ang="0">
                <a:pos x="391" y="286"/>
              </a:cxn>
              <a:cxn ang="0">
                <a:pos x="308" y="290"/>
              </a:cxn>
              <a:cxn ang="0">
                <a:pos x="236" y="201"/>
              </a:cxn>
              <a:cxn ang="0">
                <a:pos x="280" y="127"/>
              </a:cxn>
              <a:cxn ang="0">
                <a:pos x="369" y="168"/>
              </a:cxn>
              <a:cxn ang="0">
                <a:pos x="316" y="158"/>
              </a:cxn>
              <a:cxn ang="0">
                <a:pos x="278" y="152"/>
              </a:cxn>
              <a:cxn ang="0">
                <a:pos x="260" y="199"/>
              </a:cxn>
              <a:cxn ang="0">
                <a:pos x="320" y="267"/>
              </a:cxn>
              <a:cxn ang="0">
                <a:pos x="377" y="271"/>
              </a:cxn>
              <a:cxn ang="0">
                <a:pos x="385" y="232"/>
              </a:cxn>
              <a:cxn ang="0">
                <a:pos x="352" y="188"/>
              </a:cxn>
              <a:cxn ang="0">
                <a:pos x="526" y="123"/>
              </a:cxn>
              <a:cxn ang="0">
                <a:pos x="488" y="185"/>
              </a:cxn>
              <a:cxn ang="0">
                <a:pos x="435" y="181"/>
              </a:cxn>
              <a:cxn ang="0">
                <a:pos x="381" y="132"/>
              </a:cxn>
              <a:cxn ang="0">
                <a:pos x="355" y="66"/>
              </a:cxn>
              <a:cxn ang="0">
                <a:pos x="387" y="12"/>
              </a:cxn>
              <a:cxn ang="0">
                <a:pos x="408" y="0"/>
              </a:cxn>
              <a:cxn ang="0">
                <a:pos x="414" y="3"/>
              </a:cxn>
              <a:cxn ang="0">
                <a:pos x="422" y="11"/>
              </a:cxn>
              <a:cxn ang="0">
                <a:pos x="417" y="17"/>
              </a:cxn>
              <a:cxn ang="0">
                <a:pos x="392" y="35"/>
              </a:cxn>
              <a:cxn ang="0">
                <a:pos x="387" y="100"/>
              </a:cxn>
              <a:cxn ang="0">
                <a:pos x="411" y="101"/>
              </a:cxn>
              <a:cxn ang="0">
                <a:pos x="448" y="65"/>
              </a:cxn>
              <a:cxn ang="0">
                <a:pos x="505" y="80"/>
              </a:cxn>
              <a:cxn ang="0">
                <a:pos x="464" y="86"/>
              </a:cxn>
              <a:cxn ang="0">
                <a:pos x="430" y="106"/>
              </a:cxn>
              <a:cxn ang="0">
                <a:pos x="418" y="135"/>
              </a:cxn>
              <a:cxn ang="0">
                <a:pos x="478" y="165"/>
              </a:cxn>
              <a:cxn ang="0">
                <a:pos x="503" y="127"/>
              </a:cxn>
            </a:cxnLst>
            <a:rect l="0" t="0" r="r" b="b"/>
            <a:pathLst>
              <a:path w="527" h="549">
                <a:moveTo>
                  <a:pt x="199" y="459"/>
                </a:moveTo>
                <a:cubicBezTo>
                  <a:pt x="200" y="460"/>
                  <a:pt x="201" y="462"/>
                  <a:pt x="202" y="463"/>
                </a:cubicBezTo>
                <a:cubicBezTo>
                  <a:pt x="203" y="464"/>
                  <a:pt x="203" y="465"/>
                  <a:pt x="203" y="466"/>
                </a:cubicBezTo>
                <a:cubicBezTo>
                  <a:pt x="204" y="467"/>
                  <a:pt x="204" y="468"/>
                  <a:pt x="204" y="469"/>
                </a:cubicBezTo>
                <a:cubicBezTo>
                  <a:pt x="203" y="469"/>
                  <a:pt x="203" y="470"/>
                  <a:pt x="202" y="471"/>
                </a:cubicBezTo>
                <a:lnTo>
                  <a:pt x="127" y="546"/>
                </a:lnTo>
                <a:cubicBezTo>
                  <a:pt x="126" y="547"/>
                  <a:pt x="125" y="548"/>
                  <a:pt x="124" y="548"/>
                </a:cubicBezTo>
                <a:cubicBezTo>
                  <a:pt x="123" y="549"/>
                  <a:pt x="122" y="549"/>
                  <a:pt x="121" y="549"/>
                </a:cubicBezTo>
                <a:cubicBezTo>
                  <a:pt x="120" y="549"/>
                  <a:pt x="119" y="548"/>
                  <a:pt x="118" y="547"/>
                </a:cubicBezTo>
                <a:cubicBezTo>
                  <a:pt x="116" y="547"/>
                  <a:pt x="115" y="546"/>
                  <a:pt x="114" y="544"/>
                </a:cubicBezTo>
                <a:cubicBezTo>
                  <a:pt x="112" y="543"/>
                  <a:pt x="111" y="541"/>
                  <a:pt x="110" y="540"/>
                </a:cubicBezTo>
                <a:cubicBezTo>
                  <a:pt x="109" y="539"/>
                  <a:pt x="108" y="538"/>
                  <a:pt x="108" y="537"/>
                </a:cubicBezTo>
                <a:cubicBezTo>
                  <a:pt x="107" y="535"/>
                  <a:pt x="107" y="534"/>
                  <a:pt x="107" y="533"/>
                </a:cubicBezTo>
                <a:cubicBezTo>
                  <a:pt x="107" y="532"/>
                  <a:pt x="106" y="530"/>
                  <a:pt x="106" y="528"/>
                </a:cubicBezTo>
                <a:lnTo>
                  <a:pt x="106" y="473"/>
                </a:lnTo>
                <a:cubicBezTo>
                  <a:pt x="105" y="460"/>
                  <a:pt x="105" y="450"/>
                  <a:pt x="103" y="441"/>
                </a:cubicBezTo>
                <a:cubicBezTo>
                  <a:pt x="102" y="432"/>
                  <a:pt x="100" y="424"/>
                  <a:pt x="98" y="418"/>
                </a:cubicBezTo>
                <a:cubicBezTo>
                  <a:pt x="96" y="412"/>
                  <a:pt x="94" y="407"/>
                  <a:pt x="91" y="403"/>
                </a:cubicBezTo>
                <a:cubicBezTo>
                  <a:pt x="88" y="398"/>
                  <a:pt x="85" y="395"/>
                  <a:pt x="82" y="392"/>
                </a:cubicBezTo>
                <a:cubicBezTo>
                  <a:pt x="79" y="389"/>
                  <a:pt x="76" y="387"/>
                  <a:pt x="72" y="385"/>
                </a:cubicBezTo>
                <a:cubicBezTo>
                  <a:pt x="68" y="383"/>
                  <a:pt x="65" y="382"/>
                  <a:pt x="61" y="382"/>
                </a:cubicBezTo>
                <a:cubicBezTo>
                  <a:pt x="57" y="382"/>
                  <a:pt x="53" y="383"/>
                  <a:pt x="49" y="385"/>
                </a:cubicBezTo>
                <a:cubicBezTo>
                  <a:pt x="44" y="386"/>
                  <a:pt x="41" y="389"/>
                  <a:pt x="37" y="393"/>
                </a:cubicBezTo>
                <a:cubicBezTo>
                  <a:pt x="32" y="397"/>
                  <a:pt x="29" y="402"/>
                  <a:pt x="27" y="406"/>
                </a:cubicBezTo>
                <a:cubicBezTo>
                  <a:pt x="24" y="411"/>
                  <a:pt x="23" y="415"/>
                  <a:pt x="21" y="419"/>
                </a:cubicBezTo>
                <a:cubicBezTo>
                  <a:pt x="20" y="423"/>
                  <a:pt x="19" y="427"/>
                  <a:pt x="19" y="430"/>
                </a:cubicBezTo>
                <a:cubicBezTo>
                  <a:pt x="18" y="433"/>
                  <a:pt x="17" y="435"/>
                  <a:pt x="17" y="436"/>
                </a:cubicBezTo>
                <a:cubicBezTo>
                  <a:pt x="16" y="436"/>
                  <a:pt x="15" y="436"/>
                  <a:pt x="15" y="437"/>
                </a:cubicBezTo>
                <a:cubicBezTo>
                  <a:pt x="14" y="437"/>
                  <a:pt x="13" y="437"/>
                  <a:pt x="12" y="436"/>
                </a:cubicBezTo>
                <a:cubicBezTo>
                  <a:pt x="12" y="436"/>
                  <a:pt x="10" y="435"/>
                  <a:pt x="9" y="434"/>
                </a:cubicBezTo>
                <a:cubicBezTo>
                  <a:pt x="8" y="433"/>
                  <a:pt x="7" y="432"/>
                  <a:pt x="5" y="431"/>
                </a:cubicBezTo>
                <a:cubicBezTo>
                  <a:pt x="4" y="430"/>
                  <a:pt x="3" y="429"/>
                  <a:pt x="3" y="428"/>
                </a:cubicBezTo>
                <a:cubicBezTo>
                  <a:pt x="2" y="427"/>
                  <a:pt x="1" y="426"/>
                  <a:pt x="1" y="426"/>
                </a:cubicBezTo>
                <a:cubicBezTo>
                  <a:pt x="1" y="425"/>
                  <a:pt x="0" y="424"/>
                  <a:pt x="0" y="423"/>
                </a:cubicBezTo>
                <a:cubicBezTo>
                  <a:pt x="0" y="423"/>
                  <a:pt x="0" y="421"/>
                  <a:pt x="0" y="420"/>
                </a:cubicBezTo>
                <a:cubicBezTo>
                  <a:pt x="0" y="418"/>
                  <a:pt x="1" y="416"/>
                  <a:pt x="1" y="412"/>
                </a:cubicBezTo>
                <a:cubicBezTo>
                  <a:pt x="2" y="409"/>
                  <a:pt x="4" y="405"/>
                  <a:pt x="5" y="401"/>
                </a:cubicBezTo>
                <a:cubicBezTo>
                  <a:pt x="7" y="397"/>
                  <a:pt x="10" y="392"/>
                  <a:pt x="13" y="388"/>
                </a:cubicBezTo>
                <a:cubicBezTo>
                  <a:pt x="16" y="383"/>
                  <a:pt x="19" y="379"/>
                  <a:pt x="23" y="374"/>
                </a:cubicBezTo>
                <a:cubicBezTo>
                  <a:pt x="30" y="368"/>
                  <a:pt x="36" y="363"/>
                  <a:pt x="43" y="360"/>
                </a:cubicBezTo>
                <a:cubicBezTo>
                  <a:pt x="50" y="357"/>
                  <a:pt x="57" y="355"/>
                  <a:pt x="63" y="355"/>
                </a:cubicBezTo>
                <a:cubicBezTo>
                  <a:pt x="70" y="355"/>
                  <a:pt x="76" y="357"/>
                  <a:pt x="82" y="359"/>
                </a:cubicBezTo>
                <a:cubicBezTo>
                  <a:pt x="87" y="362"/>
                  <a:pt x="93" y="366"/>
                  <a:pt x="98" y="370"/>
                </a:cubicBezTo>
                <a:cubicBezTo>
                  <a:pt x="102" y="375"/>
                  <a:pt x="106" y="380"/>
                  <a:pt x="109" y="385"/>
                </a:cubicBezTo>
                <a:cubicBezTo>
                  <a:pt x="113" y="390"/>
                  <a:pt x="116" y="396"/>
                  <a:pt x="119" y="403"/>
                </a:cubicBezTo>
                <a:cubicBezTo>
                  <a:pt x="121" y="411"/>
                  <a:pt x="123" y="420"/>
                  <a:pt x="124" y="431"/>
                </a:cubicBezTo>
                <a:cubicBezTo>
                  <a:pt x="126" y="442"/>
                  <a:pt x="127" y="455"/>
                  <a:pt x="127" y="471"/>
                </a:cubicBezTo>
                <a:lnTo>
                  <a:pt x="128" y="515"/>
                </a:lnTo>
                <a:lnTo>
                  <a:pt x="187" y="456"/>
                </a:lnTo>
                <a:cubicBezTo>
                  <a:pt x="188" y="455"/>
                  <a:pt x="188" y="455"/>
                  <a:pt x="189" y="454"/>
                </a:cubicBezTo>
                <a:cubicBezTo>
                  <a:pt x="190" y="454"/>
                  <a:pt x="191" y="454"/>
                  <a:pt x="192" y="455"/>
                </a:cubicBezTo>
                <a:cubicBezTo>
                  <a:pt x="193" y="455"/>
                  <a:pt x="194" y="455"/>
                  <a:pt x="195" y="456"/>
                </a:cubicBezTo>
                <a:cubicBezTo>
                  <a:pt x="196" y="457"/>
                  <a:pt x="197" y="458"/>
                  <a:pt x="199" y="459"/>
                </a:cubicBezTo>
                <a:close/>
                <a:moveTo>
                  <a:pt x="256" y="281"/>
                </a:moveTo>
                <a:cubicBezTo>
                  <a:pt x="266" y="291"/>
                  <a:pt x="275" y="302"/>
                  <a:pt x="282" y="312"/>
                </a:cubicBezTo>
                <a:cubicBezTo>
                  <a:pt x="289" y="322"/>
                  <a:pt x="294" y="332"/>
                  <a:pt x="296" y="342"/>
                </a:cubicBezTo>
                <a:cubicBezTo>
                  <a:pt x="298" y="352"/>
                  <a:pt x="298" y="362"/>
                  <a:pt x="295" y="372"/>
                </a:cubicBezTo>
                <a:cubicBezTo>
                  <a:pt x="293" y="381"/>
                  <a:pt x="287" y="391"/>
                  <a:pt x="278" y="400"/>
                </a:cubicBezTo>
                <a:cubicBezTo>
                  <a:pt x="269" y="408"/>
                  <a:pt x="260" y="414"/>
                  <a:pt x="252" y="417"/>
                </a:cubicBezTo>
                <a:cubicBezTo>
                  <a:pt x="243" y="419"/>
                  <a:pt x="233" y="420"/>
                  <a:pt x="224" y="417"/>
                </a:cubicBezTo>
                <a:cubicBezTo>
                  <a:pt x="215" y="415"/>
                  <a:pt x="205" y="410"/>
                  <a:pt x="195" y="403"/>
                </a:cubicBezTo>
                <a:cubicBezTo>
                  <a:pt x="184" y="396"/>
                  <a:pt x="174" y="387"/>
                  <a:pt x="163" y="376"/>
                </a:cubicBezTo>
                <a:cubicBezTo>
                  <a:pt x="152" y="365"/>
                  <a:pt x="144" y="355"/>
                  <a:pt x="137" y="345"/>
                </a:cubicBezTo>
                <a:cubicBezTo>
                  <a:pt x="130" y="334"/>
                  <a:pt x="125" y="324"/>
                  <a:pt x="122" y="314"/>
                </a:cubicBezTo>
                <a:cubicBezTo>
                  <a:pt x="120" y="304"/>
                  <a:pt x="120" y="294"/>
                  <a:pt x="123" y="285"/>
                </a:cubicBezTo>
                <a:cubicBezTo>
                  <a:pt x="126" y="275"/>
                  <a:pt x="132" y="266"/>
                  <a:pt x="141" y="257"/>
                </a:cubicBezTo>
                <a:cubicBezTo>
                  <a:pt x="149" y="248"/>
                  <a:pt x="158" y="243"/>
                  <a:pt x="167" y="240"/>
                </a:cubicBezTo>
                <a:cubicBezTo>
                  <a:pt x="176" y="237"/>
                  <a:pt x="185" y="237"/>
                  <a:pt x="194" y="239"/>
                </a:cubicBezTo>
                <a:cubicBezTo>
                  <a:pt x="204" y="242"/>
                  <a:pt x="214" y="246"/>
                  <a:pt x="224" y="253"/>
                </a:cubicBezTo>
                <a:cubicBezTo>
                  <a:pt x="234" y="261"/>
                  <a:pt x="245" y="270"/>
                  <a:pt x="256" y="281"/>
                </a:cubicBezTo>
                <a:close/>
                <a:moveTo>
                  <a:pt x="239" y="301"/>
                </a:moveTo>
                <a:cubicBezTo>
                  <a:pt x="232" y="294"/>
                  <a:pt x="226" y="288"/>
                  <a:pt x="220" y="283"/>
                </a:cubicBezTo>
                <a:cubicBezTo>
                  <a:pt x="214" y="278"/>
                  <a:pt x="208" y="274"/>
                  <a:pt x="203" y="271"/>
                </a:cubicBezTo>
                <a:cubicBezTo>
                  <a:pt x="198" y="268"/>
                  <a:pt x="193" y="266"/>
                  <a:pt x="189" y="264"/>
                </a:cubicBezTo>
                <a:cubicBezTo>
                  <a:pt x="184" y="263"/>
                  <a:pt x="180" y="262"/>
                  <a:pt x="176" y="262"/>
                </a:cubicBezTo>
                <a:cubicBezTo>
                  <a:pt x="172" y="262"/>
                  <a:pt x="168" y="263"/>
                  <a:pt x="165" y="265"/>
                </a:cubicBezTo>
                <a:cubicBezTo>
                  <a:pt x="161" y="267"/>
                  <a:pt x="158" y="270"/>
                  <a:pt x="154" y="273"/>
                </a:cubicBezTo>
                <a:cubicBezTo>
                  <a:pt x="148" y="279"/>
                  <a:pt x="145" y="285"/>
                  <a:pt x="144" y="292"/>
                </a:cubicBezTo>
                <a:cubicBezTo>
                  <a:pt x="143" y="298"/>
                  <a:pt x="144" y="305"/>
                  <a:pt x="147" y="312"/>
                </a:cubicBezTo>
                <a:cubicBezTo>
                  <a:pt x="150" y="319"/>
                  <a:pt x="154" y="326"/>
                  <a:pt x="160" y="333"/>
                </a:cubicBezTo>
                <a:cubicBezTo>
                  <a:pt x="166" y="341"/>
                  <a:pt x="172" y="348"/>
                  <a:pt x="180" y="356"/>
                </a:cubicBezTo>
                <a:cubicBezTo>
                  <a:pt x="190" y="366"/>
                  <a:pt x="199" y="374"/>
                  <a:pt x="207" y="380"/>
                </a:cubicBezTo>
                <a:cubicBezTo>
                  <a:pt x="215" y="386"/>
                  <a:pt x="223" y="390"/>
                  <a:pt x="230" y="392"/>
                </a:cubicBezTo>
                <a:cubicBezTo>
                  <a:pt x="236" y="395"/>
                  <a:pt x="242" y="395"/>
                  <a:pt x="248" y="394"/>
                </a:cubicBezTo>
                <a:cubicBezTo>
                  <a:pt x="254" y="392"/>
                  <a:pt x="259" y="389"/>
                  <a:pt x="264" y="384"/>
                </a:cubicBezTo>
                <a:cubicBezTo>
                  <a:pt x="268" y="380"/>
                  <a:pt x="271" y="376"/>
                  <a:pt x="272" y="371"/>
                </a:cubicBezTo>
                <a:cubicBezTo>
                  <a:pt x="274" y="367"/>
                  <a:pt x="275" y="363"/>
                  <a:pt x="275" y="358"/>
                </a:cubicBezTo>
                <a:cubicBezTo>
                  <a:pt x="274" y="354"/>
                  <a:pt x="273" y="349"/>
                  <a:pt x="271" y="345"/>
                </a:cubicBezTo>
                <a:cubicBezTo>
                  <a:pt x="270" y="340"/>
                  <a:pt x="267" y="335"/>
                  <a:pt x="264" y="330"/>
                </a:cubicBezTo>
                <a:cubicBezTo>
                  <a:pt x="261" y="326"/>
                  <a:pt x="257" y="321"/>
                  <a:pt x="253" y="316"/>
                </a:cubicBezTo>
                <a:cubicBezTo>
                  <a:pt x="248" y="311"/>
                  <a:pt x="244" y="306"/>
                  <a:pt x="239" y="301"/>
                </a:cubicBezTo>
                <a:close/>
                <a:moveTo>
                  <a:pt x="369" y="168"/>
                </a:moveTo>
                <a:cubicBezTo>
                  <a:pt x="379" y="178"/>
                  <a:pt x="388" y="189"/>
                  <a:pt x="395" y="199"/>
                </a:cubicBezTo>
                <a:cubicBezTo>
                  <a:pt x="402" y="209"/>
                  <a:pt x="407" y="219"/>
                  <a:pt x="409" y="229"/>
                </a:cubicBezTo>
                <a:cubicBezTo>
                  <a:pt x="411" y="239"/>
                  <a:pt x="411" y="249"/>
                  <a:pt x="408" y="259"/>
                </a:cubicBezTo>
                <a:cubicBezTo>
                  <a:pt x="406" y="268"/>
                  <a:pt x="400" y="277"/>
                  <a:pt x="391" y="286"/>
                </a:cubicBezTo>
                <a:cubicBezTo>
                  <a:pt x="382" y="295"/>
                  <a:pt x="374" y="301"/>
                  <a:pt x="365" y="303"/>
                </a:cubicBezTo>
                <a:cubicBezTo>
                  <a:pt x="356" y="306"/>
                  <a:pt x="347" y="306"/>
                  <a:pt x="337" y="304"/>
                </a:cubicBezTo>
                <a:cubicBezTo>
                  <a:pt x="328" y="302"/>
                  <a:pt x="318" y="297"/>
                  <a:pt x="308" y="290"/>
                </a:cubicBezTo>
                <a:cubicBezTo>
                  <a:pt x="298" y="283"/>
                  <a:pt x="287" y="274"/>
                  <a:pt x="276" y="262"/>
                </a:cubicBezTo>
                <a:cubicBezTo>
                  <a:pt x="265" y="252"/>
                  <a:pt x="257" y="242"/>
                  <a:pt x="250" y="231"/>
                </a:cubicBezTo>
                <a:cubicBezTo>
                  <a:pt x="243" y="221"/>
                  <a:pt x="238" y="211"/>
                  <a:pt x="236" y="201"/>
                </a:cubicBezTo>
                <a:cubicBezTo>
                  <a:pt x="233" y="191"/>
                  <a:pt x="233" y="181"/>
                  <a:pt x="236" y="172"/>
                </a:cubicBezTo>
                <a:cubicBezTo>
                  <a:pt x="239" y="162"/>
                  <a:pt x="245" y="153"/>
                  <a:pt x="254" y="144"/>
                </a:cubicBezTo>
                <a:cubicBezTo>
                  <a:pt x="262" y="135"/>
                  <a:pt x="271" y="130"/>
                  <a:pt x="280" y="127"/>
                </a:cubicBezTo>
                <a:cubicBezTo>
                  <a:pt x="289" y="124"/>
                  <a:pt x="298" y="124"/>
                  <a:pt x="308" y="126"/>
                </a:cubicBezTo>
                <a:cubicBezTo>
                  <a:pt x="317" y="128"/>
                  <a:pt x="327" y="133"/>
                  <a:pt x="337" y="140"/>
                </a:cubicBezTo>
                <a:cubicBezTo>
                  <a:pt x="347" y="147"/>
                  <a:pt x="358" y="157"/>
                  <a:pt x="369" y="168"/>
                </a:cubicBezTo>
                <a:close/>
                <a:moveTo>
                  <a:pt x="352" y="188"/>
                </a:moveTo>
                <a:cubicBezTo>
                  <a:pt x="345" y="181"/>
                  <a:pt x="339" y="175"/>
                  <a:pt x="333" y="170"/>
                </a:cubicBezTo>
                <a:cubicBezTo>
                  <a:pt x="327" y="165"/>
                  <a:pt x="321" y="161"/>
                  <a:pt x="316" y="158"/>
                </a:cubicBezTo>
                <a:cubicBezTo>
                  <a:pt x="311" y="155"/>
                  <a:pt x="306" y="152"/>
                  <a:pt x="302" y="151"/>
                </a:cubicBezTo>
                <a:cubicBezTo>
                  <a:pt x="298" y="149"/>
                  <a:pt x="293" y="149"/>
                  <a:pt x="289" y="149"/>
                </a:cubicBezTo>
                <a:cubicBezTo>
                  <a:pt x="285" y="149"/>
                  <a:pt x="281" y="150"/>
                  <a:pt x="278" y="152"/>
                </a:cubicBezTo>
                <a:cubicBezTo>
                  <a:pt x="274" y="154"/>
                  <a:pt x="271" y="156"/>
                  <a:pt x="267" y="160"/>
                </a:cubicBezTo>
                <a:cubicBezTo>
                  <a:pt x="262" y="166"/>
                  <a:pt x="258" y="172"/>
                  <a:pt x="257" y="178"/>
                </a:cubicBezTo>
                <a:cubicBezTo>
                  <a:pt x="256" y="185"/>
                  <a:pt x="257" y="192"/>
                  <a:pt x="260" y="199"/>
                </a:cubicBezTo>
                <a:cubicBezTo>
                  <a:pt x="263" y="206"/>
                  <a:pt x="267" y="213"/>
                  <a:pt x="273" y="220"/>
                </a:cubicBezTo>
                <a:cubicBezTo>
                  <a:pt x="279" y="228"/>
                  <a:pt x="285" y="235"/>
                  <a:pt x="293" y="243"/>
                </a:cubicBezTo>
                <a:cubicBezTo>
                  <a:pt x="303" y="253"/>
                  <a:pt x="312" y="261"/>
                  <a:pt x="320" y="267"/>
                </a:cubicBezTo>
                <a:cubicBezTo>
                  <a:pt x="328" y="273"/>
                  <a:pt x="336" y="277"/>
                  <a:pt x="343" y="279"/>
                </a:cubicBezTo>
                <a:cubicBezTo>
                  <a:pt x="349" y="282"/>
                  <a:pt x="356" y="282"/>
                  <a:pt x="361" y="280"/>
                </a:cubicBezTo>
                <a:cubicBezTo>
                  <a:pt x="367" y="279"/>
                  <a:pt x="372" y="276"/>
                  <a:pt x="377" y="271"/>
                </a:cubicBezTo>
                <a:cubicBezTo>
                  <a:pt x="381" y="267"/>
                  <a:pt x="384" y="263"/>
                  <a:pt x="386" y="258"/>
                </a:cubicBezTo>
                <a:cubicBezTo>
                  <a:pt x="387" y="254"/>
                  <a:pt x="388" y="250"/>
                  <a:pt x="388" y="245"/>
                </a:cubicBezTo>
                <a:cubicBezTo>
                  <a:pt x="388" y="241"/>
                  <a:pt x="387" y="236"/>
                  <a:pt x="385" y="232"/>
                </a:cubicBezTo>
                <a:cubicBezTo>
                  <a:pt x="383" y="227"/>
                  <a:pt x="380" y="222"/>
                  <a:pt x="377" y="217"/>
                </a:cubicBezTo>
                <a:cubicBezTo>
                  <a:pt x="374" y="212"/>
                  <a:pt x="370" y="208"/>
                  <a:pt x="366" y="203"/>
                </a:cubicBezTo>
                <a:cubicBezTo>
                  <a:pt x="361" y="198"/>
                  <a:pt x="357" y="193"/>
                  <a:pt x="352" y="188"/>
                </a:cubicBezTo>
                <a:close/>
                <a:moveTo>
                  <a:pt x="505" y="80"/>
                </a:moveTo>
                <a:cubicBezTo>
                  <a:pt x="511" y="86"/>
                  <a:pt x="516" y="93"/>
                  <a:pt x="520" y="100"/>
                </a:cubicBezTo>
                <a:cubicBezTo>
                  <a:pt x="524" y="107"/>
                  <a:pt x="526" y="115"/>
                  <a:pt x="526" y="123"/>
                </a:cubicBezTo>
                <a:cubicBezTo>
                  <a:pt x="527" y="131"/>
                  <a:pt x="525" y="139"/>
                  <a:pt x="522" y="148"/>
                </a:cubicBezTo>
                <a:cubicBezTo>
                  <a:pt x="519" y="156"/>
                  <a:pt x="513" y="164"/>
                  <a:pt x="505" y="172"/>
                </a:cubicBezTo>
                <a:cubicBezTo>
                  <a:pt x="500" y="178"/>
                  <a:pt x="494" y="182"/>
                  <a:pt x="488" y="185"/>
                </a:cubicBezTo>
                <a:cubicBezTo>
                  <a:pt x="482" y="188"/>
                  <a:pt x="477" y="190"/>
                  <a:pt x="471" y="190"/>
                </a:cubicBezTo>
                <a:cubicBezTo>
                  <a:pt x="465" y="191"/>
                  <a:pt x="459" y="190"/>
                  <a:pt x="453" y="189"/>
                </a:cubicBezTo>
                <a:cubicBezTo>
                  <a:pt x="447" y="187"/>
                  <a:pt x="441" y="185"/>
                  <a:pt x="435" y="181"/>
                </a:cubicBezTo>
                <a:cubicBezTo>
                  <a:pt x="429" y="177"/>
                  <a:pt x="423" y="173"/>
                  <a:pt x="417" y="168"/>
                </a:cubicBezTo>
                <a:cubicBezTo>
                  <a:pt x="410" y="163"/>
                  <a:pt x="404" y="157"/>
                  <a:pt x="397" y="150"/>
                </a:cubicBezTo>
                <a:cubicBezTo>
                  <a:pt x="391" y="144"/>
                  <a:pt x="386" y="138"/>
                  <a:pt x="381" y="132"/>
                </a:cubicBezTo>
                <a:cubicBezTo>
                  <a:pt x="375" y="125"/>
                  <a:pt x="371" y="118"/>
                  <a:pt x="367" y="111"/>
                </a:cubicBezTo>
                <a:cubicBezTo>
                  <a:pt x="363" y="104"/>
                  <a:pt x="360" y="97"/>
                  <a:pt x="358" y="89"/>
                </a:cubicBezTo>
                <a:cubicBezTo>
                  <a:pt x="356" y="81"/>
                  <a:pt x="355" y="74"/>
                  <a:pt x="355" y="66"/>
                </a:cubicBezTo>
                <a:cubicBezTo>
                  <a:pt x="356" y="58"/>
                  <a:pt x="358" y="50"/>
                  <a:pt x="362" y="42"/>
                </a:cubicBezTo>
                <a:cubicBezTo>
                  <a:pt x="365" y="35"/>
                  <a:pt x="371" y="27"/>
                  <a:pt x="379" y="19"/>
                </a:cubicBezTo>
                <a:cubicBezTo>
                  <a:pt x="381" y="16"/>
                  <a:pt x="384" y="14"/>
                  <a:pt x="387" y="12"/>
                </a:cubicBezTo>
                <a:cubicBezTo>
                  <a:pt x="390" y="9"/>
                  <a:pt x="393" y="7"/>
                  <a:pt x="396" y="6"/>
                </a:cubicBezTo>
                <a:cubicBezTo>
                  <a:pt x="399" y="4"/>
                  <a:pt x="401" y="2"/>
                  <a:pt x="403" y="2"/>
                </a:cubicBezTo>
                <a:cubicBezTo>
                  <a:pt x="405" y="1"/>
                  <a:pt x="407" y="0"/>
                  <a:pt x="408" y="0"/>
                </a:cubicBezTo>
                <a:cubicBezTo>
                  <a:pt x="409" y="0"/>
                  <a:pt x="409" y="0"/>
                  <a:pt x="410" y="0"/>
                </a:cubicBezTo>
                <a:cubicBezTo>
                  <a:pt x="411" y="0"/>
                  <a:pt x="411" y="1"/>
                  <a:pt x="412" y="1"/>
                </a:cubicBezTo>
                <a:cubicBezTo>
                  <a:pt x="413" y="1"/>
                  <a:pt x="414" y="2"/>
                  <a:pt x="414" y="3"/>
                </a:cubicBezTo>
                <a:cubicBezTo>
                  <a:pt x="415" y="3"/>
                  <a:pt x="416" y="4"/>
                  <a:pt x="417" y="5"/>
                </a:cubicBezTo>
                <a:cubicBezTo>
                  <a:pt x="418" y="6"/>
                  <a:pt x="419" y="7"/>
                  <a:pt x="420" y="8"/>
                </a:cubicBezTo>
                <a:cubicBezTo>
                  <a:pt x="421" y="9"/>
                  <a:pt x="421" y="10"/>
                  <a:pt x="422" y="11"/>
                </a:cubicBezTo>
                <a:cubicBezTo>
                  <a:pt x="422" y="12"/>
                  <a:pt x="422" y="12"/>
                  <a:pt x="422" y="13"/>
                </a:cubicBezTo>
                <a:cubicBezTo>
                  <a:pt x="422" y="14"/>
                  <a:pt x="422" y="14"/>
                  <a:pt x="421" y="15"/>
                </a:cubicBezTo>
                <a:cubicBezTo>
                  <a:pt x="420" y="16"/>
                  <a:pt x="419" y="17"/>
                  <a:pt x="417" y="17"/>
                </a:cubicBezTo>
                <a:cubicBezTo>
                  <a:pt x="415" y="18"/>
                  <a:pt x="413" y="19"/>
                  <a:pt x="411" y="21"/>
                </a:cubicBezTo>
                <a:cubicBezTo>
                  <a:pt x="408" y="22"/>
                  <a:pt x="405" y="24"/>
                  <a:pt x="402" y="26"/>
                </a:cubicBezTo>
                <a:cubicBezTo>
                  <a:pt x="399" y="28"/>
                  <a:pt x="396" y="31"/>
                  <a:pt x="392" y="35"/>
                </a:cubicBezTo>
                <a:cubicBezTo>
                  <a:pt x="386" y="41"/>
                  <a:pt x="381" y="48"/>
                  <a:pt x="379" y="55"/>
                </a:cubicBezTo>
                <a:cubicBezTo>
                  <a:pt x="377" y="63"/>
                  <a:pt x="377" y="70"/>
                  <a:pt x="378" y="78"/>
                </a:cubicBezTo>
                <a:cubicBezTo>
                  <a:pt x="380" y="85"/>
                  <a:pt x="383" y="92"/>
                  <a:pt x="387" y="100"/>
                </a:cubicBezTo>
                <a:cubicBezTo>
                  <a:pt x="392" y="107"/>
                  <a:pt x="397" y="114"/>
                  <a:pt x="403" y="121"/>
                </a:cubicBezTo>
                <a:cubicBezTo>
                  <a:pt x="404" y="118"/>
                  <a:pt x="405" y="115"/>
                  <a:pt x="406" y="111"/>
                </a:cubicBezTo>
                <a:cubicBezTo>
                  <a:pt x="408" y="108"/>
                  <a:pt x="409" y="105"/>
                  <a:pt x="411" y="101"/>
                </a:cubicBezTo>
                <a:cubicBezTo>
                  <a:pt x="413" y="98"/>
                  <a:pt x="415" y="94"/>
                  <a:pt x="418" y="91"/>
                </a:cubicBezTo>
                <a:cubicBezTo>
                  <a:pt x="420" y="87"/>
                  <a:pt x="423" y="84"/>
                  <a:pt x="426" y="80"/>
                </a:cubicBezTo>
                <a:cubicBezTo>
                  <a:pt x="434" y="73"/>
                  <a:pt x="441" y="68"/>
                  <a:pt x="448" y="65"/>
                </a:cubicBezTo>
                <a:cubicBezTo>
                  <a:pt x="455" y="61"/>
                  <a:pt x="462" y="60"/>
                  <a:pt x="469" y="61"/>
                </a:cubicBezTo>
                <a:cubicBezTo>
                  <a:pt x="475" y="61"/>
                  <a:pt x="482" y="63"/>
                  <a:pt x="488" y="66"/>
                </a:cubicBezTo>
                <a:cubicBezTo>
                  <a:pt x="494" y="70"/>
                  <a:pt x="500" y="74"/>
                  <a:pt x="505" y="80"/>
                </a:cubicBezTo>
                <a:close/>
                <a:moveTo>
                  <a:pt x="489" y="100"/>
                </a:moveTo>
                <a:cubicBezTo>
                  <a:pt x="485" y="96"/>
                  <a:pt x="481" y="93"/>
                  <a:pt x="476" y="90"/>
                </a:cubicBezTo>
                <a:cubicBezTo>
                  <a:pt x="472" y="88"/>
                  <a:pt x="468" y="86"/>
                  <a:pt x="464" y="86"/>
                </a:cubicBezTo>
                <a:cubicBezTo>
                  <a:pt x="460" y="85"/>
                  <a:pt x="455" y="86"/>
                  <a:pt x="451" y="88"/>
                </a:cubicBezTo>
                <a:cubicBezTo>
                  <a:pt x="447" y="90"/>
                  <a:pt x="442" y="93"/>
                  <a:pt x="438" y="98"/>
                </a:cubicBezTo>
                <a:cubicBezTo>
                  <a:pt x="435" y="100"/>
                  <a:pt x="433" y="103"/>
                  <a:pt x="430" y="106"/>
                </a:cubicBezTo>
                <a:cubicBezTo>
                  <a:pt x="428" y="109"/>
                  <a:pt x="426" y="112"/>
                  <a:pt x="425" y="115"/>
                </a:cubicBezTo>
                <a:cubicBezTo>
                  <a:pt x="423" y="119"/>
                  <a:pt x="422" y="122"/>
                  <a:pt x="421" y="125"/>
                </a:cubicBezTo>
                <a:cubicBezTo>
                  <a:pt x="420" y="129"/>
                  <a:pt x="419" y="132"/>
                  <a:pt x="418" y="135"/>
                </a:cubicBezTo>
                <a:cubicBezTo>
                  <a:pt x="427" y="144"/>
                  <a:pt x="435" y="151"/>
                  <a:pt x="443" y="156"/>
                </a:cubicBezTo>
                <a:cubicBezTo>
                  <a:pt x="450" y="161"/>
                  <a:pt x="456" y="164"/>
                  <a:pt x="462" y="165"/>
                </a:cubicBezTo>
                <a:cubicBezTo>
                  <a:pt x="468" y="167"/>
                  <a:pt x="474" y="167"/>
                  <a:pt x="478" y="165"/>
                </a:cubicBezTo>
                <a:cubicBezTo>
                  <a:pt x="483" y="163"/>
                  <a:pt x="488" y="160"/>
                  <a:pt x="492" y="156"/>
                </a:cubicBezTo>
                <a:cubicBezTo>
                  <a:pt x="497" y="151"/>
                  <a:pt x="500" y="147"/>
                  <a:pt x="501" y="142"/>
                </a:cubicBezTo>
                <a:cubicBezTo>
                  <a:pt x="503" y="137"/>
                  <a:pt x="504" y="132"/>
                  <a:pt x="503" y="127"/>
                </a:cubicBezTo>
                <a:cubicBezTo>
                  <a:pt x="502" y="122"/>
                  <a:pt x="501" y="117"/>
                  <a:pt x="498" y="112"/>
                </a:cubicBezTo>
                <a:cubicBezTo>
                  <a:pt x="496" y="108"/>
                  <a:pt x="492" y="104"/>
                  <a:pt x="489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71" name="Freeform 47"/>
          <p:cNvSpPr>
            <a:spLocks noEditPoints="1"/>
          </p:cNvSpPr>
          <p:nvPr/>
        </p:nvSpPr>
        <p:spPr bwMode="auto">
          <a:xfrm>
            <a:off x="7465004" y="5141913"/>
            <a:ext cx="315913" cy="322263"/>
          </a:xfrm>
          <a:custGeom>
            <a:avLst/>
            <a:gdLst/>
            <a:ahLst/>
            <a:cxnLst>
              <a:cxn ang="0">
                <a:pos x="204" y="456"/>
              </a:cxn>
              <a:cxn ang="0">
                <a:pos x="127" y="536"/>
              </a:cxn>
              <a:cxn ang="0">
                <a:pos x="118" y="537"/>
              </a:cxn>
              <a:cxn ang="0">
                <a:pos x="108" y="527"/>
              </a:cxn>
              <a:cxn ang="0">
                <a:pos x="106" y="463"/>
              </a:cxn>
              <a:cxn ang="0">
                <a:pos x="91" y="393"/>
              </a:cxn>
              <a:cxn ang="0">
                <a:pos x="61" y="372"/>
              </a:cxn>
              <a:cxn ang="0">
                <a:pos x="27" y="396"/>
              </a:cxn>
              <a:cxn ang="0">
                <a:pos x="17" y="426"/>
              </a:cxn>
              <a:cxn ang="0">
                <a:pos x="9" y="424"/>
              </a:cxn>
              <a:cxn ang="0">
                <a:pos x="1" y="416"/>
              </a:cxn>
              <a:cxn ang="0">
                <a:pos x="1" y="402"/>
              </a:cxn>
              <a:cxn ang="0">
                <a:pos x="23" y="364"/>
              </a:cxn>
              <a:cxn ang="0">
                <a:pos x="82" y="349"/>
              </a:cxn>
              <a:cxn ang="0">
                <a:pos x="119" y="393"/>
              </a:cxn>
              <a:cxn ang="0">
                <a:pos x="128" y="505"/>
              </a:cxn>
              <a:cxn ang="0">
                <a:pos x="192" y="445"/>
              </a:cxn>
              <a:cxn ang="0">
                <a:pos x="256" y="271"/>
              </a:cxn>
              <a:cxn ang="0">
                <a:pos x="295" y="362"/>
              </a:cxn>
              <a:cxn ang="0">
                <a:pos x="224" y="407"/>
              </a:cxn>
              <a:cxn ang="0">
                <a:pos x="137" y="335"/>
              </a:cxn>
              <a:cxn ang="0">
                <a:pos x="141" y="247"/>
              </a:cxn>
              <a:cxn ang="0">
                <a:pos x="224" y="243"/>
              </a:cxn>
              <a:cxn ang="0">
                <a:pos x="220" y="273"/>
              </a:cxn>
              <a:cxn ang="0">
                <a:pos x="176" y="252"/>
              </a:cxn>
              <a:cxn ang="0">
                <a:pos x="144" y="282"/>
              </a:cxn>
              <a:cxn ang="0">
                <a:pos x="180" y="346"/>
              </a:cxn>
              <a:cxn ang="0">
                <a:pos x="248" y="384"/>
              </a:cxn>
              <a:cxn ang="0">
                <a:pos x="275" y="348"/>
              </a:cxn>
              <a:cxn ang="0">
                <a:pos x="253" y="306"/>
              </a:cxn>
              <a:cxn ang="0">
                <a:pos x="395" y="189"/>
              </a:cxn>
              <a:cxn ang="0">
                <a:pos x="391" y="276"/>
              </a:cxn>
              <a:cxn ang="0">
                <a:pos x="308" y="280"/>
              </a:cxn>
              <a:cxn ang="0">
                <a:pos x="236" y="191"/>
              </a:cxn>
              <a:cxn ang="0">
                <a:pos x="280" y="117"/>
              </a:cxn>
              <a:cxn ang="0">
                <a:pos x="369" y="158"/>
              </a:cxn>
              <a:cxn ang="0">
                <a:pos x="316" y="148"/>
              </a:cxn>
              <a:cxn ang="0">
                <a:pos x="278" y="142"/>
              </a:cxn>
              <a:cxn ang="0">
                <a:pos x="260" y="189"/>
              </a:cxn>
              <a:cxn ang="0">
                <a:pos x="320" y="257"/>
              </a:cxn>
              <a:cxn ang="0">
                <a:pos x="377" y="261"/>
              </a:cxn>
              <a:cxn ang="0">
                <a:pos x="385" y="222"/>
              </a:cxn>
              <a:cxn ang="0">
                <a:pos x="352" y="178"/>
              </a:cxn>
              <a:cxn ang="0">
                <a:pos x="529" y="119"/>
              </a:cxn>
              <a:cxn ang="0">
                <a:pos x="483" y="180"/>
              </a:cxn>
              <a:cxn ang="0">
                <a:pos x="426" y="174"/>
              </a:cxn>
              <a:cxn ang="0">
                <a:pos x="414" y="126"/>
              </a:cxn>
              <a:cxn ang="0">
                <a:pos x="385" y="110"/>
              </a:cxn>
              <a:cxn ang="0">
                <a:pos x="348" y="82"/>
              </a:cxn>
              <a:cxn ang="0">
                <a:pos x="367" y="21"/>
              </a:cxn>
              <a:cxn ang="0">
                <a:pos x="423" y="3"/>
              </a:cxn>
              <a:cxn ang="0">
                <a:pos x="451" y="39"/>
              </a:cxn>
              <a:cxn ang="0">
                <a:pos x="468" y="68"/>
              </a:cxn>
              <a:cxn ang="0">
                <a:pos x="514" y="79"/>
              </a:cxn>
              <a:cxn ang="0">
                <a:pos x="402" y="24"/>
              </a:cxn>
              <a:cxn ang="0">
                <a:pos x="367" y="59"/>
              </a:cxn>
              <a:cxn ang="0">
                <a:pos x="396" y="87"/>
              </a:cxn>
              <a:cxn ang="0">
                <a:pos x="431" y="53"/>
              </a:cxn>
              <a:cxn ang="0">
                <a:pos x="487" y="93"/>
              </a:cxn>
              <a:cxn ang="0">
                <a:pos x="440" y="99"/>
              </a:cxn>
              <a:cxn ang="0">
                <a:pos x="436" y="144"/>
              </a:cxn>
              <a:cxn ang="0">
                <a:pos x="492" y="148"/>
              </a:cxn>
            </a:cxnLst>
            <a:rect l="0" t="0" r="r" b="b"/>
            <a:pathLst>
              <a:path w="530" h="539">
                <a:moveTo>
                  <a:pt x="199" y="449"/>
                </a:moveTo>
                <a:cubicBezTo>
                  <a:pt x="200" y="450"/>
                  <a:pt x="201" y="452"/>
                  <a:pt x="202" y="453"/>
                </a:cubicBezTo>
                <a:cubicBezTo>
                  <a:pt x="203" y="454"/>
                  <a:pt x="203" y="455"/>
                  <a:pt x="204" y="456"/>
                </a:cubicBezTo>
                <a:cubicBezTo>
                  <a:pt x="204" y="457"/>
                  <a:pt x="204" y="458"/>
                  <a:pt x="204" y="459"/>
                </a:cubicBezTo>
                <a:cubicBezTo>
                  <a:pt x="204" y="459"/>
                  <a:pt x="203" y="460"/>
                  <a:pt x="203" y="461"/>
                </a:cubicBezTo>
                <a:lnTo>
                  <a:pt x="127" y="536"/>
                </a:lnTo>
                <a:cubicBezTo>
                  <a:pt x="126" y="537"/>
                  <a:pt x="126" y="538"/>
                  <a:pt x="125" y="538"/>
                </a:cubicBezTo>
                <a:cubicBezTo>
                  <a:pt x="124" y="539"/>
                  <a:pt x="123" y="539"/>
                  <a:pt x="121" y="539"/>
                </a:cubicBezTo>
                <a:cubicBezTo>
                  <a:pt x="120" y="539"/>
                  <a:pt x="119" y="538"/>
                  <a:pt x="118" y="537"/>
                </a:cubicBezTo>
                <a:cubicBezTo>
                  <a:pt x="117" y="537"/>
                  <a:pt x="115" y="536"/>
                  <a:pt x="114" y="534"/>
                </a:cubicBezTo>
                <a:cubicBezTo>
                  <a:pt x="112" y="533"/>
                  <a:pt x="111" y="531"/>
                  <a:pt x="110" y="530"/>
                </a:cubicBezTo>
                <a:cubicBezTo>
                  <a:pt x="109" y="529"/>
                  <a:pt x="108" y="528"/>
                  <a:pt x="108" y="527"/>
                </a:cubicBezTo>
                <a:cubicBezTo>
                  <a:pt x="108" y="525"/>
                  <a:pt x="107" y="524"/>
                  <a:pt x="107" y="523"/>
                </a:cubicBezTo>
                <a:cubicBezTo>
                  <a:pt x="107" y="522"/>
                  <a:pt x="107" y="520"/>
                  <a:pt x="106" y="518"/>
                </a:cubicBezTo>
                <a:lnTo>
                  <a:pt x="106" y="463"/>
                </a:lnTo>
                <a:cubicBezTo>
                  <a:pt x="106" y="450"/>
                  <a:pt x="105" y="440"/>
                  <a:pt x="103" y="431"/>
                </a:cubicBezTo>
                <a:cubicBezTo>
                  <a:pt x="102" y="422"/>
                  <a:pt x="100" y="414"/>
                  <a:pt x="98" y="408"/>
                </a:cubicBezTo>
                <a:cubicBezTo>
                  <a:pt x="96" y="402"/>
                  <a:pt x="94" y="397"/>
                  <a:pt x="91" y="393"/>
                </a:cubicBezTo>
                <a:cubicBezTo>
                  <a:pt x="88" y="388"/>
                  <a:pt x="85" y="385"/>
                  <a:pt x="82" y="382"/>
                </a:cubicBezTo>
                <a:cubicBezTo>
                  <a:pt x="79" y="379"/>
                  <a:pt x="76" y="377"/>
                  <a:pt x="72" y="375"/>
                </a:cubicBezTo>
                <a:cubicBezTo>
                  <a:pt x="68" y="373"/>
                  <a:pt x="65" y="372"/>
                  <a:pt x="61" y="372"/>
                </a:cubicBezTo>
                <a:cubicBezTo>
                  <a:pt x="57" y="372"/>
                  <a:pt x="53" y="373"/>
                  <a:pt x="49" y="375"/>
                </a:cubicBezTo>
                <a:cubicBezTo>
                  <a:pt x="45" y="376"/>
                  <a:pt x="41" y="379"/>
                  <a:pt x="37" y="383"/>
                </a:cubicBezTo>
                <a:cubicBezTo>
                  <a:pt x="33" y="387"/>
                  <a:pt x="29" y="392"/>
                  <a:pt x="27" y="396"/>
                </a:cubicBezTo>
                <a:cubicBezTo>
                  <a:pt x="25" y="401"/>
                  <a:pt x="23" y="405"/>
                  <a:pt x="22" y="409"/>
                </a:cubicBezTo>
                <a:cubicBezTo>
                  <a:pt x="20" y="413"/>
                  <a:pt x="19" y="417"/>
                  <a:pt x="19" y="420"/>
                </a:cubicBezTo>
                <a:cubicBezTo>
                  <a:pt x="18" y="423"/>
                  <a:pt x="17" y="425"/>
                  <a:pt x="17" y="426"/>
                </a:cubicBezTo>
                <a:cubicBezTo>
                  <a:pt x="16" y="426"/>
                  <a:pt x="16" y="426"/>
                  <a:pt x="15" y="427"/>
                </a:cubicBezTo>
                <a:cubicBezTo>
                  <a:pt x="14" y="427"/>
                  <a:pt x="13" y="427"/>
                  <a:pt x="13" y="426"/>
                </a:cubicBezTo>
                <a:cubicBezTo>
                  <a:pt x="12" y="426"/>
                  <a:pt x="11" y="425"/>
                  <a:pt x="9" y="424"/>
                </a:cubicBezTo>
                <a:cubicBezTo>
                  <a:pt x="8" y="423"/>
                  <a:pt x="7" y="422"/>
                  <a:pt x="5" y="421"/>
                </a:cubicBezTo>
                <a:cubicBezTo>
                  <a:pt x="4" y="420"/>
                  <a:pt x="3" y="419"/>
                  <a:pt x="3" y="418"/>
                </a:cubicBezTo>
                <a:cubicBezTo>
                  <a:pt x="2" y="417"/>
                  <a:pt x="2" y="416"/>
                  <a:pt x="1" y="416"/>
                </a:cubicBezTo>
                <a:cubicBezTo>
                  <a:pt x="1" y="415"/>
                  <a:pt x="0" y="414"/>
                  <a:pt x="0" y="413"/>
                </a:cubicBezTo>
                <a:cubicBezTo>
                  <a:pt x="0" y="413"/>
                  <a:pt x="0" y="411"/>
                  <a:pt x="0" y="410"/>
                </a:cubicBezTo>
                <a:cubicBezTo>
                  <a:pt x="0" y="408"/>
                  <a:pt x="1" y="406"/>
                  <a:pt x="1" y="402"/>
                </a:cubicBezTo>
                <a:cubicBezTo>
                  <a:pt x="2" y="399"/>
                  <a:pt x="4" y="395"/>
                  <a:pt x="6" y="391"/>
                </a:cubicBezTo>
                <a:cubicBezTo>
                  <a:pt x="7" y="387"/>
                  <a:pt x="10" y="382"/>
                  <a:pt x="13" y="378"/>
                </a:cubicBezTo>
                <a:cubicBezTo>
                  <a:pt x="16" y="373"/>
                  <a:pt x="19" y="369"/>
                  <a:pt x="23" y="364"/>
                </a:cubicBezTo>
                <a:cubicBezTo>
                  <a:pt x="30" y="358"/>
                  <a:pt x="36" y="353"/>
                  <a:pt x="43" y="350"/>
                </a:cubicBezTo>
                <a:cubicBezTo>
                  <a:pt x="50" y="347"/>
                  <a:pt x="57" y="345"/>
                  <a:pt x="63" y="345"/>
                </a:cubicBezTo>
                <a:cubicBezTo>
                  <a:pt x="70" y="345"/>
                  <a:pt x="76" y="347"/>
                  <a:pt x="82" y="349"/>
                </a:cubicBezTo>
                <a:cubicBezTo>
                  <a:pt x="88" y="352"/>
                  <a:pt x="93" y="356"/>
                  <a:pt x="98" y="360"/>
                </a:cubicBezTo>
                <a:cubicBezTo>
                  <a:pt x="102" y="365"/>
                  <a:pt x="106" y="370"/>
                  <a:pt x="110" y="375"/>
                </a:cubicBezTo>
                <a:cubicBezTo>
                  <a:pt x="113" y="380"/>
                  <a:pt x="116" y="386"/>
                  <a:pt x="119" y="393"/>
                </a:cubicBezTo>
                <a:cubicBezTo>
                  <a:pt x="121" y="401"/>
                  <a:pt x="123" y="410"/>
                  <a:pt x="125" y="421"/>
                </a:cubicBezTo>
                <a:cubicBezTo>
                  <a:pt x="126" y="432"/>
                  <a:pt x="127" y="445"/>
                  <a:pt x="127" y="461"/>
                </a:cubicBezTo>
                <a:lnTo>
                  <a:pt x="128" y="505"/>
                </a:lnTo>
                <a:lnTo>
                  <a:pt x="187" y="446"/>
                </a:lnTo>
                <a:cubicBezTo>
                  <a:pt x="188" y="445"/>
                  <a:pt x="188" y="445"/>
                  <a:pt x="189" y="444"/>
                </a:cubicBezTo>
                <a:cubicBezTo>
                  <a:pt x="190" y="444"/>
                  <a:pt x="191" y="444"/>
                  <a:pt x="192" y="445"/>
                </a:cubicBezTo>
                <a:cubicBezTo>
                  <a:pt x="193" y="445"/>
                  <a:pt x="194" y="445"/>
                  <a:pt x="195" y="446"/>
                </a:cubicBezTo>
                <a:cubicBezTo>
                  <a:pt x="196" y="447"/>
                  <a:pt x="197" y="448"/>
                  <a:pt x="199" y="449"/>
                </a:cubicBezTo>
                <a:close/>
                <a:moveTo>
                  <a:pt x="256" y="271"/>
                </a:moveTo>
                <a:cubicBezTo>
                  <a:pt x="266" y="281"/>
                  <a:pt x="275" y="292"/>
                  <a:pt x="282" y="302"/>
                </a:cubicBezTo>
                <a:cubicBezTo>
                  <a:pt x="289" y="312"/>
                  <a:pt x="294" y="322"/>
                  <a:pt x="296" y="332"/>
                </a:cubicBezTo>
                <a:cubicBezTo>
                  <a:pt x="298" y="342"/>
                  <a:pt x="298" y="352"/>
                  <a:pt x="295" y="362"/>
                </a:cubicBezTo>
                <a:cubicBezTo>
                  <a:pt x="293" y="371"/>
                  <a:pt x="287" y="381"/>
                  <a:pt x="278" y="390"/>
                </a:cubicBezTo>
                <a:cubicBezTo>
                  <a:pt x="269" y="398"/>
                  <a:pt x="261" y="404"/>
                  <a:pt x="252" y="407"/>
                </a:cubicBezTo>
                <a:cubicBezTo>
                  <a:pt x="243" y="409"/>
                  <a:pt x="234" y="410"/>
                  <a:pt x="224" y="407"/>
                </a:cubicBezTo>
                <a:cubicBezTo>
                  <a:pt x="215" y="405"/>
                  <a:pt x="205" y="400"/>
                  <a:pt x="195" y="393"/>
                </a:cubicBezTo>
                <a:cubicBezTo>
                  <a:pt x="184" y="386"/>
                  <a:pt x="174" y="377"/>
                  <a:pt x="163" y="366"/>
                </a:cubicBezTo>
                <a:cubicBezTo>
                  <a:pt x="152" y="355"/>
                  <a:pt x="144" y="345"/>
                  <a:pt x="137" y="335"/>
                </a:cubicBezTo>
                <a:cubicBezTo>
                  <a:pt x="130" y="324"/>
                  <a:pt x="125" y="314"/>
                  <a:pt x="123" y="304"/>
                </a:cubicBezTo>
                <a:cubicBezTo>
                  <a:pt x="120" y="294"/>
                  <a:pt x="120" y="284"/>
                  <a:pt x="123" y="275"/>
                </a:cubicBezTo>
                <a:cubicBezTo>
                  <a:pt x="126" y="265"/>
                  <a:pt x="132" y="256"/>
                  <a:pt x="141" y="247"/>
                </a:cubicBezTo>
                <a:cubicBezTo>
                  <a:pt x="149" y="238"/>
                  <a:pt x="158" y="233"/>
                  <a:pt x="167" y="230"/>
                </a:cubicBezTo>
                <a:cubicBezTo>
                  <a:pt x="176" y="227"/>
                  <a:pt x="185" y="227"/>
                  <a:pt x="194" y="229"/>
                </a:cubicBezTo>
                <a:cubicBezTo>
                  <a:pt x="204" y="232"/>
                  <a:pt x="214" y="236"/>
                  <a:pt x="224" y="243"/>
                </a:cubicBezTo>
                <a:cubicBezTo>
                  <a:pt x="234" y="251"/>
                  <a:pt x="245" y="260"/>
                  <a:pt x="256" y="271"/>
                </a:cubicBezTo>
                <a:close/>
                <a:moveTo>
                  <a:pt x="239" y="291"/>
                </a:moveTo>
                <a:cubicBezTo>
                  <a:pt x="232" y="284"/>
                  <a:pt x="226" y="278"/>
                  <a:pt x="220" y="273"/>
                </a:cubicBezTo>
                <a:cubicBezTo>
                  <a:pt x="214" y="268"/>
                  <a:pt x="208" y="264"/>
                  <a:pt x="203" y="261"/>
                </a:cubicBezTo>
                <a:cubicBezTo>
                  <a:pt x="198" y="258"/>
                  <a:pt x="193" y="256"/>
                  <a:pt x="189" y="254"/>
                </a:cubicBezTo>
                <a:cubicBezTo>
                  <a:pt x="184" y="253"/>
                  <a:pt x="180" y="252"/>
                  <a:pt x="176" y="252"/>
                </a:cubicBezTo>
                <a:cubicBezTo>
                  <a:pt x="172" y="252"/>
                  <a:pt x="168" y="253"/>
                  <a:pt x="165" y="255"/>
                </a:cubicBezTo>
                <a:cubicBezTo>
                  <a:pt x="161" y="257"/>
                  <a:pt x="158" y="260"/>
                  <a:pt x="154" y="263"/>
                </a:cubicBezTo>
                <a:cubicBezTo>
                  <a:pt x="148" y="269"/>
                  <a:pt x="145" y="275"/>
                  <a:pt x="144" y="282"/>
                </a:cubicBezTo>
                <a:cubicBezTo>
                  <a:pt x="143" y="288"/>
                  <a:pt x="144" y="295"/>
                  <a:pt x="147" y="302"/>
                </a:cubicBezTo>
                <a:cubicBezTo>
                  <a:pt x="150" y="309"/>
                  <a:pt x="154" y="316"/>
                  <a:pt x="160" y="323"/>
                </a:cubicBezTo>
                <a:cubicBezTo>
                  <a:pt x="166" y="331"/>
                  <a:pt x="172" y="338"/>
                  <a:pt x="180" y="346"/>
                </a:cubicBezTo>
                <a:cubicBezTo>
                  <a:pt x="190" y="356"/>
                  <a:pt x="199" y="364"/>
                  <a:pt x="207" y="370"/>
                </a:cubicBezTo>
                <a:cubicBezTo>
                  <a:pt x="215" y="376"/>
                  <a:pt x="223" y="380"/>
                  <a:pt x="230" y="382"/>
                </a:cubicBezTo>
                <a:cubicBezTo>
                  <a:pt x="236" y="385"/>
                  <a:pt x="243" y="385"/>
                  <a:pt x="248" y="384"/>
                </a:cubicBezTo>
                <a:cubicBezTo>
                  <a:pt x="254" y="382"/>
                  <a:pt x="259" y="379"/>
                  <a:pt x="264" y="374"/>
                </a:cubicBezTo>
                <a:cubicBezTo>
                  <a:pt x="268" y="370"/>
                  <a:pt x="271" y="366"/>
                  <a:pt x="272" y="361"/>
                </a:cubicBezTo>
                <a:cubicBezTo>
                  <a:pt x="274" y="357"/>
                  <a:pt x="275" y="353"/>
                  <a:pt x="275" y="348"/>
                </a:cubicBezTo>
                <a:cubicBezTo>
                  <a:pt x="275" y="344"/>
                  <a:pt x="273" y="339"/>
                  <a:pt x="272" y="335"/>
                </a:cubicBezTo>
                <a:cubicBezTo>
                  <a:pt x="270" y="330"/>
                  <a:pt x="267" y="325"/>
                  <a:pt x="264" y="320"/>
                </a:cubicBezTo>
                <a:cubicBezTo>
                  <a:pt x="261" y="316"/>
                  <a:pt x="257" y="311"/>
                  <a:pt x="253" y="306"/>
                </a:cubicBezTo>
                <a:cubicBezTo>
                  <a:pt x="248" y="301"/>
                  <a:pt x="244" y="296"/>
                  <a:pt x="239" y="291"/>
                </a:cubicBezTo>
                <a:close/>
                <a:moveTo>
                  <a:pt x="369" y="158"/>
                </a:moveTo>
                <a:cubicBezTo>
                  <a:pt x="379" y="168"/>
                  <a:pt x="388" y="179"/>
                  <a:pt x="395" y="189"/>
                </a:cubicBezTo>
                <a:cubicBezTo>
                  <a:pt x="402" y="199"/>
                  <a:pt x="407" y="209"/>
                  <a:pt x="409" y="219"/>
                </a:cubicBezTo>
                <a:cubicBezTo>
                  <a:pt x="412" y="229"/>
                  <a:pt x="411" y="239"/>
                  <a:pt x="409" y="249"/>
                </a:cubicBezTo>
                <a:cubicBezTo>
                  <a:pt x="406" y="258"/>
                  <a:pt x="400" y="267"/>
                  <a:pt x="391" y="276"/>
                </a:cubicBezTo>
                <a:cubicBezTo>
                  <a:pt x="382" y="285"/>
                  <a:pt x="374" y="291"/>
                  <a:pt x="365" y="293"/>
                </a:cubicBezTo>
                <a:cubicBezTo>
                  <a:pt x="356" y="296"/>
                  <a:pt x="347" y="296"/>
                  <a:pt x="337" y="294"/>
                </a:cubicBezTo>
                <a:cubicBezTo>
                  <a:pt x="328" y="292"/>
                  <a:pt x="318" y="287"/>
                  <a:pt x="308" y="280"/>
                </a:cubicBezTo>
                <a:cubicBezTo>
                  <a:pt x="298" y="273"/>
                  <a:pt x="287" y="264"/>
                  <a:pt x="276" y="252"/>
                </a:cubicBezTo>
                <a:cubicBezTo>
                  <a:pt x="265" y="242"/>
                  <a:pt x="257" y="232"/>
                  <a:pt x="250" y="221"/>
                </a:cubicBezTo>
                <a:cubicBezTo>
                  <a:pt x="243" y="211"/>
                  <a:pt x="238" y="201"/>
                  <a:pt x="236" y="191"/>
                </a:cubicBezTo>
                <a:cubicBezTo>
                  <a:pt x="233" y="181"/>
                  <a:pt x="233" y="171"/>
                  <a:pt x="236" y="162"/>
                </a:cubicBezTo>
                <a:cubicBezTo>
                  <a:pt x="239" y="152"/>
                  <a:pt x="245" y="143"/>
                  <a:pt x="254" y="134"/>
                </a:cubicBezTo>
                <a:cubicBezTo>
                  <a:pt x="262" y="125"/>
                  <a:pt x="271" y="120"/>
                  <a:pt x="280" y="117"/>
                </a:cubicBezTo>
                <a:cubicBezTo>
                  <a:pt x="289" y="114"/>
                  <a:pt x="298" y="114"/>
                  <a:pt x="308" y="116"/>
                </a:cubicBezTo>
                <a:cubicBezTo>
                  <a:pt x="317" y="118"/>
                  <a:pt x="327" y="123"/>
                  <a:pt x="337" y="130"/>
                </a:cubicBezTo>
                <a:cubicBezTo>
                  <a:pt x="347" y="137"/>
                  <a:pt x="358" y="147"/>
                  <a:pt x="369" y="158"/>
                </a:cubicBezTo>
                <a:close/>
                <a:moveTo>
                  <a:pt x="352" y="178"/>
                </a:moveTo>
                <a:cubicBezTo>
                  <a:pt x="345" y="171"/>
                  <a:pt x="339" y="165"/>
                  <a:pt x="333" y="160"/>
                </a:cubicBezTo>
                <a:cubicBezTo>
                  <a:pt x="327" y="155"/>
                  <a:pt x="321" y="151"/>
                  <a:pt x="316" y="148"/>
                </a:cubicBezTo>
                <a:cubicBezTo>
                  <a:pt x="311" y="145"/>
                  <a:pt x="307" y="142"/>
                  <a:pt x="302" y="141"/>
                </a:cubicBezTo>
                <a:cubicBezTo>
                  <a:pt x="298" y="139"/>
                  <a:pt x="293" y="139"/>
                  <a:pt x="289" y="139"/>
                </a:cubicBezTo>
                <a:cubicBezTo>
                  <a:pt x="285" y="139"/>
                  <a:pt x="282" y="140"/>
                  <a:pt x="278" y="142"/>
                </a:cubicBezTo>
                <a:cubicBezTo>
                  <a:pt x="274" y="144"/>
                  <a:pt x="271" y="146"/>
                  <a:pt x="268" y="150"/>
                </a:cubicBezTo>
                <a:cubicBezTo>
                  <a:pt x="262" y="156"/>
                  <a:pt x="258" y="162"/>
                  <a:pt x="257" y="168"/>
                </a:cubicBezTo>
                <a:cubicBezTo>
                  <a:pt x="256" y="175"/>
                  <a:pt x="257" y="182"/>
                  <a:pt x="260" y="189"/>
                </a:cubicBezTo>
                <a:cubicBezTo>
                  <a:pt x="263" y="196"/>
                  <a:pt x="267" y="203"/>
                  <a:pt x="273" y="210"/>
                </a:cubicBezTo>
                <a:cubicBezTo>
                  <a:pt x="279" y="218"/>
                  <a:pt x="285" y="225"/>
                  <a:pt x="293" y="233"/>
                </a:cubicBezTo>
                <a:cubicBezTo>
                  <a:pt x="303" y="243"/>
                  <a:pt x="312" y="251"/>
                  <a:pt x="320" y="257"/>
                </a:cubicBezTo>
                <a:cubicBezTo>
                  <a:pt x="329" y="263"/>
                  <a:pt x="336" y="267"/>
                  <a:pt x="343" y="269"/>
                </a:cubicBezTo>
                <a:cubicBezTo>
                  <a:pt x="350" y="272"/>
                  <a:pt x="356" y="272"/>
                  <a:pt x="361" y="270"/>
                </a:cubicBezTo>
                <a:cubicBezTo>
                  <a:pt x="367" y="269"/>
                  <a:pt x="372" y="266"/>
                  <a:pt x="377" y="261"/>
                </a:cubicBezTo>
                <a:cubicBezTo>
                  <a:pt x="381" y="257"/>
                  <a:pt x="384" y="253"/>
                  <a:pt x="386" y="248"/>
                </a:cubicBezTo>
                <a:cubicBezTo>
                  <a:pt x="387" y="244"/>
                  <a:pt x="388" y="240"/>
                  <a:pt x="388" y="235"/>
                </a:cubicBezTo>
                <a:cubicBezTo>
                  <a:pt x="388" y="231"/>
                  <a:pt x="387" y="226"/>
                  <a:pt x="385" y="222"/>
                </a:cubicBezTo>
                <a:cubicBezTo>
                  <a:pt x="383" y="217"/>
                  <a:pt x="380" y="212"/>
                  <a:pt x="377" y="207"/>
                </a:cubicBezTo>
                <a:cubicBezTo>
                  <a:pt x="374" y="202"/>
                  <a:pt x="370" y="198"/>
                  <a:pt x="366" y="193"/>
                </a:cubicBezTo>
                <a:cubicBezTo>
                  <a:pt x="362" y="188"/>
                  <a:pt x="357" y="183"/>
                  <a:pt x="352" y="178"/>
                </a:cubicBezTo>
                <a:close/>
                <a:moveTo>
                  <a:pt x="514" y="79"/>
                </a:moveTo>
                <a:cubicBezTo>
                  <a:pt x="520" y="85"/>
                  <a:pt x="524" y="92"/>
                  <a:pt x="527" y="98"/>
                </a:cubicBezTo>
                <a:cubicBezTo>
                  <a:pt x="529" y="105"/>
                  <a:pt x="530" y="112"/>
                  <a:pt x="529" y="119"/>
                </a:cubicBezTo>
                <a:cubicBezTo>
                  <a:pt x="528" y="126"/>
                  <a:pt x="526" y="133"/>
                  <a:pt x="522" y="141"/>
                </a:cubicBezTo>
                <a:cubicBezTo>
                  <a:pt x="518" y="148"/>
                  <a:pt x="512" y="156"/>
                  <a:pt x="504" y="163"/>
                </a:cubicBezTo>
                <a:cubicBezTo>
                  <a:pt x="497" y="170"/>
                  <a:pt x="490" y="176"/>
                  <a:pt x="483" y="180"/>
                </a:cubicBezTo>
                <a:cubicBezTo>
                  <a:pt x="476" y="184"/>
                  <a:pt x="469" y="186"/>
                  <a:pt x="463" y="187"/>
                </a:cubicBezTo>
                <a:cubicBezTo>
                  <a:pt x="456" y="188"/>
                  <a:pt x="449" y="188"/>
                  <a:pt x="443" y="185"/>
                </a:cubicBezTo>
                <a:cubicBezTo>
                  <a:pt x="437" y="183"/>
                  <a:pt x="431" y="179"/>
                  <a:pt x="426" y="174"/>
                </a:cubicBezTo>
                <a:cubicBezTo>
                  <a:pt x="422" y="170"/>
                  <a:pt x="418" y="165"/>
                  <a:pt x="416" y="160"/>
                </a:cubicBezTo>
                <a:cubicBezTo>
                  <a:pt x="414" y="155"/>
                  <a:pt x="413" y="150"/>
                  <a:pt x="412" y="144"/>
                </a:cubicBezTo>
                <a:cubicBezTo>
                  <a:pt x="412" y="139"/>
                  <a:pt x="412" y="133"/>
                  <a:pt x="414" y="126"/>
                </a:cubicBezTo>
                <a:cubicBezTo>
                  <a:pt x="415" y="120"/>
                  <a:pt x="417" y="113"/>
                  <a:pt x="419" y="106"/>
                </a:cubicBezTo>
                <a:cubicBezTo>
                  <a:pt x="413" y="108"/>
                  <a:pt x="407" y="109"/>
                  <a:pt x="401" y="110"/>
                </a:cubicBezTo>
                <a:cubicBezTo>
                  <a:pt x="395" y="111"/>
                  <a:pt x="390" y="111"/>
                  <a:pt x="385" y="110"/>
                </a:cubicBezTo>
                <a:cubicBezTo>
                  <a:pt x="380" y="110"/>
                  <a:pt x="375" y="108"/>
                  <a:pt x="371" y="106"/>
                </a:cubicBezTo>
                <a:cubicBezTo>
                  <a:pt x="367" y="104"/>
                  <a:pt x="362" y="101"/>
                  <a:pt x="359" y="97"/>
                </a:cubicBezTo>
                <a:cubicBezTo>
                  <a:pt x="354" y="93"/>
                  <a:pt x="350" y="87"/>
                  <a:pt x="348" y="82"/>
                </a:cubicBezTo>
                <a:cubicBezTo>
                  <a:pt x="345" y="76"/>
                  <a:pt x="344" y="69"/>
                  <a:pt x="345" y="63"/>
                </a:cubicBezTo>
                <a:cubicBezTo>
                  <a:pt x="345" y="56"/>
                  <a:pt x="347" y="50"/>
                  <a:pt x="351" y="42"/>
                </a:cubicBezTo>
                <a:cubicBezTo>
                  <a:pt x="354" y="35"/>
                  <a:pt x="360" y="28"/>
                  <a:pt x="367" y="21"/>
                </a:cubicBezTo>
                <a:cubicBezTo>
                  <a:pt x="374" y="14"/>
                  <a:pt x="380" y="9"/>
                  <a:pt x="387" y="6"/>
                </a:cubicBezTo>
                <a:cubicBezTo>
                  <a:pt x="394" y="2"/>
                  <a:pt x="400" y="0"/>
                  <a:pt x="406" y="0"/>
                </a:cubicBezTo>
                <a:cubicBezTo>
                  <a:pt x="412" y="0"/>
                  <a:pt x="418" y="0"/>
                  <a:pt x="423" y="3"/>
                </a:cubicBezTo>
                <a:cubicBezTo>
                  <a:pt x="429" y="5"/>
                  <a:pt x="434" y="8"/>
                  <a:pt x="438" y="13"/>
                </a:cubicBezTo>
                <a:cubicBezTo>
                  <a:pt x="442" y="16"/>
                  <a:pt x="444" y="20"/>
                  <a:pt x="447" y="25"/>
                </a:cubicBezTo>
                <a:cubicBezTo>
                  <a:pt x="449" y="29"/>
                  <a:pt x="450" y="34"/>
                  <a:pt x="451" y="39"/>
                </a:cubicBezTo>
                <a:cubicBezTo>
                  <a:pt x="452" y="45"/>
                  <a:pt x="452" y="50"/>
                  <a:pt x="451" y="56"/>
                </a:cubicBezTo>
                <a:cubicBezTo>
                  <a:pt x="450" y="62"/>
                  <a:pt x="449" y="68"/>
                  <a:pt x="447" y="74"/>
                </a:cubicBezTo>
                <a:cubicBezTo>
                  <a:pt x="454" y="72"/>
                  <a:pt x="461" y="70"/>
                  <a:pt x="468" y="68"/>
                </a:cubicBezTo>
                <a:cubicBezTo>
                  <a:pt x="474" y="67"/>
                  <a:pt x="480" y="67"/>
                  <a:pt x="486" y="67"/>
                </a:cubicBezTo>
                <a:cubicBezTo>
                  <a:pt x="491" y="67"/>
                  <a:pt x="497" y="69"/>
                  <a:pt x="501" y="71"/>
                </a:cubicBezTo>
                <a:cubicBezTo>
                  <a:pt x="506" y="72"/>
                  <a:pt x="510" y="75"/>
                  <a:pt x="514" y="79"/>
                </a:cubicBezTo>
                <a:close/>
                <a:moveTo>
                  <a:pt x="422" y="32"/>
                </a:moveTo>
                <a:cubicBezTo>
                  <a:pt x="419" y="29"/>
                  <a:pt x="416" y="27"/>
                  <a:pt x="412" y="26"/>
                </a:cubicBezTo>
                <a:cubicBezTo>
                  <a:pt x="409" y="25"/>
                  <a:pt x="405" y="24"/>
                  <a:pt x="402" y="24"/>
                </a:cubicBezTo>
                <a:cubicBezTo>
                  <a:pt x="398" y="25"/>
                  <a:pt x="394" y="26"/>
                  <a:pt x="391" y="28"/>
                </a:cubicBezTo>
                <a:cubicBezTo>
                  <a:pt x="387" y="30"/>
                  <a:pt x="383" y="33"/>
                  <a:pt x="379" y="36"/>
                </a:cubicBezTo>
                <a:cubicBezTo>
                  <a:pt x="372" y="44"/>
                  <a:pt x="368" y="51"/>
                  <a:pt x="367" y="59"/>
                </a:cubicBezTo>
                <a:cubicBezTo>
                  <a:pt x="367" y="66"/>
                  <a:pt x="370" y="73"/>
                  <a:pt x="376" y="79"/>
                </a:cubicBezTo>
                <a:cubicBezTo>
                  <a:pt x="378" y="81"/>
                  <a:pt x="381" y="83"/>
                  <a:pt x="385" y="85"/>
                </a:cubicBezTo>
                <a:cubicBezTo>
                  <a:pt x="388" y="86"/>
                  <a:pt x="392" y="87"/>
                  <a:pt x="396" y="87"/>
                </a:cubicBezTo>
                <a:cubicBezTo>
                  <a:pt x="400" y="87"/>
                  <a:pt x="404" y="87"/>
                  <a:pt x="409" y="86"/>
                </a:cubicBezTo>
                <a:cubicBezTo>
                  <a:pt x="415" y="85"/>
                  <a:pt x="420" y="83"/>
                  <a:pt x="427" y="81"/>
                </a:cubicBezTo>
                <a:cubicBezTo>
                  <a:pt x="430" y="70"/>
                  <a:pt x="431" y="61"/>
                  <a:pt x="431" y="53"/>
                </a:cubicBezTo>
                <a:cubicBezTo>
                  <a:pt x="430" y="44"/>
                  <a:pt x="427" y="38"/>
                  <a:pt x="422" y="32"/>
                </a:cubicBezTo>
                <a:close/>
                <a:moveTo>
                  <a:pt x="498" y="100"/>
                </a:moveTo>
                <a:cubicBezTo>
                  <a:pt x="495" y="96"/>
                  <a:pt x="491" y="94"/>
                  <a:pt x="487" y="93"/>
                </a:cubicBezTo>
                <a:cubicBezTo>
                  <a:pt x="483" y="91"/>
                  <a:pt x="479" y="91"/>
                  <a:pt x="475" y="91"/>
                </a:cubicBezTo>
                <a:cubicBezTo>
                  <a:pt x="470" y="91"/>
                  <a:pt x="465" y="92"/>
                  <a:pt x="459" y="93"/>
                </a:cubicBezTo>
                <a:cubicBezTo>
                  <a:pt x="453" y="95"/>
                  <a:pt x="447" y="97"/>
                  <a:pt x="440" y="99"/>
                </a:cubicBezTo>
                <a:cubicBezTo>
                  <a:pt x="437" y="106"/>
                  <a:pt x="436" y="112"/>
                  <a:pt x="435" y="117"/>
                </a:cubicBezTo>
                <a:cubicBezTo>
                  <a:pt x="433" y="123"/>
                  <a:pt x="433" y="128"/>
                  <a:pt x="433" y="132"/>
                </a:cubicBezTo>
                <a:cubicBezTo>
                  <a:pt x="433" y="136"/>
                  <a:pt x="434" y="140"/>
                  <a:pt x="436" y="144"/>
                </a:cubicBezTo>
                <a:cubicBezTo>
                  <a:pt x="437" y="148"/>
                  <a:pt x="439" y="151"/>
                  <a:pt x="442" y="154"/>
                </a:cubicBezTo>
                <a:cubicBezTo>
                  <a:pt x="449" y="161"/>
                  <a:pt x="457" y="164"/>
                  <a:pt x="465" y="163"/>
                </a:cubicBezTo>
                <a:cubicBezTo>
                  <a:pt x="474" y="162"/>
                  <a:pt x="482" y="157"/>
                  <a:pt x="492" y="148"/>
                </a:cubicBezTo>
                <a:cubicBezTo>
                  <a:pt x="500" y="139"/>
                  <a:pt x="505" y="130"/>
                  <a:pt x="506" y="122"/>
                </a:cubicBezTo>
                <a:cubicBezTo>
                  <a:pt x="507" y="113"/>
                  <a:pt x="504" y="106"/>
                  <a:pt x="498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 rot="16200000">
            <a:off x="714" y="2788365"/>
            <a:ext cx="1733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Number of cases                     </a:t>
            </a: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4774027" y="5544979"/>
            <a:ext cx="379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Year</a:t>
            </a:r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6053138" y="2465388"/>
            <a:ext cx="276225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40" y="0"/>
              </a:cxn>
              <a:cxn ang="0">
                <a:pos x="464" y="24"/>
              </a:cxn>
              <a:cxn ang="0">
                <a:pos x="440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64" h="48">
                <a:moveTo>
                  <a:pt x="24" y="0"/>
                </a:moveTo>
                <a:lnTo>
                  <a:pt x="440" y="0"/>
                </a:lnTo>
                <a:cubicBezTo>
                  <a:pt x="454" y="0"/>
                  <a:pt x="464" y="11"/>
                  <a:pt x="464" y="24"/>
                </a:cubicBezTo>
                <a:cubicBezTo>
                  <a:pt x="464" y="38"/>
                  <a:pt x="454" y="48"/>
                  <a:pt x="440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5AA545"/>
          </a:solidFill>
          <a:ln w="9525" cap="flat">
            <a:solidFill>
              <a:srgbClr val="5AA545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6138863" y="2427288"/>
            <a:ext cx="104775" cy="95250"/>
          </a:xfrm>
          <a:custGeom>
            <a:avLst/>
            <a:gdLst/>
            <a:ahLst/>
            <a:cxnLst>
              <a:cxn ang="0">
                <a:pos x="33" y="60"/>
              </a:cxn>
              <a:cxn ang="0">
                <a:pos x="0" y="30"/>
              </a:cxn>
              <a:cxn ang="0">
                <a:pos x="33" y="0"/>
              </a:cxn>
              <a:cxn ang="0">
                <a:pos x="66" y="30"/>
              </a:cxn>
              <a:cxn ang="0">
                <a:pos x="33" y="60"/>
              </a:cxn>
            </a:cxnLst>
            <a:rect l="0" t="0" r="r" b="b"/>
            <a:pathLst>
              <a:path w="66" h="60">
                <a:moveTo>
                  <a:pt x="33" y="60"/>
                </a:moveTo>
                <a:lnTo>
                  <a:pt x="0" y="30"/>
                </a:lnTo>
                <a:lnTo>
                  <a:pt x="33" y="0"/>
                </a:lnTo>
                <a:lnTo>
                  <a:pt x="66" y="30"/>
                </a:lnTo>
                <a:lnTo>
                  <a:pt x="33" y="60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6388100" y="2362200"/>
            <a:ext cx="1934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Reported Acute Cases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6053138" y="2868613"/>
            <a:ext cx="276225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40" y="0"/>
              </a:cxn>
              <a:cxn ang="0">
                <a:pos x="464" y="24"/>
              </a:cxn>
              <a:cxn ang="0">
                <a:pos x="440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64" h="48">
                <a:moveTo>
                  <a:pt x="24" y="0"/>
                </a:moveTo>
                <a:lnTo>
                  <a:pt x="440" y="0"/>
                </a:lnTo>
                <a:cubicBezTo>
                  <a:pt x="454" y="0"/>
                  <a:pt x="464" y="11"/>
                  <a:pt x="464" y="24"/>
                </a:cubicBezTo>
                <a:cubicBezTo>
                  <a:pt x="464" y="38"/>
                  <a:pt x="454" y="48"/>
                  <a:pt x="440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F79646"/>
          </a:solidFill>
          <a:ln w="9525" cap="flat">
            <a:solidFill>
              <a:srgbClr val="F7964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8" name="Oval 54"/>
          <p:cNvSpPr>
            <a:spLocks noChangeArrowheads="1"/>
          </p:cNvSpPr>
          <p:nvPr/>
        </p:nvSpPr>
        <p:spPr bwMode="auto">
          <a:xfrm>
            <a:off x="6138863" y="2830513"/>
            <a:ext cx="104775" cy="104775"/>
          </a:xfrm>
          <a:prstGeom prst="ellipse">
            <a:avLst/>
          </a:prstGeom>
          <a:solidFill>
            <a:srgbClr val="F796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6416675" y="2767013"/>
            <a:ext cx="1901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Adjusted Acute Cases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57200" y="5791200"/>
            <a:ext cx="731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 eaLnBrk="0" hangingPunct="0"/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* Adjusted for underreporting. </a:t>
            </a:r>
            <a:br>
              <a:rPr lang="en-US" sz="1000" dirty="0" smtClean="0">
                <a:solidFill>
                  <a:schemeClr val="bg2"/>
                </a:solidFill>
                <a:cs typeface="Arial" charset="0"/>
              </a:rPr>
            </a:br>
            <a:r>
              <a:rPr lang="en-US" sz="1000" dirty="0" smtClean="0">
                <a:solidFill>
                  <a:schemeClr val="bg2"/>
                </a:solidFill>
              </a:rPr>
              <a:t>Note: Until 1995, acute hepatitis C was reported as “acute hepatitis, non-A /non-B.”</a:t>
            </a:r>
            <a:br>
              <a:rPr lang="en-US" sz="1000" dirty="0" smtClean="0">
                <a:solidFill>
                  <a:schemeClr val="bg2"/>
                </a:solidFill>
              </a:rPr>
            </a:br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9059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4.2. Incidence of acute hepatitis C*,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by age group — United States, 1992–2009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6" name="Rectangle 4"/>
          <p:cNvSpPr>
            <a:spLocks noChangeArrowheads="1"/>
          </p:cNvSpPr>
          <p:nvPr/>
        </p:nvSpPr>
        <p:spPr bwMode="auto">
          <a:xfrm>
            <a:off x="464125" y="6172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  <a:endParaRPr lang="en-US" sz="1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381000" y="6019800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 eaLnBrk="0" hangingPunct="0"/>
            <a:r>
              <a:rPr lang="en-US" sz="1000" dirty="0" smtClean="0">
                <a:solidFill>
                  <a:schemeClr val="bg2"/>
                </a:solidFill>
              </a:rPr>
              <a:t>* Until 1995, acute hepatitis C was reported as “acute hepatitis, non-A /non B.”</a:t>
            </a:r>
            <a:endParaRPr lang="en-US" sz="1000" dirty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1447800"/>
            <a:ext cx="7467600" cy="4424364"/>
            <a:chOff x="914400" y="1600201"/>
            <a:chExt cx="7467600" cy="4424364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14400" y="1752601"/>
              <a:ext cx="7467600" cy="427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050" y="1951039"/>
              <a:ext cx="9525" cy="3122614"/>
            </a:xfrm>
            <a:prstGeom prst="rect">
              <a:avLst/>
            </a:pr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601788" y="1947864"/>
              <a:ext cx="73025" cy="3130551"/>
            </a:xfrm>
            <a:custGeom>
              <a:avLst/>
              <a:gdLst/>
              <a:ahLst/>
              <a:cxnLst>
                <a:cxn ang="0">
                  <a:pos x="12" y="1972"/>
                </a:cxn>
                <a:cxn ang="0">
                  <a:pos x="46" y="1915"/>
                </a:cxn>
                <a:cxn ang="0">
                  <a:pos x="46" y="1858"/>
                </a:cxn>
                <a:cxn ang="0">
                  <a:pos x="12" y="1801"/>
                </a:cxn>
                <a:cxn ang="0">
                  <a:pos x="12" y="1801"/>
                </a:cxn>
                <a:cxn ang="0">
                  <a:pos x="12" y="1750"/>
                </a:cxn>
                <a:cxn ang="0">
                  <a:pos x="46" y="1693"/>
                </a:cxn>
                <a:cxn ang="0">
                  <a:pos x="46" y="1630"/>
                </a:cxn>
                <a:cxn ang="0">
                  <a:pos x="12" y="1573"/>
                </a:cxn>
                <a:cxn ang="0">
                  <a:pos x="12" y="1573"/>
                </a:cxn>
                <a:cxn ang="0">
                  <a:pos x="12" y="1522"/>
                </a:cxn>
                <a:cxn ang="0">
                  <a:pos x="46" y="1471"/>
                </a:cxn>
                <a:cxn ang="0">
                  <a:pos x="46" y="1408"/>
                </a:cxn>
                <a:cxn ang="0">
                  <a:pos x="12" y="1351"/>
                </a:cxn>
                <a:cxn ang="0">
                  <a:pos x="12" y="1351"/>
                </a:cxn>
                <a:cxn ang="0">
                  <a:pos x="12" y="1299"/>
                </a:cxn>
                <a:cxn ang="0">
                  <a:pos x="46" y="1242"/>
                </a:cxn>
                <a:cxn ang="0">
                  <a:pos x="46" y="1180"/>
                </a:cxn>
                <a:cxn ang="0">
                  <a:pos x="12" y="1123"/>
                </a:cxn>
                <a:cxn ang="0">
                  <a:pos x="12" y="1123"/>
                </a:cxn>
                <a:cxn ang="0">
                  <a:pos x="12" y="1077"/>
                </a:cxn>
                <a:cxn ang="0">
                  <a:pos x="46" y="1020"/>
                </a:cxn>
                <a:cxn ang="0">
                  <a:pos x="46" y="957"/>
                </a:cxn>
                <a:cxn ang="0">
                  <a:pos x="12" y="900"/>
                </a:cxn>
                <a:cxn ang="0">
                  <a:pos x="12" y="900"/>
                </a:cxn>
                <a:cxn ang="0">
                  <a:pos x="12" y="849"/>
                </a:cxn>
                <a:cxn ang="0">
                  <a:pos x="46" y="792"/>
                </a:cxn>
                <a:cxn ang="0">
                  <a:pos x="46" y="729"/>
                </a:cxn>
                <a:cxn ang="0">
                  <a:pos x="12" y="678"/>
                </a:cxn>
                <a:cxn ang="0">
                  <a:pos x="12" y="678"/>
                </a:cxn>
                <a:cxn ang="0">
                  <a:pos x="12" y="627"/>
                </a:cxn>
                <a:cxn ang="0">
                  <a:pos x="46" y="570"/>
                </a:cxn>
                <a:cxn ang="0">
                  <a:pos x="46" y="507"/>
                </a:cxn>
                <a:cxn ang="0">
                  <a:pos x="12" y="450"/>
                </a:cxn>
                <a:cxn ang="0">
                  <a:pos x="12" y="450"/>
                </a:cxn>
                <a:cxn ang="0">
                  <a:pos x="12" y="399"/>
                </a:cxn>
                <a:cxn ang="0">
                  <a:pos x="46" y="342"/>
                </a:cxn>
                <a:cxn ang="0">
                  <a:pos x="46" y="285"/>
                </a:cxn>
                <a:cxn ang="0">
                  <a:pos x="12" y="228"/>
                </a:cxn>
                <a:cxn ang="0">
                  <a:pos x="12" y="228"/>
                </a:cxn>
                <a:cxn ang="0">
                  <a:pos x="12" y="176"/>
                </a:cxn>
                <a:cxn ang="0">
                  <a:pos x="46" y="119"/>
                </a:cxn>
                <a:cxn ang="0">
                  <a:pos x="46" y="57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972"/>
                </a:cxn>
                <a:cxn ang="0">
                  <a:pos x="46" y="1693"/>
                </a:cxn>
                <a:cxn ang="0">
                  <a:pos x="46" y="1408"/>
                </a:cxn>
                <a:cxn ang="0">
                  <a:pos x="0" y="1123"/>
                </a:cxn>
                <a:cxn ang="0">
                  <a:pos x="0" y="1123"/>
                </a:cxn>
                <a:cxn ang="0">
                  <a:pos x="0" y="849"/>
                </a:cxn>
                <a:cxn ang="0">
                  <a:pos x="46" y="570"/>
                </a:cxn>
                <a:cxn ang="0">
                  <a:pos x="46" y="2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972">
                  <a:moveTo>
                    <a:pt x="12" y="1967"/>
                  </a:moveTo>
                  <a:lnTo>
                    <a:pt x="46" y="1967"/>
                  </a:lnTo>
                  <a:lnTo>
                    <a:pt x="46" y="1972"/>
                  </a:lnTo>
                  <a:lnTo>
                    <a:pt x="12" y="1972"/>
                  </a:lnTo>
                  <a:lnTo>
                    <a:pt x="12" y="1967"/>
                  </a:lnTo>
                  <a:close/>
                  <a:moveTo>
                    <a:pt x="12" y="1910"/>
                  </a:moveTo>
                  <a:lnTo>
                    <a:pt x="46" y="1910"/>
                  </a:lnTo>
                  <a:lnTo>
                    <a:pt x="46" y="1915"/>
                  </a:lnTo>
                  <a:lnTo>
                    <a:pt x="12" y="1915"/>
                  </a:lnTo>
                  <a:lnTo>
                    <a:pt x="12" y="1910"/>
                  </a:lnTo>
                  <a:close/>
                  <a:moveTo>
                    <a:pt x="12" y="1858"/>
                  </a:moveTo>
                  <a:lnTo>
                    <a:pt x="46" y="1858"/>
                  </a:lnTo>
                  <a:lnTo>
                    <a:pt x="46" y="1864"/>
                  </a:lnTo>
                  <a:lnTo>
                    <a:pt x="12" y="1864"/>
                  </a:lnTo>
                  <a:lnTo>
                    <a:pt x="12" y="1858"/>
                  </a:lnTo>
                  <a:close/>
                  <a:moveTo>
                    <a:pt x="12" y="1801"/>
                  </a:moveTo>
                  <a:lnTo>
                    <a:pt x="46" y="1801"/>
                  </a:lnTo>
                  <a:lnTo>
                    <a:pt x="46" y="1807"/>
                  </a:lnTo>
                  <a:lnTo>
                    <a:pt x="12" y="1807"/>
                  </a:lnTo>
                  <a:lnTo>
                    <a:pt x="12" y="1801"/>
                  </a:lnTo>
                  <a:close/>
                  <a:moveTo>
                    <a:pt x="12" y="1744"/>
                  </a:moveTo>
                  <a:lnTo>
                    <a:pt x="46" y="1744"/>
                  </a:lnTo>
                  <a:lnTo>
                    <a:pt x="46" y="1750"/>
                  </a:lnTo>
                  <a:lnTo>
                    <a:pt x="12" y="1750"/>
                  </a:lnTo>
                  <a:lnTo>
                    <a:pt x="12" y="1744"/>
                  </a:lnTo>
                  <a:close/>
                  <a:moveTo>
                    <a:pt x="12" y="1687"/>
                  </a:moveTo>
                  <a:lnTo>
                    <a:pt x="46" y="1687"/>
                  </a:lnTo>
                  <a:lnTo>
                    <a:pt x="46" y="1693"/>
                  </a:lnTo>
                  <a:lnTo>
                    <a:pt x="12" y="1693"/>
                  </a:lnTo>
                  <a:lnTo>
                    <a:pt x="12" y="1687"/>
                  </a:lnTo>
                  <a:close/>
                  <a:moveTo>
                    <a:pt x="12" y="1630"/>
                  </a:moveTo>
                  <a:lnTo>
                    <a:pt x="46" y="1630"/>
                  </a:lnTo>
                  <a:lnTo>
                    <a:pt x="46" y="1636"/>
                  </a:lnTo>
                  <a:lnTo>
                    <a:pt x="12" y="1636"/>
                  </a:lnTo>
                  <a:lnTo>
                    <a:pt x="12" y="1630"/>
                  </a:lnTo>
                  <a:close/>
                  <a:moveTo>
                    <a:pt x="12" y="1573"/>
                  </a:moveTo>
                  <a:lnTo>
                    <a:pt x="46" y="1573"/>
                  </a:lnTo>
                  <a:lnTo>
                    <a:pt x="46" y="1579"/>
                  </a:lnTo>
                  <a:lnTo>
                    <a:pt x="12" y="1579"/>
                  </a:lnTo>
                  <a:lnTo>
                    <a:pt x="12" y="1573"/>
                  </a:lnTo>
                  <a:close/>
                  <a:moveTo>
                    <a:pt x="12" y="1516"/>
                  </a:moveTo>
                  <a:lnTo>
                    <a:pt x="46" y="1516"/>
                  </a:lnTo>
                  <a:lnTo>
                    <a:pt x="46" y="1522"/>
                  </a:lnTo>
                  <a:lnTo>
                    <a:pt x="12" y="1522"/>
                  </a:lnTo>
                  <a:lnTo>
                    <a:pt x="12" y="1516"/>
                  </a:lnTo>
                  <a:close/>
                  <a:moveTo>
                    <a:pt x="12" y="1465"/>
                  </a:moveTo>
                  <a:lnTo>
                    <a:pt x="46" y="1465"/>
                  </a:lnTo>
                  <a:lnTo>
                    <a:pt x="46" y="1471"/>
                  </a:lnTo>
                  <a:lnTo>
                    <a:pt x="12" y="1471"/>
                  </a:lnTo>
                  <a:lnTo>
                    <a:pt x="12" y="1465"/>
                  </a:lnTo>
                  <a:close/>
                  <a:moveTo>
                    <a:pt x="12" y="1408"/>
                  </a:moveTo>
                  <a:lnTo>
                    <a:pt x="46" y="1408"/>
                  </a:lnTo>
                  <a:lnTo>
                    <a:pt x="46" y="1414"/>
                  </a:lnTo>
                  <a:lnTo>
                    <a:pt x="12" y="1414"/>
                  </a:lnTo>
                  <a:lnTo>
                    <a:pt x="12" y="1408"/>
                  </a:lnTo>
                  <a:close/>
                  <a:moveTo>
                    <a:pt x="12" y="1351"/>
                  </a:moveTo>
                  <a:lnTo>
                    <a:pt x="46" y="1351"/>
                  </a:lnTo>
                  <a:lnTo>
                    <a:pt x="46" y="1356"/>
                  </a:lnTo>
                  <a:lnTo>
                    <a:pt x="12" y="1356"/>
                  </a:lnTo>
                  <a:lnTo>
                    <a:pt x="12" y="1351"/>
                  </a:lnTo>
                  <a:close/>
                  <a:moveTo>
                    <a:pt x="12" y="1294"/>
                  </a:moveTo>
                  <a:lnTo>
                    <a:pt x="46" y="1294"/>
                  </a:lnTo>
                  <a:lnTo>
                    <a:pt x="46" y="1299"/>
                  </a:lnTo>
                  <a:lnTo>
                    <a:pt x="12" y="1299"/>
                  </a:lnTo>
                  <a:lnTo>
                    <a:pt x="12" y="1294"/>
                  </a:lnTo>
                  <a:close/>
                  <a:moveTo>
                    <a:pt x="12" y="1237"/>
                  </a:moveTo>
                  <a:lnTo>
                    <a:pt x="46" y="1237"/>
                  </a:lnTo>
                  <a:lnTo>
                    <a:pt x="46" y="1242"/>
                  </a:lnTo>
                  <a:lnTo>
                    <a:pt x="12" y="1242"/>
                  </a:lnTo>
                  <a:lnTo>
                    <a:pt x="12" y="1237"/>
                  </a:lnTo>
                  <a:close/>
                  <a:moveTo>
                    <a:pt x="12" y="1180"/>
                  </a:moveTo>
                  <a:lnTo>
                    <a:pt x="46" y="1180"/>
                  </a:lnTo>
                  <a:lnTo>
                    <a:pt x="46" y="1185"/>
                  </a:lnTo>
                  <a:lnTo>
                    <a:pt x="12" y="1185"/>
                  </a:lnTo>
                  <a:lnTo>
                    <a:pt x="12" y="1180"/>
                  </a:lnTo>
                  <a:close/>
                  <a:moveTo>
                    <a:pt x="12" y="1123"/>
                  </a:moveTo>
                  <a:lnTo>
                    <a:pt x="46" y="1123"/>
                  </a:lnTo>
                  <a:lnTo>
                    <a:pt x="46" y="1128"/>
                  </a:lnTo>
                  <a:lnTo>
                    <a:pt x="12" y="1128"/>
                  </a:lnTo>
                  <a:lnTo>
                    <a:pt x="12" y="1123"/>
                  </a:lnTo>
                  <a:close/>
                  <a:moveTo>
                    <a:pt x="12" y="1071"/>
                  </a:moveTo>
                  <a:lnTo>
                    <a:pt x="46" y="1071"/>
                  </a:lnTo>
                  <a:lnTo>
                    <a:pt x="46" y="1077"/>
                  </a:lnTo>
                  <a:lnTo>
                    <a:pt x="12" y="1077"/>
                  </a:lnTo>
                  <a:lnTo>
                    <a:pt x="12" y="1071"/>
                  </a:lnTo>
                  <a:close/>
                  <a:moveTo>
                    <a:pt x="12" y="1014"/>
                  </a:moveTo>
                  <a:lnTo>
                    <a:pt x="46" y="1014"/>
                  </a:lnTo>
                  <a:lnTo>
                    <a:pt x="46" y="1020"/>
                  </a:lnTo>
                  <a:lnTo>
                    <a:pt x="12" y="1020"/>
                  </a:lnTo>
                  <a:lnTo>
                    <a:pt x="12" y="1014"/>
                  </a:lnTo>
                  <a:close/>
                  <a:moveTo>
                    <a:pt x="12" y="957"/>
                  </a:moveTo>
                  <a:lnTo>
                    <a:pt x="46" y="957"/>
                  </a:lnTo>
                  <a:lnTo>
                    <a:pt x="46" y="963"/>
                  </a:lnTo>
                  <a:lnTo>
                    <a:pt x="12" y="963"/>
                  </a:lnTo>
                  <a:lnTo>
                    <a:pt x="12" y="957"/>
                  </a:lnTo>
                  <a:close/>
                  <a:moveTo>
                    <a:pt x="12" y="900"/>
                  </a:moveTo>
                  <a:lnTo>
                    <a:pt x="46" y="900"/>
                  </a:lnTo>
                  <a:lnTo>
                    <a:pt x="46" y="906"/>
                  </a:lnTo>
                  <a:lnTo>
                    <a:pt x="12" y="906"/>
                  </a:lnTo>
                  <a:lnTo>
                    <a:pt x="12" y="900"/>
                  </a:lnTo>
                  <a:close/>
                  <a:moveTo>
                    <a:pt x="12" y="843"/>
                  </a:moveTo>
                  <a:lnTo>
                    <a:pt x="46" y="843"/>
                  </a:lnTo>
                  <a:lnTo>
                    <a:pt x="46" y="849"/>
                  </a:lnTo>
                  <a:lnTo>
                    <a:pt x="12" y="849"/>
                  </a:lnTo>
                  <a:lnTo>
                    <a:pt x="12" y="843"/>
                  </a:lnTo>
                  <a:close/>
                  <a:moveTo>
                    <a:pt x="12" y="786"/>
                  </a:moveTo>
                  <a:lnTo>
                    <a:pt x="46" y="786"/>
                  </a:lnTo>
                  <a:lnTo>
                    <a:pt x="46" y="792"/>
                  </a:lnTo>
                  <a:lnTo>
                    <a:pt x="12" y="792"/>
                  </a:lnTo>
                  <a:lnTo>
                    <a:pt x="12" y="786"/>
                  </a:lnTo>
                  <a:close/>
                  <a:moveTo>
                    <a:pt x="12" y="729"/>
                  </a:moveTo>
                  <a:lnTo>
                    <a:pt x="46" y="729"/>
                  </a:lnTo>
                  <a:lnTo>
                    <a:pt x="46" y="735"/>
                  </a:lnTo>
                  <a:lnTo>
                    <a:pt x="12" y="735"/>
                  </a:lnTo>
                  <a:lnTo>
                    <a:pt x="12" y="729"/>
                  </a:lnTo>
                  <a:close/>
                  <a:moveTo>
                    <a:pt x="12" y="678"/>
                  </a:moveTo>
                  <a:lnTo>
                    <a:pt x="46" y="678"/>
                  </a:lnTo>
                  <a:lnTo>
                    <a:pt x="46" y="684"/>
                  </a:lnTo>
                  <a:lnTo>
                    <a:pt x="12" y="684"/>
                  </a:lnTo>
                  <a:lnTo>
                    <a:pt x="12" y="678"/>
                  </a:lnTo>
                  <a:close/>
                  <a:moveTo>
                    <a:pt x="12" y="621"/>
                  </a:moveTo>
                  <a:lnTo>
                    <a:pt x="46" y="621"/>
                  </a:lnTo>
                  <a:lnTo>
                    <a:pt x="46" y="627"/>
                  </a:lnTo>
                  <a:lnTo>
                    <a:pt x="12" y="627"/>
                  </a:lnTo>
                  <a:lnTo>
                    <a:pt x="12" y="621"/>
                  </a:lnTo>
                  <a:close/>
                  <a:moveTo>
                    <a:pt x="12" y="564"/>
                  </a:moveTo>
                  <a:lnTo>
                    <a:pt x="46" y="564"/>
                  </a:lnTo>
                  <a:lnTo>
                    <a:pt x="46" y="570"/>
                  </a:lnTo>
                  <a:lnTo>
                    <a:pt x="12" y="570"/>
                  </a:lnTo>
                  <a:lnTo>
                    <a:pt x="12" y="564"/>
                  </a:lnTo>
                  <a:close/>
                  <a:moveTo>
                    <a:pt x="12" y="507"/>
                  </a:moveTo>
                  <a:lnTo>
                    <a:pt x="46" y="507"/>
                  </a:lnTo>
                  <a:lnTo>
                    <a:pt x="46" y="513"/>
                  </a:lnTo>
                  <a:lnTo>
                    <a:pt x="12" y="513"/>
                  </a:lnTo>
                  <a:lnTo>
                    <a:pt x="12" y="507"/>
                  </a:lnTo>
                  <a:close/>
                  <a:moveTo>
                    <a:pt x="12" y="450"/>
                  </a:moveTo>
                  <a:lnTo>
                    <a:pt x="46" y="450"/>
                  </a:lnTo>
                  <a:lnTo>
                    <a:pt x="46" y="456"/>
                  </a:lnTo>
                  <a:lnTo>
                    <a:pt x="12" y="456"/>
                  </a:lnTo>
                  <a:lnTo>
                    <a:pt x="12" y="450"/>
                  </a:lnTo>
                  <a:close/>
                  <a:moveTo>
                    <a:pt x="12" y="393"/>
                  </a:moveTo>
                  <a:lnTo>
                    <a:pt x="46" y="393"/>
                  </a:lnTo>
                  <a:lnTo>
                    <a:pt x="46" y="399"/>
                  </a:lnTo>
                  <a:lnTo>
                    <a:pt x="12" y="399"/>
                  </a:lnTo>
                  <a:lnTo>
                    <a:pt x="12" y="393"/>
                  </a:lnTo>
                  <a:close/>
                  <a:moveTo>
                    <a:pt x="12" y="336"/>
                  </a:moveTo>
                  <a:lnTo>
                    <a:pt x="46" y="336"/>
                  </a:lnTo>
                  <a:lnTo>
                    <a:pt x="46" y="342"/>
                  </a:lnTo>
                  <a:lnTo>
                    <a:pt x="12" y="342"/>
                  </a:lnTo>
                  <a:lnTo>
                    <a:pt x="12" y="336"/>
                  </a:lnTo>
                  <a:close/>
                  <a:moveTo>
                    <a:pt x="12" y="285"/>
                  </a:moveTo>
                  <a:lnTo>
                    <a:pt x="46" y="285"/>
                  </a:lnTo>
                  <a:lnTo>
                    <a:pt x="46" y="290"/>
                  </a:lnTo>
                  <a:lnTo>
                    <a:pt x="12" y="290"/>
                  </a:lnTo>
                  <a:lnTo>
                    <a:pt x="12" y="285"/>
                  </a:lnTo>
                  <a:close/>
                  <a:moveTo>
                    <a:pt x="12" y="228"/>
                  </a:moveTo>
                  <a:lnTo>
                    <a:pt x="46" y="228"/>
                  </a:lnTo>
                  <a:lnTo>
                    <a:pt x="46" y="233"/>
                  </a:lnTo>
                  <a:lnTo>
                    <a:pt x="12" y="233"/>
                  </a:lnTo>
                  <a:lnTo>
                    <a:pt x="12" y="228"/>
                  </a:lnTo>
                  <a:close/>
                  <a:moveTo>
                    <a:pt x="12" y="171"/>
                  </a:moveTo>
                  <a:lnTo>
                    <a:pt x="46" y="171"/>
                  </a:lnTo>
                  <a:lnTo>
                    <a:pt x="46" y="176"/>
                  </a:lnTo>
                  <a:lnTo>
                    <a:pt x="12" y="176"/>
                  </a:lnTo>
                  <a:lnTo>
                    <a:pt x="12" y="171"/>
                  </a:lnTo>
                  <a:close/>
                  <a:moveTo>
                    <a:pt x="12" y="114"/>
                  </a:moveTo>
                  <a:lnTo>
                    <a:pt x="46" y="114"/>
                  </a:lnTo>
                  <a:lnTo>
                    <a:pt x="46" y="119"/>
                  </a:lnTo>
                  <a:lnTo>
                    <a:pt x="12" y="119"/>
                  </a:lnTo>
                  <a:lnTo>
                    <a:pt x="12" y="114"/>
                  </a:lnTo>
                  <a:close/>
                  <a:moveTo>
                    <a:pt x="12" y="57"/>
                  </a:moveTo>
                  <a:lnTo>
                    <a:pt x="46" y="57"/>
                  </a:lnTo>
                  <a:lnTo>
                    <a:pt x="46" y="62"/>
                  </a:lnTo>
                  <a:lnTo>
                    <a:pt x="12" y="62"/>
                  </a:lnTo>
                  <a:lnTo>
                    <a:pt x="12" y="57"/>
                  </a:lnTo>
                  <a:close/>
                  <a:moveTo>
                    <a:pt x="12" y="0"/>
                  </a:moveTo>
                  <a:lnTo>
                    <a:pt x="46" y="0"/>
                  </a:lnTo>
                  <a:lnTo>
                    <a:pt x="46" y="5"/>
                  </a:lnTo>
                  <a:lnTo>
                    <a:pt x="12" y="5"/>
                  </a:lnTo>
                  <a:lnTo>
                    <a:pt x="12" y="0"/>
                  </a:lnTo>
                  <a:close/>
                  <a:moveTo>
                    <a:pt x="0" y="1967"/>
                  </a:moveTo>
                  <a:lnTo>
                    <a:pt x="46" y="1967"/>
                  </a:lnTo>
                  <a:lnTo>
                    <a:pt x="46" y="1972"/>
                  </a:lnTo>
                  <a:lnTo>
                    <a:pt x="0" y="1972"/>
                  </a:lnTo>
                  <a:lnTo>
                    <a:pt x="0" y="1967"/>
                  </a:lnTo>
                  <a:close/>
                  <a:moveTo>
                    <a:pt x="0" y="1687"/>
                  </a:moveTo>
                  <a:lnTo>
                    <a:pt x="46" y="1687"/>
                  </a:lnTo>
                  <a:lnTo>
                    <a:pt x="46" y="1693"/>
                  </a:lnTo>
                  <a:lnTo>
                    <a:pt x="0" y="1693"/>
                  </a:lnTo>
                  <a:lnTo>
                    <a:pt x="0" y="1687"/>
                  </a:lnTo>
                  <a:close/>
                  <a:moveTo>
                    <a:pt x="0" y="1408"/>
                  </a:moveTo>
                  <a:lnTo>
                    <a:pt x="46" y="1408"/>
                  </a:lnTo>
                  <a:lnTo>
                    <a:pt x="46" y="1414"/>
                  </a:lnTo>
                  <a:lnTo>
                    <a:pt x="0" y="1414"/>
                  </a:lnTo>
                  <a:lnTo>
                    <a:pt x="0" y="1408"/>
                  </a:lnTo>
                  <a:close/>
                  <a:moveTo>
                    <a:pt x="0" y="1123"/>
                  </a:moveTo>
                  <a:lnTo>
                    <a:pt x="46" y="1123"/>
                  </a:lnTo>
                  <a:lnTo>
                    <a:pt x="46" y="1128"/>
                  </a:lnTo>
                  <a:lnTo>
                    <a:pt x="0" y="1128"/>
                  </a:lnTo>
                  <a:lnTo>
                    <a:pt x="0" y="1123"/>
                  </a:lnTo>
                  <a:close/>
                  <a:moveTo>
                    <a:pt x="0" y="843"/>
                  </a:moveTo>
                  <a:lnTo>
                    <a:pt x="46" y="843"/>
                  </a:lnTo>
                  <a:lnTo>
                    <a:pt x="46" y="849"/>
                  </a:lnTo>
                  <a:lnTo>
                    <a:pt x="0" y="849"/>
                  </a:lnTo>
                  <a:lnTo>
                    <a:pt x="0" y="843"/>
                  </a:lnTo>
                  <a:close/>
                  <a:moveTo>
                    <a:pt x="0" y="564"/>
                  </a:moveTo>
                  <a:lnTo>
                    <a:pt x="46" y="564"/>
                  </a:lnTo>
                  <a:lnTo>
                    <a:pt x="46" y="570"/>
                  </a:lnTo>
                  <a:lnTo>
                    <a:pt x="0" y="570"/>
                  </a:lnTo>
                  <a:lnTo>
                    <a:pt x="0" y="564"/>
                  </a:lnTo>
                  <a:close/>
                  <a:moveTo>
                    <a:pt x="0" y="285"/>
                  </a:moveTo>
                  <a:lnTo>
                    <a:pt x="46" y="285"/>
                  </a:lnTo>
                  <a:lnTo>
                    <a:pt x="46" y="290"/>
                  </a:lnTo>
                  <a:lnTo>
                    <a:pt x="0" y="290"/>
                  </a:lnTo>
                  <a:lnTo>
                    <a:pt x="0" y="285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674813" y="5070478"/>
              <a:ext cx="6445250" cy="7938"/>
            </a:xfrm>
            <a:prstGeom prst="rect">
              <a:avLst/>
            </a:pr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670050" y="5073653"/>
              <a:ext cx="6454775" cy="73025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0" y="0"/>
                </a:cxn>
                <a:cxn ang="0">
                  <a:pos x="245" y="0"/>
                </a:cxn>
                <a:cxn ang="0">
                  <a:pos x="240" y="46"/>
                </a:cxn>
                <a:cxn ang="0">
                  <a:pos x="245" y="0"/>
                </a:cxn>
                <a:cxn ang="0">
                  <a:pos x="485" y="46"/>
                </a:cxn>
                <a:cxn ang="0">
                  <a:pos x="479" y="0"/>
                </a:cxn>
                <a:cxn ang="0">
                  <a:pos x="724" y="0"/>
                </a:cxn>
                <a:cxn ang="0">
                  <a:pos x="719" y="46"/>
                </a:cxn>
                <a:cxn ang="0">
                  <a:pos x="724" y="0"/>
                </a:cxn>
                <a:cxn ang="0">
                  <a:pos x="958" y="46"/>
                </a:cxn>
                <a:cxn ang="0">
                  <a:pos x="952" y="0"/>
                </a:cxn>
                <a:cxn ang="0">
                  <a:pos x="1197" y="0"/>
                </a:cxn>
                <a:cxn ang="0">
                  <a:pos x="1192" y="46"/>
                </a:cxn>
                <a:cxn ang="0">
                  <a:pos x="1197" y="0"/>
                </a:cxn>
                <a:cxn ang="0">
                  <a:pos x="1437" y="46"/>
                </a:cxn>
                <a:cxn ang="0">
                  <a:pos x="1431" y="0"/>
                </a:cxn>
                <a:cxn ang="0">
                  <a:pos x="1676" y="0"/>
                </a:cxn>
                <a:cxn ang="0">
                  <a:pos x="1671" y="46"/>
                </a:cxn>
                <a:cxn ang="0">
                  <a:pos x="1676" y="0"/>
                </a:cxn>
                <a:cxn ang="0">
                  <a:pos x="1916" y="46"/>
                </a:cxn>
                <a:cxn ang="0">
                  <a:pos x="1910" y="0"/>
                </a:cxn>
                <a:cxn ang="0">
                  <a:pos x="2155" y="0"/>
                </a:cxn>
                <a:cxn ang="0">
                  <a:pos x="2150" y="46"/>
                </a:cxn>
                <a:cxn ang="0">
                  <a:pos x="2155" y="0"/>
                </a:cxn>
                <a:cxn ang="0">
                  <a:pos x="2395" y="46"/>
                </a:cxn>
                <a:cxn ang="0">
                  <a:pos x="2389" y="0"/>
                </a:cxn>
                <a:cxn ang="0">
                  <a:pos x="2634" y="0"/>
                </a:cxn>
                <a:cxn ang="0">
                  <a:pos x="2629" y="46"/>
                </a:cxn>
                <a:cxn ang="0">
                  <a:pos x="2634" y="0"/>
                </a:cxn>
                <a:cxn ang="0">
                  <a:pos x="2868" y="46"/>
                </a:cxn>
                <a:cxn ang="0">
                  <a:pos x="2862" y="0"/>
                </a:cxn>
                <a:cxn ang="0">
                  <a:pos x="3108" y="0"/>
                </a:cxn>
                <a:cxn ang="0">
                  <a:pos x="3102" y="46"/>
                </a:cxn>
                <a:cxn ang="0">
                  <a:pos x="3108" y="0"/>
                </a:cxn>
                <a:cxn ang="0">
                  <a:pos x="3347" y="46"/>
                </a:cxn>
                <a:cxn ang="0">
                  <a:pos x="3341" y="0"/>
                </a:cxn>
                <a:cxn ang="0">
                  <a:pos x="3587" y="0"/>
                </a:cxn>
                <a:cxn ang="0">
                  <a:pos x="3581" y="46"/>
                </a:cxn>
                <a:cxn ang="0">
                  <a:pos x="3587" y="0"/>
                </a:cxn>
                <a:cxn ang="0">
                  <a:pos x="3826" y="46"/>
                </a:cxn>
                <a:cxn ang="0">
                  <a:pos x="3820" y="0"/>
                </a:cxn>
                <a:cxn ang="0">
                  <a:pos x="4066" y="0"/>
                </a:cxn>
                <a:cxn ang="0">
                  <a:pos x="4060" y="46"/>
                </a:cxn>
                <a:cxn ang="0">
                  <a:pos x="4066" y="0"/>
                </a:cxn>
              </a:cxnLst>
              <a:rect l="0" t="0" r="r" b="b"/>
              <a:pathLst>
                <a:path w="4066" h="46">
                  <a:moveTo>
                    <a:pt x="6" y="0"/>
                  </a:moveTo>
                  <a:lnTo>
                    <a:pt x="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45" y="0"/>
                  </a:moveTo>
                  <a:lnTo>
                    <a:pt x="245" y="46"/>
                  </a:lnTo>
                  <a:lnTo>
                    <a:pt x="240" y="46"/>
                  </a:lnTo>
                  <a:lnTo>
                    <a:pt x="240" y="0"/>
                  </a:lnTo>
                  <a:lnTo>
                    <a:pt x="245" y="0"/>
                  </a:lnTo>
                  <a:close/>
                  <a:moveTo>
                    <a:pt x="485" y="0"/>
                  </a:moveTo>
                  <a:lnTo>
                    <a:pt x="485" y="46"/>
                  </a:lnTo>
                  <a:lnTo>
                    <a:pt x="479" y="46"/>
                  </a:lnTo>
                  <a:lnTo>
                    <a:pt x="479" y="0"/>
                  </a:lnTo>
                  <a:lnTo>
                    <a:pt x="485" y="0"/>
                  </a:lnTo>
                  <a:close/>
                  <a:moveTo>
                    <a:pt x="724" y="0"/>
                  </a:moveTo>
                  <a:lnTo>
                    <a:pt x="724" y="46"/>
                  </a:lnTo>
                  <a:lnTo>
                    <a:pt x="719" y="46"/>
                  </a:lnTo>
                  <a:lnTo>
                    <a:pt x="719" y="0"/>
                  </a:lnTo>
                  <a:lnTo>
                    <a:pt x="724" y="0"/>
                  </a:lnTo>
                  <a:close/>
                  <a:moveTo>
                    <a:pt x="958" y="0"/>
                  </a:moveTo>
                  <a:lnTo>
                    <a:pt x="958" y="46"/>
                  </a:lnTo>
                  <a:lnTo>
                    <a:pt x="952" y="46"/>
                  </a:lnTo>
                  <a:lnTo>
                    <a:pt x="952" y="0"/>
                  </a:lnTo>
                  <a:lnTo>
                    <a:pt x="958" y="0"/>
                  </a:lnTo>
                  <a:close/>
                  <a:moveTo>
                    <a:pt x="1197" y="0"/>
                  </a:moveTo>
                  <a:lnTo>
                    <a:pt x="1197" y="46"/>
                  </a:lnTo>
                  <a:lnTo>
                    <a:pt x="1192" y="46"/>
                  </a:lnTo>
                  <a:lnTo>
                    <a:pt x="1192" y="0"/>
                  </a:lnTo>
                  <a:lnTo>
                    <a:pt x="1197" y="0"/>
                  </a:lnTo>
                  <a:close/>
                  <a:moveTo>
                    <a:pt x="1437" y="0"/>
                  </a:moveTo>
                  <a:lnTo>
                    <a:pt x="1437" y="46"/>
                  </a:lnTo>
                  <a:lnTo>
                    <a:pt x="1431" y="46"/>
                  </a:lnTo>
                  <a:lnTo>
                    <a:pt x="1431" y="0"/>
                  </a:lnTo>
                  <a:lnTo>
                    <a:pt x="1437" y="0"/>
                  </a:lnTo>
                  <a:close/>
                  <a:moveTo>
                    <a:pt x="1676" y="0"/>
                  </a:moveTo>
                  <a:lnTo>
                    <a:pt x="1676" y="46"/>
                  </a:lnTo>
                  <a:lnTo>
                    <a:pt x="1671" y="46"/>
                  </a:lnTo>
                  <a:lnTo>
                    <a:pt x="1671" y="0"/>
                  </a:lnTo>
                  <a:lnTo>
                    <a:pt x="1676" y="0"/>
                  </a:lnTo>
                  <a:close/>
                  <a:moveTo>
                    <a:pt x="1916" y="0"/>
                  </a:moveTo>
                  <a:lnTo>
                    <a:pt x="1916" y="46"/>
                  </a:lnTo>
                  <a:lnTo>
                    <a:pt x="1910" y="46"/>
                  </a:lnTo>
                  <a:lnTo>
                    <a:pt x="1910" y="0"/>
                  </a:lnTo>
                  <a:lnTo>
                    <a:pt x="1916" y="0"/>
                  </a:lnTo>
                  <a:close/>
                  <a:moveTo>
                    <a:pt x="2155" y="0"/>
                  </a:moveTo>
                  <a:lnTo>
                    <a:pt x="2155" y="46"/>
                  </a:lnTo>
                  <a:lnTo>
                    <a:pt x="2150" y="46"/>
                  </a:lnTo>
                  <a:lnTo>
                    <a:pt x="2150" y="0"/>
                  </a:lnTo>
                  <a:lnTo>
                    <a:pt x="2155" y="0"/>
                  </a:lnTo>
                  <a:close/>
                  <a:moveTo>
                    <a:pt x="2395" y="0"/>
                  </a:moveTo>
                  <a:lnTo>
                    <a:pt x="2395" y="46"/>
                  </a:lnTo>
                  <a:lnTo>
                    <a:pt x="2389" y="46"/>
                  </a:lnTo>
                  <a:lnTo>
                    <a:pt x="2389" y="0"/>
                  </a:lnTo>
                  <a:lnTo>
                    <a:pt x="2395" y="0"/>
                  </a:lnTo>
                  <a:close/>
                  <a:moveTo>
                    <a:pt x="2634" y="0"/>
                  </a:moveTo>
                  <a:lnTo>
                    <a:pt x="2634" y="46"/>
                  </a:lnTo>
                  <a:lnTo>
                    <a:pt x="2629" y="46"/>
                  </a:lnTo>
                  <a:lnTo>
                    <a:pt x="2629" y="0"/>
                  </a:lnTo>
                  <a:lnTo>
                    <a:pt x="2634" y="0"/>
                  </a:lnTo>
                  <a:close/>
                  <a:moveTo>
                    <a:pt x="2868" y="0"/>
                  </a:moveTo>
                  <a:lnTo>
                    <a:pt x="2868" y="46"/>
                  </a:lnTo>
                  <a:lnTo>
                    <a:pt x="2862" y="46"/>
                  </a:lnTo>
                  <a:lnTo>
                    <a:pt x="2862" y="0"/>
                  </a:lnTo>
                  <a:lnTo>
                    <a:pt x="2868" y="0"/>
                  </a:lnTo>
                  <a:close/>
                  <a:moveTo>
                    <a:pt x="3108" y="0"/>
                  </a:moveTo>
                  <a:lnTo>
                    <a:pt x="3108" y="46"/>
                  </a:lnTo>
                  <a:lnTo>
                    <a:pt x="3102" y="46"/>
                  </a:lnTo>
                  <a:lnTo>
                    <a:pt x="3102" y="0"/>
                  </a:lnTo>
                  <a:lnTo>
                    <a:pt x="3108" y="0"/>
                  </a:lnTo>
                  <a:close/>
                  <a:moveTo>
                    <a:pt x="3347" y="0"/>
                  </a:moveTo>
                  <a:lnTo>
                    <a:pt x="3347" y="46"/>
                  </a:lnTo>
                  <a:lnTo>
                    <a:pt x="3341" y="46"/>
                  </a:lnTo>
                  <a:lnTo>
                    <a:pt x="3341" y="0"/>
                  </a:lnTo>
                  <a:lnTo>
                    <a:pt x="3347" y="0"/>
                  </a:lnTo>
                  <a:close/>
                  <a:moveTo>
                    <a:pt x="3587" y="0"/>
                  </a:moveTo>
                  <a:lnTo>
                    <a:pt x="3587" y="46"/>
                  </a:lnTo>
                  <a:lnTo>
                    <a:pt x="3581" y="46"/>
                  </a:lnTo>
                  <a:lnTo>
                    <a:pt x="3581" y="0"/>
                  </a:lnTo>
                  <a:lnTo>
                    <a:pt x="3587" y="0"/>
                  </a:lnTo>
                  <a:close/>
                  <a:moveTo>
                    <a:pt x="3826" y="0"/>
                  </a:moveTo>
                  <a:lnTo>
                    <a:pt x="3826" y="46"/>
                  </a:lnTo>
                  <a:lnTo>
                    <a:pt x="3820" y="46"/>
                  </a:lnTo>
                  <a:lnTo>
                    <a:pt x="3820" y="0"/>
                  </a:lnTo>
                  <a:lnTo>
                    <a:pt x="3826" y="0"/>
                  </a:lnTo>
                  <a:close/>
                  <a:moveTo>
                    <a:pt x="4066" y="0"/>
                  </a:moveTo>
                  <a:lnTo>
                    <a:pt x="4066" y="46"/>
                  </a:lnTo>
                  <a:lnTo>
                    <a:pt x="4060" y="46"/>
                  </a:lnTo>
                  <a:lnTo>
                    <a:pt x="4060" y="0"/>
                  </a:lnTo>
                  <a:lnTo>
                    <a:pt x="4066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660525" y="4924427"/>
              <a:ext cx="6472238" cy="146050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698" y="49"/>
                </a:cxn>
                <a:cxn ang="0">
                  <a:pos x="1370" y="97"/>
                </a:cxn>
                <a:cxn ang="0">
                  <a:pos x="2040" y="80"/>
                </a:cxn>
                <a:cxn ang="0">
                  <a:pos x="2698" y="129"/>
                </a:cxn>
                <a:cxn ang="0">
                  <a:pos x="3368" y="112"/>
                </a:cxn>
                <a:cxn ang="0">
                  <a:pos x="4041" y="128"/>
                </a:cxn>
                <a:cxn ang="0">
                  <a:pos x="4712" y="128"/>
                </a:cxn>
                <a:cxn ang="0">
                  <a:pos x="5386" y="160"/>
                </a:cxn>
                <a:cxn ang="0">
                  <a:pos x="6057" y="176"/>
                </a:cxn>
                <a:cxn ang="0">
                  <a:pos x="6728" y="176"/>
                </a:cxn>
                <a:cxn ang="0">
                  <a:pos x="7401" y="192"/>
                </a:cxn>
                <a:cxn ang="0">
                  <a:pos x="8056" y="192"/>
                </a:cxn>
                <a:cxn ang="0">
                  <a:pos x="8728" y="192"/>
                </a:cxn>
                <a:cxn ang="0">
                  <a:pos x="9400" y="192"/>
                </a:cxn>
                <a:cxn ang="0">
                  <a:pos x="10072" y="192"/>
                </a:cxn>
                <a:cxn ang="0">
                  <a:pos x="10745" y="208"/>
                </a:cxn>
                <a:cxn ang="0">
                  <a:pos x="11416" y="208"/>
                </a:cxn>
                <a:cxn ang="0">
                  <a:pos x="11440" y="232"/>
                </a:cxn>
                <a:cxn ang="0">
                  <a:pos x="11416" y="256"/>
                </a:cxn>
                <a:cxn ang="0">
                  <a:pos x="10744" y="256"/>
                </a:cxn>
                <a:cxn ang="0">
                  <a:pos x="10072" y="240"/>
                </a:cxn>
                <a:cxn ang="0">
                  <a:pos x="9400" y="240"/>
                </a:cxn>
                <a:cxn ang="0">
                  <a:pos x="8728" y="240"/>
                </a:cxn>
                <a:cxn ang="0">
                  <a:pos x="8056" y="240"/>
                </a:cxn>
                <a:cxn ang="0">
                  <a:pos x="7400" y="240"/>
                </a:cxn>
                <a:cxn ang="0">
                  <a:pos x="6728" y="224"/>
                </a:cxn>
                <a:cxn ang="0">
                  <a:pos x="6056" y="224"/>
                </a:cxn>
                <a:cxn ang="0">
                  <a:pos x="5383" y="208"/>
                </a:cxn>
                <a:cxn ang="0">
                  <a:pos x="4712" y="176"/>
                </a:cxn>
                <a:cxn ang="0">
                  <a:pos x="4040" y="176"/>
                </a:cxn>
                <a:cxn ang="0">
                  <a:pos x="3369" y="160"/>
                </a:cxn>
                <a:cxn ang="0">
                  <a:pos x="2695" y="176"/>
                </a:cxn>
                <a:cxn ang="0">
                  <a:pos x="2041" y="128"/>
                </a:cxn>
                <a:cxn ang="0">
                  <a:pos x="1367" y="144"/>
                </a:cxn>
                <a:cxn ang="0">
                  <a:pos x="695" y="96"/>
                </a:cxn>
                <a:cxn ang="0">
                  <a:pos x="23" y="48"/>
                </a:cxn>
                <a:cxn ang="0">
                  <a:pos x="1" y="23"/>
                </a:cxn>
                <a:cxn ang="0">
                  <a:pos x="26" y="1"/>
                </a:cxn>
              </a:cxnLst>
              <a:rect l="0" t="0" r="r" b="b"/>
              <a:pathLst>
                <a:path w="11440" h="256">
                  <a:moveTo>
                    <a:pt x="26" y="1"/>
                  </a:moveTo>
                  <a:lnTo>
                    <a:pt x="698" y="49"/>
                  </a:lnTo>
                  <a:lnTo>
                    <a:pt x="1370" y="97"/>
                  </a:lnTo>
                  <a:lnTo>
                    <a:pt x="2040" y="80"/>
                  </a:lnTo>
                  <a:lnTo>
                    <a:pt x="2698" y="129"/>
                  </a:lnTo>
                  <a:lnTo>
                    <a:pt x="3368" y="112"/>
                  </a:lnTo>
                  <a:lnTo>
                    <a:pt x="4041" y="128"/>
                  </a:lnTo>
                  <a:lnTo>
                    <a:pt x="4712" y="128"/>
                  </a:lnTo>
                  <a:lnTo>
                    <a:pt x="5386" y="160"/>
                  </a:lnTo>
                  <a:lnTo>
                    <a:pt x="6057" y="176"/>
                  </a:lnTo>
                  <a:lnTo>
                    <a:pt x="6728" y="176"/>
                  </a:lnTo>
                  <a:lnTo>
                    <a:pt x="7401" y="192"/>
                  </a:lnTo>
                  <a:lnTo>
                    <a:pt x="8056" y="192"/>
                  </a:lnTo>
                  <a:lnTo>
                    <a:pt x="8728" y="192"/>
                  </a:lnTo>
                  <a:lnTo>
                    <a:pt x="9400" y="192"/>
                  </a:lnTo>
                  <a:lnTo>
                    <a:pt x="10072" y="192"/>
                  </a:lnTo>
                  <a:lnTo>
                    <a:pt x="10745" y="208"/>
                  </a:lnTo>
                  <a:lnTo>
                    <a:pt x="11416" y="208"/>
                  </a:lnTo>
                  <a:cubicBezTo>
                    <a:pt x="11430" y="208"/>
                    <a:pt x="11440" y="219"/>
                    <a:pt x="11440" y="232"/>
                  </a:cubicBezTo>
                  <a:cubicBezTo>
                    <a:pt x="11440" y="246"/>
                    <a:pt x="11430" y="256"/>
                    <a:pt x="11416" y="256"/>
                  </a:cubicBezTo>
                  <a:lnTo>
                    <a:pt x="10744" y="256"/>
                  </a:lnTo>
                  <a:lnTo>
                    <a:pt x="10072" y="240"/>
                  </a:lnTo>
                  <a:lnTo>
                    <a:pt x="9400" y="240"/>
                  </a:lnTo>
                  <a:lnTo>
                    <a:pt x="8728" y="240"/>
                  </a:lnTo>
                  <a:lnTo>
                    <a:pt x="8056" y="240"/>
                  </a:lnTo>
                  <a:lnTo>
                    <a:pt x="7400" y="240"/>
                  </a:lnTo>
                  <a:lnTo>
                    <a:pt x="6728" y="224"/>
                  </a:lnTo>
                  <a:lnTo>
                    <a:pt x="6056" y="224"/>
                  </a:lnTo>
                  <a:lnTo>
                    <a:pt x="5383" y="208"/>
                  </a:lnTo>
                  <a:lnTo>
                    <a:pt x="4712" y="176"/>
                  </a:lnTo>
                  <a:lnTo>
                    <a:pt x="4040" y="176"/>
                  </a:lnTo>
                  <a:lnTo>
                    <a:pt x="3369" y="160"/>
                  </a:lnTo>
                  <a:lnTo>
                    <a:pt x="2695" y="176"/>
                  </a:lnTo>
                  <a:lnTo>
                    <a:pt x="2041" y="128"/>
                  </a:lnTo>
                  <a:lnTo>
                    <a:pt x="1367" y="144"/>
                  </a:lnTo>
                  <a:lnTo>
                    <a:pt x="695" y="96"/>
                  </a:lnTo>
                  <a:lnTo>
                    <a:pt x="23" y="48"/>
                  </a:lnTo>
                  <a:cubicBezTo>
                    <a:pt x="10" y="47"/>
                    <a:pt x="0" y="36"/>
                    <a:pt x="1" y="23"/>
                  </a:cubicBezTo>
                  <a:cubicBezTo>
                    <a:pt x="1" y="10"/>
                    <a:pt x="13" y="0"/>
                    <a:pt x="26" y="1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620838" y="4884740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616075" y="4879977"/>
              <a:ext cx="117475" cy="119063"/>
            </a:xfrm>
            <a:custGeom>
              <a:avLst/>
              <a:gdLst/>
              <a:ahLst/>
              <a:cxnLst>
                <a:cxn ang="0">
                  <a:pos x="110" y="208"/>
                </a:cxn>
                <a:cxn ang="0">
                  <a:pos x="104" y="210"/>
                </a:cxn>
                <a:cxn ang="0">
                  <a:pos x="99" y="208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3"/>
                </a:cxn>
                <a:cxn ang="0">
                  <a:pos x="104" y="0"/>
                </a:cxn>
                <a:cxn ang="0">
                  <a:pos x="110" y="3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8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8"/>
                  </a:moveTo>
                  <a:cubicBezTo>
                    <a:pt x="109" y="209"/>
                    <a:pt x="107" y="210"/>
                    <a:pt x="104" y="210"/>
                  </a:cubicBezTo>
                  <a:cubicBezTo>
                    <a:pt x="102" y="210"/>
                    <a:pt x="100" y="209"/>
                    <a:pt x="99" y="208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3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8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000250" y="4916490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995488" y="4911727"/>
              <a:ext cx="117475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2" y="210"/>
                    <a:pt x="100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1"/>
                    <a:pt x="102" y="0"/>
                    <a:pt x="105" y="0"/>
                  </a:cubicBezTo>
                  <a:cubicBezTo>
                    <a:pt x="107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79663" y="4938715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373313" y="4933952"/>
              <a:ext cx="119063" cy="1174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0" y="13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0" y="13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757488" y="4933952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5"/>
                </a:cxn>
                <a:cxn ang="0">
                  <a:pos x="35" y="0"/>
                </a:cxn>
                <a:cxn ang="0">
                  <a:pos x="69" y="35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5"/>
                  </a:lnTo>
                  <a:lnTo>
                    <a:pt x="35" y="0"/>
                  </a:lnTo>
                  <a:lnTo>
                    <a:pt x="69" y="35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752725" y="49291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1" y="13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1" y="13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136900" y="4956177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9" y="34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9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132138" y="4951415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1" y="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0"/>
                    <a:pt x="103" y="0"/>
                    <a:pt x="105" y="0"/>
                  </a:cubicBezTo>
                  <a:cubicBezTo>
                    <a:pt x="107" y="0"/>
                    <a:pt x="109" y="0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1" y="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516313" y="4951415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5"/>
                </a:cxn>
                <a:cxn ang="0">
                  <a:pos x="34" y="0"/>
                </a:cxn>
                <a:cxn ang="0">
                  <a:pos x="68" y="35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5"/>
                  </a:lnTo>
                  <a:lnTo>
                    <a:pt x="34" y="0"/>
                  </a:lnTo>
                  <a:lnTo>
                    <a:pt x="68" y="35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511550" y="4948240"/>
              <a:ext cx="119063" cy="1174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1" y="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0"/>
                    <a:pt x="103" y="0"/>
                    <a:pt x="105" y="0"/>
                  </a:cubicBezTo>
                  <a:cubicBezTo>
                    <a:pt x="107" y="0"/>
                    <a:pt x="109" y="0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1" y="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95725" y="4956177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89375" y="4951415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100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100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3"/>
                </a:cxn>
                <a:cxn ang="0">
                  <a:pos x="111" y="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100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100" y="2"/>
                  </a:lnTo>
                  <a:cubicBezTo>
                    <a:pt x="101" y="0"/>
                    <a:pt x="103" y="0"/>
                    <a:pt x="105" y="0"/>
                  </a:cubicBezTo>
                  <a:cubicBezTo>
                    <a:pt x="107" y="0"/>
                    <a:pt x="109" y="0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3"/>
                  </a:lnTo>
                  <a:lnTo>
                    <a:pt x="111" y="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273550" y="4960940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4"/>
                </a:cxn>
                <a:cxn ang="0">
                  <a:pos x="35" y="0"/>
                </a:cxn>
                <a:cxn ang="0">
                  <a:pos x="69" y="34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69" y="34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270375" y="4956177"/>
              <a:ext cx="117475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4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0" y="13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7"/>
                  </a:moveTo>
                  <a:cubicBezTo>
                    <a:pt x="108" y="208"/>
                    <a:pt x="106" y="209"/>
                    <a:pt x="104" y="209"/>
                  </a:cubicBezTo>
                  <a:cubicBezTo>
                    <a:pt x="102" y="209"/>
                    <a:pt x="100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0"/>
                    <a:pt x="102" y="0"/>
                    <a:pt x="104" y="0"/>
                  </a:cubicBezTo>
                  <a:cubicBezTo>
                    <a:pt x="106" y="0"/>
                    <a:pt x="108" y="0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0" y="13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52963" y="4973640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5"/>
                </a:cxn>
                <a:cxn ang="0">
                  <a:pos x="34" y="0"/>
                </a:cxn>
                <a:cxn ang="0">
                  <a:pos x="69" y="35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5"/>
                  </a:lnTo>
                  <a:lnTo>
                    <a:pt x="34" y="0"/>
                  </a:lnTo>
                  <a:lnTo>
                    <a:pt x="69" y="35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648200" y="4968877"/>
              <a:ext cx="119063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10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4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4" y="210"/>
                  </a:cubicBezTo>
                  <a:cubicBezTo>
                    <a:pt x="102" y="210"/>
                    <a:pt x="100" y="209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032375" y="4987927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4"/>
                </a:cxn>
                <a:cxn ang="0">
                  <a:pos x="35" y="0"/>
                </a:cxn>
                <a:cxn ang="0">
                  <a:pos x="69" y="34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69" y="34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027613" y="4983165"/>
              <a:ext cx="119063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5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2" y="210"/>
                    <a:pt x="100" y="209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0" y="1"/>
                    <a:pt x="102" y="0"/>
                    <a:pt x="105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411788" y="4987927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9" y="34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9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407025" y="4983165"/>
              <a:ext cx="117475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5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0" y="209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0" y="1"/>
                    <a:pt x="103" y="0"/>
                    <a:pt x="105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5791200" y="4992690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5786438" y="4987927"/>
              <a:ext cx="119063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5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70613" y="4997452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6164263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548438" y="4997452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4"/>
                </a:cxn>
                <a:cxn ang="0">
                  <a:pos x="35" y="0"/>
                </a:cxn>
                <a:cxn ang="0">
                  <a:pos x="69" y="34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69" y="34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543675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927850" y="4997452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9" y="34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9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6923088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7307263" y="4997452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7302500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100" y="207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100" y="207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7686675" y="5000628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5"/>
                </a:cxn>
                <a:cxn ang="0">
                  <a:pos x="34" y="0"/>
                </a:cxn>
                <a:cxn ang="0">
                  <a:pos x="68" y="35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5"/>
                  </a:lnTo>
                  <a:lnTo>
                    <a:pt x="34" y="0"/>
                  </a:lnTo>
                  <a:lnTo>
                    <a:pt x="68" y="35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7681913" y="4997452"/>
              <a:ext cx="117475" cy="1174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4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7"/>
                  </a:moveTo>
                  <a:cubicBezTo>
                    <a:pt x="109" y="209"/>
                    <a:pt x="106" y="209"/>
                    <a:pt x="104" y="209"/>
                  </a:cubicBezTo>
                  <a:cubicBezTo>
                    <a:pt x="102" y="209"/>
                    <a:pt x="100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6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064500" y="5000628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5"/>
                </a:cxn>
                <a:cxn ang="0">
                  <a:pos x="35" y="0"/>
                </a:cxn>
                <a:cxn ang="0">
                  <a:pos x="69" y="35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5"/>
                  </a:lnTo>
                  <a:lnTo>
                    <a:pt x="35" y="0"/>
                  </a:lnTo>
                  <a:lnTo>
                    <a:pt x="69" y="35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8061325" y="4997452"/>
              <a:ext cx="117475" cy="1174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4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7"/>
                  </a:moveTo>
                  <a:cubicBezTo>
                    <a:pt x="109" y="209"/>
                    <a:pt x="107" y="209"/>
                    <a:pt x="104" y="209"/>
                  </a:cubicBezTo>
                  <a:cubicBezTo>
                    <a:pt x="102" y="209"/>
                    <a:pt x="100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7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660525" y="3802064"/>
              <a:ext cx="6473825" cy="1114425"/>
            </a:xfrm>
            <a:custGeom>
              <a:avLst/>
              <a:gdLst/>
              <a:ahLst/>
              <a:cxnLst>
                <a:cxn ang="0">
                  <a:pos x="43" y="9"/>
                </a:cxn>
                <a:cxn ang="0">
                  <a:pos x="715" y="665"/>
                </a:cxn>
                <a:cxn ang="0">
                  <a:pos x="709" y="661"/>
                </a:cxn>
                <a:cxn ang="0">
                  <a:pos x="1381" y="981"/>
                </a:cxn>
                <a:cxn ang="0">
                  <a:pos x="1369" y="979"/>
                </a:cxn>
                <a:cxn ang="0">
                  <a:pos x="2041" y="931"/>
                </a:cxn>
                <a:cxn ang="0">
                  <a:pos x="2057" y="935"/>
                </a:cxn>
                <a:cxn ang="0">
                  <a:pos x="2713" y="1415"/>
                </a:cxn>
                <a:cxn ang="0">
                  <a:pos x="2696" y="1411"/>
                </a:cxn>
                <a:cxn ang="0">
                  <a:pos x="3368" y="1347"/>
                </a:cxn>
                <a:cxn ang="0">
                  <a:pos x="3373" y="1347"/>
                </a:cxn>
                <a:cxn ang="0">
                  <a:pos x="4045" y="1427"/>
                </a:cxn>
                <a:cxn ang="0">
                  <a:pos x="4719" y="1555"/>
                </a:cxn>
                <a:cxn ang="0">
                  <a:pos x="5388" y="1603"/>
                </a:cxn>
                <a:cxn ang="0">
                  <a:pos x="5394" y="1604"/>
                </a:cxn>
                <a:cxn ang="0">
                  <a:pos x="6066" y="1812"/>
                </a:cxn>
                <a:cxn ang="0">
                  <a:pos x="6058" y="1810"/>
                </a:cxn>
                <a:cxn ang="0">
                  <a:pos x="6730" y="1794"/>
                </a:cxn>
                <a:cxn ang="0">
                  <a:pos x="7404" y="1843"/>
                </a:cxn>
                <a:cxn ang="0">
                  <a:pos x="8061" y="1923"/>
                </a:cxn>
                <a:cxn ang="0">
                  <a:pos x="8730" y="1922"/>
                </a:cxn>
                <a:cxn ang="0">
                  <a:pos x="8727" y="1923"/>
                </a:cxn>
                <a:cxn ang="0">
                  <a:pos x="9399" y="1827"/>
                </a:cxn>
                <a:cxn ang="0">
                  <a:pos x="10074" y="1810"/>
                </a:cxn>
                <a:cxn ang="0">
                  <a:pos x="10744" y="1747"/>
                </a:cxn>
                <a:cxn ang="0">
                  <a:pos x="11417" y="1714"/>
                </a:cxn>
                <a:cxn ang="0">
                  <a:pos x="11442" y="1737"/>
                </a:cxn>
                <a:cxn ang="0">
                  <a:pos x="11420" y="1762"/>
                </a:cxn>
                <a:cxn ang="0">
                  <a:pos x="10749" y="1794"/>
                </a:cxn>
                <a:cxn ang="0">
                  <a:pos x="10075" y="1858"/>
                </a:cxn>
                <a:cxn ang="0">
                  <a:pos x="9406" y="1874"/>
                </a:cxn>
                <a:cxn ang="0">
                  <a:pos x="8734" y="1970"/>
                </a:cxn>
                <a:cxn ang="0">
                  <a:pos x="8730" y="1970"/>
                </a:cxn>
                <a:cxn ang="0">
                  <a:pos x="8056" y="1970"/>
                </a:cxn>
                <a:cxn ang="0">
                  <a:pos x="7401" y="1890"/>
                </a:cxn>
                <a:cxn ang="0">
                  <a:pos x="6731" y="1842"/>
                </a:cxn>
                <a:cxn ang="0">
                  <a:pos x="6059" y="1858"/>
                </a:cxn>
                <a:cxn ang="0">
                  <a:pos x="6051" y="1857"/>
                </a:cxn>
                <a:cxn ang="0">
                  <a:pos x="5379" y="1649"/>
                </a:cxn>
                <a:cxn ang="0">
                  <a:pos x="5385" y="1650"/>
                </a:cxn>
                <a:cxn ang="0">
                  <a:pos x="4710" y="1602"/>
                </a:cxn>
                <a:cxn ang="0">
                  <a:pos x="4040" y="1474"/>
                </a:cxn>
                <a:cxn ang="0">
                  <a:pos x="3368" y="1394"/>
                </a:cxn>
                <a:cxn ang="0">
                  <a:pos x="3373" y="1394"/>
                </a:cxn>
                <a:cxn ang="0">
                  <a:pos x="2701" y="1458"/>
                </a:cxn>
                <a:cxn ang="0">
                  <a:pos x="2684" y="1454"/>
                </a:cxn>
                <a:cxn ang="0">
                  <a:pos x="2028" y="974"/>
                </a:cxn>
                <a:cxn ang="0">
                  <a:pos x="2044" y="978"/>
                </a:cxn>
                <a:cxn ang="0">
                  <a:pos x="1372" y="1026"/>
                </a:cxn>
                <a:cxn ang="0">
                  <a:pos x="1360" y="1024"/>
                </a:cxn>
                <a:cxn ang="0">
                  <a:pos x="688" y="704"/>
                </a:cxn>
                <a:cxn ang="0">
                  <a:pos x="682" y="700"/>
                </a:cxn>
                <a:cxn ang="0">
                  <a:pos x="10" y="44"/>
                </a:cxn>
                <a:cxn ang="0">
                  <a:pos x="9" y="10"/>
                </a:cxn>
                <a:cxn ang="0">
                  <a:pos x="43" y="9"/>
                </a:cxn>
              </a:cxnLst>
              <a:rect l="0" t="0" r="r" b="b"/>
              <a:pathLst>
                <a:path w="11443" h="1970">
                  <a:moveTo>
                    <a:pt x="43" y="9"/>
                  </a:moveTo>
                  <a:lnTo>
                    <a:pt x="715" y="665"/>
                  </a:lnTo>
                  <a:lnTo>
                    <a:pt x="709" y="661"/>
                  </a:lnTo>
                  <a:lnTo>
                    <a:pt x="1381" y="981"/>
                  </a:lnTo>
                  <a:lnTo>
                    <a:pt x="1369" y="979"/>
                  </a:lnTo>
                  <a:lnTo>
                    <a:pt x="2041" y="931"/>
                  </a:lnTo>
                  <a:cubicBezTo>
                    <a:pt x="2046" y="930"/>
                    <a:pt x="2052" y="932"/>
                    <a:pt x="2057" y="935"/>
                  </a:cubicBezTo>
                  <a:lnTo>
                    <a:pt x="2713" y="1415"/>
                  </a:lnTo>
                  <a:lnTo>
                    <a:pt x="2696" y="1411"/>
                  </a:lnTo>
                  <a:lnTo>
                    <a:pt x="3368" y="1347"/>
                  </a:lnTo>
                  <a:cubicBezTo>
                    <a:pt x="3370" y="1346"/>
                    <a:pt x="3372" y="1346"/>
                    <a:pt x="3373" y="1347"/>
                  </a:cubicBezTo>
                  <a:lnTo>
                    <a:pt x="4045" y="1427"/>
                  </a:lnTo>
                  <a:lnTo>
                    <a:pt x="4719" y="1555"/>
                  </a:lnTo>
                  <a:lnTo>
                    <a:pt x="5388" y="1603"/>
                  </a:lnTo>
                  <a:cubicBezTo>
                    <a:pt x="5390" y="1603"/>
                    <a:pt x="5392" y="1603"/>
                    <a:pt x="5394" y="1604"/>
                  </a:cubicBezTo>
                  <a:lnTo>
                    <a:pt x="6066" y="1812"/>
                  </a:lnTo>
                  <a:lnTo>
                    <a:pt x="6058" y="1810"/>
                  </a:lnTo>
                  <a:lnTo>
                    <a:pt x="6730" y="1794"/>
                  </a:lnTo>
                  <a:lnTo>
                    <a:pt x="7404" y="1843"/>
                  </a:lnTo>
                  <a:lnTo>
                    <a:pt x="8061" y="1923"/>
                  </a:lnTo>
                  <a:lnTo>
                    <a:pt x="8730" y="1922"/>
                  </a:lnTo>
                  <a:lnTo>
                    <a:pt x="8727" y="1923"/>
                  </a:lnTo>
                  <a:lnTo>
                    <a:pt x="9399" y="1827"/>
                  </a:lnTo>
                  <a:lnTo>
                    <a:pt x="10074" y="1810"/>
                  </a:lnTo>
                  <a:lnTo>
                    <a:pt x="10744" y="1747"/>
                  </a:lnTo>
                  <a:lnTo>
                    <a:pt x="11417" y="1714"/>
                  </a:lnTo>
                  <a:cubicBezTo>
                    <a:pt x="11431" y="1714"/>
                    <a:pt x="11442" y="1724"/>
                    <a:pt x="11442" y="1737"/>
                  </a:cubicBezTo>
                  <a:cubicBezTo>
                    <a:pt x="11443" y="1751"/>
                    <a:pt x="11433" y="1762"/>
                    <a:pt x="11420" y="1762"/>
                  </a:cubicBezTo>
                  <a:lnTo>
                    <a:pt x="10749" y="1794"/>
                  </a:lnTo>
                  <a:lnTo>
                    <a:pt x="10075" y="1858"/>
                  </a:lnTo>
                  <a:lnTo>
                    <a:pt x="9406" y="1874"/>
                  </a:lnTo>
                  <a:lnTo>
                    <a:pt x="8734" y="1970"/>
                  </a:lnTo>
                  <a:cubicBezTo>
                    <a:pt x="8733" y="1970"/>
                    <a:pt x="8732" y="1970"/>
                    <a:pt x="8730" y="1970"/>
                  </a:cubicBezTo>
                  <a:lnTo>
                    <a:pt x="8056" y="1970"/>
                  </a:lnTo>
                  <a:lnTo>
                    <a:pt x="7401" y="1890"/>
                  </a:lnTo>
                  <a:lnTo>
                    <a:pt x="6731" y="1842"/>
                  </a:lnTo>
                  <a:lnTo>
                    <a:pt x="6059" y="1858"/>
                  </a:lnTo>
                  <a:cubicBezTo>
                    <a:pt x="6056" y="1859"/>
                    <a:pt x="6054" y="1858"/>
                    <a:pt x="6051" y="1857"/>
                  </a:cubicBezTo>
                  <a:lnTo>
                    <a:pt x="5379" y="1649"/>
                  </a:lnTo>
                  <a:lnTo>
                    <a:pt x="5385" y="1650"/>
                  </a:lnTo>
                  <a:lnTo>
                    <a:pt x="4710" y="1602"/>
                  </a:lnTo>
                  <a:lnTo>
                    <a:pt x="4040" y="1474"/>
                  </a:lnTo>
                  <a:lnTo>
                    <a:pt x="3368" y="1394"/>
                  </a:lnTo>
                  <a:lnTo>
                    <a:pt x="3373" y="1394"/>
                  </a:lnTo>
                  <a:lnTo>
                    <a:pt x="2701" y="1458"/>
                  </a:lnTo>
                  <a:cubicBezTo>
                    <a:pt x="2695" y="1459"/>
                    <a:pt x="2689" y="1457"/>
                    <a:pt x="2684" y="1454"/>
                  </a:cubicBezTo>
                  <a:lnTo>
                    <a:pt x="2028" y="974"/>
                  </a:lnTo>
                  <a:lnTo>
                    <a:pt x="2044" y="978"/>
                  </a:lnTo>
                  <a:lnTo>
                    <a:pt x="1372" y="1026"/>
                  </a:lnTo>
                  <a:cubicBezTo>
                    <a:pt x="1368" y="1027"/>
                    <a:pt x="1364" y="1026"/>
                    <a:pt x="1360" y="1024"/>
                  </a:cubicBezTo>
                  <a:lnTo>
                    <a:pt x="688" y="704"/>
                  </a:lnTo>
                  <a:cubicBezTo>
                    <a:pt x="686" y="703"/>
                    <a:pt x="684" y="701"/>
                    <a:pt x="682" y="700"/>
                  </a:cubicBezTo>
                  <a:lnTo>
                    <a:pt x="10" y="44"/>
                  </a:lnTo>
                  <a:cubicBezTo>
                    <a:pt x="0" y="34"/>
                    <a:pt x="0" y="19"/>
                    <a:pt x="9" y="10"/>
                  </a:cubicBezTo>
                  <a:cubicBezTo>
                    <a:pt x="19" y="0"/>
                    <a:pt x="34" y="0"/>
                    <a:pt x="43" y="9"/>
                  </a:cubicBezTo>
                  <a:close/>
                </a:path>
              </a:pathLst>
            </a:custGeom>
            <a:solidFill>
              <a:srgbClr val="E4E044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608138" y="3749677"/>
              <a:ext cx="6578600" cy="1219201"/>
            </a:xfrm>
            <a:custGeom>
              <a:avLst/>
              <a:gdLst/>
              <a:ahLst/>
              <a:cxnLst>
                <a:cxn ang="0">
                  <a:pos x="80" y="90"/>
                </a:cxn>
                <a:cxn ang="0">
                  <a:pos x="45" y="2"/>
                </a:cxn>
                <a:cxn ang="0">
                  <a:pos x="0" y="86"/>
                </a:cxn>
                <a:cxn ang="0">
                  <a:pos x="320" y="318"/>
                </a:cxn>
                <a:cxn ang="0">
                  <a:pos x="284" y="230"/>
                </a:cxn>
                <a:cxn ang="0">
                  <a:pos x="234" y="314"/>
                </a:cxn>
                <a:cxn ang="0">
                  <a:pos x="559" y="437"/>
                </a:cxn>
                <a:cxn ang="0">
                  <a:pos x="524" y="350"/>
                </a:cxn>
                <a:cxn ang="0">
                  <a:pos x="474" y="434"/>
                </a:cxn>
                <a:cxn ang="0">
                  <a:pos x="799" y="415"/>
                </a:cxn>
                <a:cxn ang="0">
                  <a:pos x="763" y="333"/>
                </a:cxn>
                <a:cxn ang="0">
                  <a:pos x="713" y="411"/>
                </a:cxn>
                <a:cxn ang="0">
                  <a:pos x="1038" y="586"/>
                </a:cxn>
                <a:cxn ang="0">
                  <a:pos x="997" y="504"/>
                </a:cxn>
                <a:cxn ang="0">
                  <a:pos x="952" y="582"/>
                </a:cxn>
                <a:cxn ang="0">
                  <a:pos x="1277" y="563"/>
                </a:cxn>
                <a:cxn ang="0">
                  <a:pos x="1236" y="475"/>
                </a:cxn>
                <a:cxn ang="0">
                  <a:pos x="1192" y="559"/>
                </a:cxn>
                <a:cxn ang="0">
                  <a:pos x="1511" y="591"/>
                </a:cxn>
                <a:cxn ang="0">
                  <a:pos x="1476" y="509"/>
                </a:cxn>
                <a:cxn ang="0">
                  <a:pos x="1431" y="587"/>
                </a:cxn>
                <a:cxn ang="0">
                  <a:pos x="1751" y="643"/>
                </a:cxn>
                <a:cxn ang="0">
                  <a:pos x="1715" y="555"/>
                </a:cxn>
                <a:cxn ang="0">
                  <a:pos x="1671" y="639"/>
                </a:cxn>
                <a:cxn ang="0">
                  <a:pos x="1990" y="660"/>
                </a:cxn>
                <a:cxn ang="0">
                  <a:pos x="1955" y="572"/>
                </a:cxn>
                <a:cxn ang="0">
                  <a:pos x="1910" y="656"/>
                </a:cxn>
                <a:cxn ang="0">
                  <a:pos x="2230" y="728"/>
                </a:cxn>
                <a:cxn ang="0">
                  <a:pos x="2194" y="646"/>
                </a:cxn>
                <a:cxn ang="0">
                  <a:pos x="2144" y="724"/>
                </a:cxn>
                <a:cxn ang="0">
                  <a:pos x="2469" y="723"/>
                </a:cxn>
                <a:cxn ang="0">
                  <a:pos x="2434" y="635"/>
                </a:cxn>
                <a:cxn ang="0">
                  <a:pos x="2384" y="719"/>
                </a:cxn>
                <a:cxn ang="0">
                  <a:pos x="2709" y="740"/>
                </a:cxn>
                <a:cxn ang="0">
                  <a:pos x="2673" y="652"/>
                </a:cxn>
                <a:cxn ang="0">
                  <a:pos x="2623" y="736"/>
                </a:cxn>
                <a:cxn ang="0">
                  <a:pos x="2948" y="768"/>
                </a:cxn>
                <a:cxn ang="0">
                  <a:pos x="2907" y="680"/>
                </a:cxn>
                <a:cxn ang="0">
                  <a:pos x="2863" y="764"/>
                </a:cxn>
                <a:cxn ang="0">
                  <a:pos x="3188" y="768"/>
                </a:cxn>
                <a:cxn ang="0">
                  <a:pos x="3147" y="680"/>
                </a:cxn>
                <a:cxn ang="0">
                  <a:pos x="3102" y="764"/>
                </a:cxn>
                <a:cxn ang="0">
                  <a:pos x="3421" y="734"/>
                </a:cxn>
                <a:cxn ang="0">
                  <a:pos x="3386" y="646"/>
                </a:cxn>
                <a:cxn ang="0">
                  <a:pos x="3342" y="730"/>
                </a:cxn>
                <a:cxn ang="0">
                  <a:pos x="3661" y="728"/>
                </a:cxn>
                <a:cxn ang="0">
                  <a:pos x="3626" y="641"/>
                </a:cxn>
                <a:cxn ang="0">
                  <a:pos x="3581" y="724"/>
                </a:cxn>
                <a:cxn ang="0">
                  <a:pos x="3900" y="705"/>
                </a:cxn>
                <a:cxn ang="0">
                  <a:pos x="3865" y="618"/>
                </a:cxn>
                <a:cxn ang="0">
                  <a:pos x="3821" y="701"/>
                </a:cxn>
                <a:cxn ang="0">
                  <a:pos x="4140" y="694"/>
                </a:cxn>
                <a:cxn ang="0">
                  <a:pos x="4105" y="606"/>
                </a:cxn>
                <a:cxn ang="0">
                  <a:pos x="4054" y="690"/>
                </a:cxn>
              </a:cxnLst>
              <a:rect l="0" t="0" r="r" b="b"/>
              <a:pathLst>
                <a:path w="4144" h="768">
                  <a:moveTo>
                    <a:pt x="80" y="9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4" y="86"/>
                  </a:lnTo>
                  <a:lnTo>
                    <a:pt x="80" y="90"/>
                  </a:lnTo>
                  <a:close/>
                  <a:moveTo>
                    <a:pt x="45" y="2"/>
                  </a:moveTo>
                  <a:lnTo>
                    <a:pt x="45" y="88"/>
                  </a:lnTo>
                  <a:lnTo>
                    <a:pt x="39" y="88"/>
                  </a:lnTo>
                  <a:lnTo>
                    <a:pt x="39" y="2"/>
                  </a:lnTo>
                  <a:lnTo>
                    <a:pt x="45" y="2"/>
                  </a:lnTo>
                  <a:close/>
                  <a:moveTo>
                    <a:pt x="0" y="86"/>
                  </a:moveTo>
                  <a:lnTo>
                    <a:pt x="80" y="0"/>
                  </a:lnTo>
                  <a:lnTo>
                    <a:pt x="84" y="4"/>
                  </a:lnTo>
                  <a:lnTo>
                    <a:pt x="4" y="90"/>
                  </a:lnTo>
                  <a:lnTo>
                    <a:pt x="0" y="86"/>
                  </a:lnTo>
                  <a:close/>
                  <a:moveTo>
                    <a:pt x="320" y="318"/>
                  </a:moveTo>
                  <a:lnTo>
                    <a:pt x="234" y="232"/>
                  </a:lnTo>
                  <a:lnTo>
                    <a:pt x="238" y="228"/>
                  </a:lnTo>
                  <a:lnTo>
                    <a:pt x="323" y="314"/>
                  </a:lnTo>
                  <a:lnTo>
                    <a:pt x="320" y="318"/>
                  </a:lnTo>
                  <a:close/>
                  <a:moveTo>
                    <a:pt x="284" y="230"/>
                  </a:moveTo>
                  <a:lnTo>
                    <a:pt x="284" y="316"/>
                  </a:lnTo>
                  <a:lnTo>
                    <a:pt x="279" y="316"/>
                  </a:lnTo>
                  <a:lnTo>
                    <a:pt x="279" y="230"/>
                  </a:lnTo>
                  <a:lnTo>
                    <a:pt x="284" y="230"/>
                  </a:lnTo>
                  <a:close/>
                  <a:moveTo>
                    <a:pt x="234" y="314"/>
                  </a:moveTo>
                  <a:lnTo>
                    <a:pt x="320" y="228"/>
                  </a:lnTo>
                  <a:lnTo>
                    <a:pt x="323" y="232"/>
                  </a:lnTo>
                  <a:lnTo>
                    <a:pt x="238" y="318"/>
                  </a:lnTo>
                  <a:lnTo>
                    <a:pt x="234" y="314"/>
                  </a:lnTo>
                  <a:close/>
                  <a:moveTo>
                    <a:pt x="559" y="437"/>
                  </a:moveTo>
                  <a:lnTo>
                    <a:pt x="474" y="352"/>
                  </a:lnTo>
                  <a:lnTo>
                    <a:pt x="477" y="348"/>
                  </a:lnTo>
                  <a:lnTo>
                    <a:pt x="563" y="434"/>
                  </a:lnTo>
                  <a:lnTo>
                    <a:pt x="559" y="437"/>
                  </a:lnTo>
                  <a:close/>
                  <a:moveTo>
                    <a:pt x="524" y="350"/>
                  </a:moveTo>
                  <a:lnTo>
                    <a:pt x="524" y="435"/>
                  </a:lnTo>
                  <a:lnTo>
                    <a:pt x="518" y="435"/>
                  </a:lnTo>
                  <a:lnTo>
                    <a:pt x="518" y="350"/>
                  </a:lnTo>
                  <a:lnTo>
                    <a:pt x="524" y="350"/>
                  </a:lnTo>
                  <a:close/>
                  <a:moveTo>
                    <a:pt x="474" y="434"/>
                  </a:moveTo>
                  <a:lnTo>
                    <a:pt x="559" y="348"/>
                  </a:lnTo>
                  <a:lnTo>
                    <a:pt x="563" y="352"/>
                  </a:lnTo>
                  <a:lnTo>
                    <a:pt x="477" y="437"/>
                  </a:lnTo>
                  <a:lnTo>
                    <a:pt x="474" y="434"/>
                  </a:lnTo>
                  <a:close/>
                  <a:moveTo>
                    <a:pt x="799" y="415"/>
                  </a:moveTo>
                  <a:lnTo>
                    <a:pt x="713" y="335"/>
                  </a:lnTo>
                  <a:lnTo>
                    <a:pt x="717" y="331"/>
                  </a:lnTo>
                  <a:lnTo>
                    <a:pt x="802" y="411"/>
                  </a:lnTo>
                  <a:lnTo>
                    <a:pt x="799" y="415"/>
                  </a:lnTo>
                  <a:close/>
                  <a:moveTo>
                    <a:pt x="763" y="333"/>
                  </a:moveTo>
                  <a:lnTo>
                    <a:pt x="763" y="412"/>
                  </a:lnTo>
                  <a:lnTo>
                    <a:pt x="758" y="412"/>
                  </a:lnTo>
                  <a:lnTo>
                    <a:pt x="758" y="333"/>
                  </a:lnTo>
                  <a:lnTo>
                    <a:pt x="763" y="333"/>
                  </a:lnTo>
                  <a:close/>
                  <a:moveTo>
                    <a:pt x="713" y="411"/>
                  </a:moveTo>
                  <a:lnTo>
                    <a:pt x="799" y="331"/>
                  </a:lnTo>
                  <a:lnTo>
                    <a:pt x="802" y="335"/>
                  </a:lnTo>
                  <a:lnTo>
                    <a:pt x="717" y="415"/>
                  </a:lnTo>
                  <a:lnTo>
                    <a:pt x="713" y="411"/>
                  </a:lnTo>
                  <a:close/>
                  <a:moveTo>
                    <a:pt x="1038" y="586"/>
                  </a:moveTo>
                  <a:lnTo>
                    <a:pt x="952" y="506"/>
                  </a:lnTo>
                  <a:lnTo>
                    <a:pt x="956" y="502"/>
                  </a:lnTo>
                  <a:lnTo>
                    <a:pt x="1042" y="582"/>
                  </a:lnTo>
                  <a:lnTo>
                    <a:pt x="1038" y="586"/>
                  </a:lnTo>
                  <a:close/>
                  <a:moveTo>
                    <a:pt x="997" y="504"/>
                  </a:moveTo>
                  <a:lnTo>
                    <a:pt x="997" y="584"/>
                  </a:lnTo>
                  <a:lnTo>
                    <a:pt x="991" y="584"/>
                  </a:lnTo>
                  <a:lnTo>
                    <a:pt x="991" y="504"/>
                  </a:lnTo>
                  <a:lnTo>
                    <a:pt x="997" y="504"/>
                  </a:lnTo>
                  <a:close/>
                  <a:moveTo>
                    <a:pt x="952" y="582"/>
                  </a:moveTo>
                  <a:lnTo>
                    <a:pt x="1038" y="502"/>
                  </a:lnTo>
                  <a:lnTo>
                    <a:pt x="1042" y="506"/>
                  </a:lnTo>
                  <a:lnTo>
                    <a:pt x="956" y="586"/>
                  </a:lnTo>
                  <a:lnTo>
                    <a:pt x="952" y="582"/>
                  </a:lnTo>
                  <a:close/>
                  <a:moveTo>
                    <a:pt x="1277" y="563"/>
                  </a:moveTo>
                  <a:lnTo>
                    <a:pt x="1192" y="477"/>
                  </a:lnTo>
                  <a:lnTo>
                    <a:pt x="1196" y="473"/>
                  </a:lnTo>
                  <a:lnTo>
                    <a:pt x="1281" y="559"/>
                  </a:lnTo>
                  <a:lnTo>
                    <a:pt x="1277" y="563"/>
                  </a:lnTo>
                  <a:close/>
                  <a:moveTo>
                    <a:pt x="1236" y="475"/>
                  </a:moveTo>
                  <a:lnTo>
                    <a:pt x="1236" y="561"/>
                  </a:lnTo>
                  <a:lnTo>
                    <a:pt x="1231" y="561"/>
                  </a:lnTo>
                  <a:lnTo>
                    <a:pt x="1231" y="475"/>
                  </a:lnTo>
                  <a:lnTo>
                    <a:pt x="1236" y="475"/>
                  </a:lnTo>
                  <a:close/>
                  <a:moveTo>
                    <a:pt x="1192" y="559"/>
                  </a:moveTo>
                  <a:lnTo>
                    <a:pt x="1277" y="473"/>
                  </a:lnTo>
                  <a:lnTo>
                    <a:pt x="1281" y="477"/>
                  </a:lnTo>
                  <a:lnTo>
                    <a:pt x="1196" y="563"/>
                  </a:lnTo>
                  <a:lnTo>
                    <a:pt x="1192" y="559"/>
                  </a:lnTo>
                  <a:close/>
                  <a:moveTo>
                    <a:pt x="1511" y="591"/>
                  </a:moveTo>
                  <a:lnTo>
                    <a:pt x="1431" y="512"/>
                  </a:lnTo>
                  <a:lnTo>
                    <a:pt x="1435" y="508"/>
                  </a:lnTo>
                  <a:lnTo>
                    <a:pt x="1515" y="587"/>
                  </a:lnTo>
                  <a:lnTo>
                    <a:pt x="1511" y="591"/>
                  </a:lnTo>
                  <a:close/>
                  <a:moveTo>
                    <a:pt x="1476" y="509"/>
                  </a:moveTo>
                  <a:lnTo>
                    <a:pt x="1476" y="589"/>
                  </a:lnTo>
                  <a:lnTo>
                    <a:pt x="1470" y="589"/>
                  </a:lnTo>
                  <a:lnTo>
                    <a:pt x="1470" y="509"/>
                  </a:lnTo>
                  <a:lnTo>
                    <a:pt x="1476" y="509"/>
                  </a:lnTo>
                  <a:close/>
                  <a:moveTo>
                    <a:pt x="1431" y="587"/>
                  </a:moveTo>
                  <a:lnTo>
                    <a:pt x="1511" y="508"/>
                  </a:lnTo>
                  <a:lnTo>
                    <a:pt x="1515" y="512"/>
                  </a:lnTo>
                  <a:lnTo>
                    <a:pt x="1435" y="591"/>
                  </a:lnTo>
                  <a:lnTo>
                    <a:pt x="1431" y="587"/>
                  </a:lnTo>
                  <a:close/>
                  <a:moveTo>
                    <a:pt x="1751" y="643"/>
                  </a:moveTo>
                  <a:lnTo>
                    <a:pt x="1671" y="557"/>
                  </a:lnTo>
                  <a:lnTo>
                    <a:pt x="1675" y="553"/>
                  </a:lnTo>
                  <a:lnTo>
                    <a:pt x="1755" y="639"/>
                  </a:lnTo>
                  <a:lnTo>
                    <a:pt x="1751" y="643"/>
                  </a:lnTo>
                  <a:close/>
                  <a:moveTo>
                    <a:pt x="1715" y="555"/>
                  </a:moveTo>
                  <a:lnTo>
                    <a:pt x="1715" y="641"/>
                  </a:lnTo>
                  <a:lnTo>
                    <a:pt x="1710" y="641"/>
                  </a:lnTo>
                  <a:lnTo>
                    <a:pt x="1710" y="555"/>
                  </a:lnTo>
                  <a:lnTo>
                    <a:pt x="1715" y="555"/>
                  </a:lnTo>
                  <a:close/>
                  <a:moveTo>
                    <a:pt x="1671" y="639"/>
                  </a:moveTo>
                  <a:lnTo>
                    <a:pt x="1751" y="553"/>
                  </a:lnTo>
                  <a:lnTo>
                    <a:pt x="1755" y="557"/>
                  </a:lnTo>
                  <a:lnTo>
                    <a:pt x="1675" y="643"/>
                  </a:lnTo>
                  <a:lnTo>
                    <a:pt x="1671" y="639"/>
                  </a:lnTo>
                  <a:close/>
                  <a:moveTo>
                    <a:pt x="1990" y="660"/>
                  </a:moveTo>
                  <a:lnTo>
                    <a:pt x="1910" y="574"/>
                  </a:lnTo>
                  <a:lnTo>
                    <a:pt x="1914" y="570"/>
                  </a:lnTo>
                  <a:lnTo>
                    <a:pt x="1994" y="656"/>
                  </a:lnTo>
                  <a:lnTo>
                    <a:pt x="1990" y="660"/>
                  </a:lnTo>
                  <a:close/>
                  <a:moveTo>
                    <a:pt x="1955" y="572"/>
                  </a:moveTo>
                  <a:lnTo>
                    <a:pt x="1955" y="658"/>
                  </a:lnTo>
                  <a:lnTo>
                    <a:pt x="1949" y="658"/>
                  </a:lnTo>
                  <a:lnTo>
                    <a:pt x="1949" y="572"/>
                  </a:lnTo>
                  <a:lnTo>
                    <a:pt x="1955" y="572"/>
                  </a:lnTo>
                  <a:close/>
                  <a:moveTo>
                    <a:pt x="1910" y="656"/>
                  </a:moveTo>
                  <a:lnTo>
                    <a:pt x="1990" y="570"/>
                  </a:lnTo>
                  <a:lnTo>
                    <a:pt x="1994" y="574"/>
                  </a:lnTo>
                  <a:lnTo>
                    <a:pt x="1914" y="660"/>
                  </a:lnTo>
                  <a:lnTo>
                    <a:pt x="1910" y="656"/>
                  </a:lnTo>
                  <a:close/>
                  <a:moveTo>
                    <a:pt x="2230" y="728"/>
                  </a:moveTo>
                  <a:lnTo>
                    <a:pt x="2144" y="648"/>
                  </a:lnTo>
                  <a:lnTo>
                    <a:pt x="2148" y="644"/>
                  </a:lnTo>
                  <a:lnTo>
                    <a:pt x="2234" y="724"/>
                  </a:lnTo>
                  <a:lnTo>
                    <a:pt x="2230" y="728"/>
                  </a:lnTo>
                  <a:close/>
                  <a:moveTo>
                    <a:pt x="2194" y="646"/>
                  </a:moveTo>
                  <a:lnTo>
                    <a:pt x="2194" y="726"/>
                  </a:lnTo>
                  <a:lnTo>
                    <a:pt x="2189" y="726"/>
                  </a:lnTo>
                  <a:lnTo>
                    <a:pt x="2189" y="646"/>
                  </a:lnTo>
                  <a:lnTo>
                    <a:pt x="2194" y="646"/>
                  </a:lnTo>
                  <a:close/>
                  <a:moveTo>
                    <a:pt x="2144" y="724"/>
                  </a:moveTo>
                  <a:lnTo>
                    <a:pt x="2230" y="644"/>
                  </a:lnTo>
                  <a:lnTo>
                    <a:pt x="2234" y="648"/>
                  </a:lnTo>
                  <a:lnTo>
                    <a:pt x="2148" y="728"/>
                  </a:lnTo>
                  <a:lnTo>
                    <a:pt x="2144" y="724"/>
                  </a:lnTo>
                  <a:close/>
                  <a:moveTo>
                    <a:pt x="2469" y="723"/>
                  </a:moveTo>
                  <a:lnTo>
                    <a:pt x="2384" y="637"/>
                  </a:lnTo>
                  <a:lnTo>
                    <a:pt x="2388" y="633"/>
                  </a:lnTo>
                  <a:lnTo>
                    <a:pt x="2473" y="719"/>
                  </a:lnTo>
                  <a:lnTo>
                    <a:pt x="2469" y="723"/>
                  </a:lnTo>
                  <a:close/>
                  <a:moveTo>
                    <a:pt x="2434" y="635"/>
                  </a:moveTo>
                  <a:lnTo>
                    <a:pt x="2434" y="720"/>
                  </a:lnTo>
                  <a:lnTo>
                    <a:pt x="2428" y="720"/>
                  </a:lnTo>
                  <a:lnTo>
                    <a:pt x="2428" y="635"/>
                  </a:lnTo>
                  <a:lnTo>
                    <a:pt x="2434" y="635"/>
                  </a:lnTo>
                  <a:close/>
                  <a:moveTo>
                    <a:pt x="2384" y="719"/>
                  </a:moveTo>
                  <a:lnTo>
                    <a:pt x="2469" y="633"/>
                  </a:lnTo>
                  <a:lnTo>
                    <a:pt x="2473" y="637"/>
                  </a:lnTo>
                  <a:lnTo>
                    <a:pt x="2388" y="723"/>
                  </a:lnTo>
                  <a:lnTo>
                    <a:pt x="2384" y="719"/>
                  </a:lnTo>
                  <a:close/>
                  <a:moveTo>
                    <a:pt x="2709" y="740"/>
                  </a:moveTo>
                  <a:lnTo>
                    <a:pt x="2623" y="654"/>
                  </a:lnTo>
                  <a:lnTo>
                    <a:pt x="2627" y="650"/>
                  </a:lnTo>
                  <a:lnTo>
                    <a:pt x="2713" y="736"/>
                  </a:lnTo>
                  <a:lnTo>
                    <a:pt x="2709" y="740"/>
                  </a:lnTo>
                  <a:close/>
                  <a:moveTo>
                    <a:pt x="2673" y="652"/>
                  </a:moveTo>
                  <a:lnTo>
                    <a:pt x="2673" y="737"/>
                  </a:lnTo>
                  <a:lnTo>
                    <a:pt x="2668" y="737"/>
                  </a:lnTo>
                  <a:lnTo>
                    <a:pt x="2668" y="652"/>
                  </a:lnTo>
                  <a:lnTo>
                    <a:pt x="2673" y="652"/>
                  </a:lnTo>
                  <a:close/>
                  <a:moveTo>
                    <a:pt x="2623" y="736"/>
                  </a:moveTo>
                  <a:lnTo>
                    <a:pt x="2709" y="650"/>
                  </a:lnTo>
                  <a:lnTo>
                    <a:pt x="2713" y="654"/>
                  </a:lnTo>
                  <a:lnTo>
                    <a:pt x="2627" y="740"/>
                  </a:lnTo>
                  <a:lnTo>
                    <a:pt x="2623" y="736"/>
                  </a:lnTo>
                  <a:close/>
                  <a:moveTo>
                    <a:pt x="2948" y="768"/>
                  </a:moveTo>
                  <a:lnTo>
                    <a:pt x="2863" y="683"/>
                  </a:lnTo>
                  <a:lnTo>
                    <a:pt x="2867" y="679"/>
                  </a:lnTo>
                  <a:lnTo>
                    <a:pt x="2952" y="764"/>
                  </a:lnTo>
                  <a:lnTo>
                    <a:pt x="2948" y="768"/>
                  </a:lnTo>
                  <a:close/>
                  <a:moveTo>
                    <a:pt x="2907" y="680"/>
                  </a:moveTo>
                  <a:lnTo>
                    <a:pt x="2907" y="766"/>
                  </a:lnTo>
                  <a:lnTo>
                    <a:pt x="2901" y="766"/>
                  </a:lnTo>
                  <a:lnTo>
                    <a:pt x="2901" y="680"/>
                  </a:lnTo>
                  <a:lnTo>
                    <a:pt x="2907" y="680"/>
                  </a:lnTo>
                  <a:close/>
                  <a:moveTo>
                    <a:pt x="2863" y="764"/>
                  </a:moveTo>
                  <a:lnTo>
                    <a:pt x="2948" y="679"/>
                  </a:lnTo>
                  <a:lnTo>
                    <a:pt x="2952" y="683"/>
                  </a:lnTo>
                  <a:lnTo>
                    <a:pt x="2867" y="768"/>
                  </a:lnTo>
                  <a:lnTo>
                    <a:pt x="2863" y="764"/>
                  </a:lnTo>
                  <a:close/>
                  <a:moveTo>
                    <a:pt x="3188" y="768"/>
                  </a:moveTo>
                  <a:lnTo>
                    <a:pt x="3102" y="683"/>
                  </a:lnTo>
                  <a:lnTo>
                    <a:pt x="3106" y="679"/>
                  </a:lnTo>
                  <a:lnTo>
                    <a:pt x="3192" y="764"/>
                  </a:lnTo>
                  <a:lnTo>
                    <a:pt x="3188" y="768"/>
                  </a:lnTo>
                  <a:close/>
                  <a:moveTo>
                    <a:pt x="3147" y="680"/>
                  </a:moveTo>
                  <a:lnTo>
                    <a:pt x="3147" y="766"/>
                  </a:lnTo>
                  <a:lnTo>
                    <a:pt x="3141" y="766"/>
                  </a:lnTo>
                  <a:lnTo>
                    <a:pt x="3141" y="680"/>
                  </a:lnTo>
                  <a:lnTo>
                    <a:pt x="3147" y="680"/>
                  </a:lnTo>
                  <a:close/>
                  <a:moveTo>
                    <a:pt x="3102" y="764"/>
                  </a:moveTo>
                  <a:lnTo>
                    <a:pt x="3188" y="679"/>
                  </a:lnTo>
                  <a:lnTo>
                    <a:pt x="3192" y="683"/>
                  </a:lnTo>
                  <a:lnTo>
                    <a:pt x="3106" y="768"/>
                  </a:lnTo>
                  <a:lnTo>
                    <a:pt x="3102" y="764"/>
                  </a:lnTo>
                  <a:close/>
                  <a:moveTo>
                    <a:pt x="3421" y="734"/>
                  </a:moveTo>
                  <a:lnTo>
                    <a:pt x="3342" y="648"/>
                  </a:lnTo>
                  <a:lnTo>
                    <a:pt x="3345" y="644"/>
                  </a:lnTo>
                  <a:lnTo>
                    <a:pt x="3425" y="730"/>
                  </a:lnTo>
                  <a:lnTo>
                    <a:pt x="3421" y="734"/>
                  </a:lnTo>
                  <a:close/>
                  <a:moveTo>
                    <a:pt x="3386" y="646"/>
                  </a:moveTo>
                  <a:lnTo>
                    <a:pt x="3386" y="732"/>
                  </a:lnTo>
                  <a:lnTo>
                    <a:pt x="3380" y="732"/>
                  </a:lnTo>
                  <a:lnTo>
                    <a:pt x="3380" y="646"/>
                  </a:lnTo>
                  <a:lnTo>
                    <a:pt x="3386" y="646"/>
                  </a:lnTo>
                  <a:close/>
                  <a:moveTo>
                    <a:pt x="3342" y="730"/>
                  </a:moveTo>
                  <a:lnTo>
                    <a:pt x="3421" y="644"/>
                  </a:lnTo>
                  <a:lnTo>
                    <a:pt x="3425" y="648"/>
                  </a:lnTo>
                  <a:lnTo>
                    <a:pt x="3345" y="734"/>
                  </a:lnTo>
                  <a:lnTo>
                    <a:pt x="3342" y="730"/>
                  </a:lnTo>
                  <a:close/>
                  <a:moveTo>
                    <a:pt x="3661" y="728"/>
                  </a:moveTo>
                  <a:lnTo>
                    <a:pt x="3581" y="643"/>
                  </a:lnTo>
                  <a:lnTo>
                    <a:pt x="3585" y="639"/>
                  </a:lnTo>
                  <a:lnTo>
                    <a:pt x="3665" y="724"/>
                  </a:lnTo>
                  <a:lnTo>
                    <a:pt x="3661" y="728"/>
                  </a:lnTo>
                  <a:close/>
                  <a:moveTo>
                    <a:pt x="3626" y="641"/>
                  </a:moveTo>
                  <a:lnTo>
                    <a:pt x="3626" y="726"/>
                  </a:lnTo>
                  <a:lnTo>
                    <a:pt x="3620" y="726"/>
                  </a:lnTo>
                  <a:lnTo>
                    <a:pt x="3620" y="641"/>
                  </a:lnTo>
                  <a:lnTo>
                    <a:pt x="3626" y="641"/>
                  </a:lnTo>
                  <a:close/>
                  <a:moveTo>
                    <a:pt x="3581" y="724"/>
                  </a:moveTo>
                  <a:lnTo>
                    <a:pt x="3661" y="639"/>
                  </a:lnTo>
                  <a:lnTo>
                    <a:pt x="3665" y="643"/>
                  </a:lnTo>
                  <a:lnTo>
                    <a:pt x="3585" y="728"/>
                  </a:lnTo>
                  <a:lnTo>
                    <a:pt x="3581" y="724"/>
                  </a:lnTo>
                  <a:close/>
                  <a:moveTo>
                    <a:pt x="3900" y="705"/>
                  </a:moveTo>
                  <a:lnTo>
                    <a:pt x="3821" y="620"/>
                  </a:lnTo>
                  <a:lnTo>
                    <a:pt x="3824" y="616"/>
                  </a:lnTo>
                  <a:lnTo>
                    <a:pt x="3904" y="701"/>
                  </a:lnTo>
                  <a:lnTo>
                    <a:pt x="3900" y="705"/>
                  </a:lnTo>
                  <a:close/>
                  <a:moveTo>
                    <a:pt x="3865" y="618"/>
                  </a:moveTo>
                  <a:lnTo>
                    <a:pt x="3865" y="703"/>
                  </a:lnTo>
                  <a:lnTo>
                    <a:pt x="3859" y="703"/>
                  </a:lnTo>
                  <a:lnTo>
                    <a:pt x="3859" y="618"/>
                  </a:lnTo>
                  <a:lnTo>
                    <a:pt x="3865" y="618"/>
                  </a:lnTo>
                  <a:close/>
                  <a:moveTo>
                    <a:pt x="3821" y="701"/>
                  </a:moveTo>
                  <a:lnTo>
                    <a:pt x="3900" y="616"/>
                  </a:lnTo>
                  <a:lnTo>
                    <a:pt x="3904" y="620"/>
                  </a:lnTo>
                  <a:lnTo>
                    <a:pt x="3824" y="705"/>
                  </a:lnTo>
                  <a:lnTo>
                    <a:pt x="3821" y="701"/>
                  </a:lnTo>
                  <a:close/>
                  <a:moveTo>
                    <a:pt x="4140" y="694"/>
                  </a:moveTo>
                  <a:lnTo>
                    <a:pt x="4054" y="608"/>
                  </a:lnTo>
                  <a:lnTo>
                    <a:pt x="4058" y="605"/>
                  </a:lnTo>
                  <a:lnTo>
                    <a:pt x="4144" y="690"/>
                  </a:lnTo>
                  <a:lnTo>
                    <a:pt x="4140" y="694"/>
                  </a:lnTo>
                  <a:close/>
                  <a:moveTo>
                    <a:pt x="4105" y="606"/>
                  </a:moveTo>
                  <a:lnTo>
                    <a:pt x="4105" y="692"/>
                  </a:lnTo>
                  <a:lnTo>
                    <a:pt x="4099" y="692"/>
                  </a:lnTo>
                  <a:lnTo>
                    <a:pt x="4099" y="606"/>
                  </a:lnTo>
                  <a:lnTo>
                    <a:pt x="4105" y="606"/>
                  </a:lnTo>
                  <a:close/>
                  <a:moveTo>
                    <a:pt x="4054" y="690"/>
                  </a:moveTo>
                  <a:lnTo>
                    <a:pt x="4140" y="605"/>
                  </a:lnTo>
                  <a:lnTo>
                    <a:pt x="4144" y="608"/>
                  </a:lnTo>
                  <a:lnTo>
                    <a:pt x="4058" y="694"/>
                  </a:lnTo>
                  <a:lnTo>
                    <a:pt x="4054" y="690"/>
                  </a:lnTo>
                  <a:close/>
                </a:path>
              </a:pathLst>
            </a:custGeom>
            <a:solidFill>
              <a:srgbClr val="E4E044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658938" y="2452689"/>
              <a:ext cx="6475413" cy="2463801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720" y="1232"/>
                </a:cxn>
                <a:cxn ang="0">
                  <a:pos x="712" y="1223"/>
                </a:cxn>
                <a:cxn ang="0">
                  <a:pos x="1384" y="1639"/>
                </a:cxn>
                <a:cxn ang="0">
                  <a:pos x="1370" y="1635"/>
                </a:cxn>
                <a:cxn ang="0">
                  <a:pos x="2042" y="1603"/>
                </a:cxn>
                <a:cxn ang="0">
                  <a:pos x="2060" y="1610"/>
                </a:cxn>
                <a:cxn ang="0">
                  <a:pos x="2716" y="2234"/>
                </a:cxn>
                <a:cxn ang="0">
                  <a:pos x="2706" y="2228"/>
                </a:cxn>
                <a:cxn ang="0">
                  <a:pos x="3378" y="2404"/>
                </a:cxn>
                <a:cxn ang="0">
                  <a:pos x="3383" y="2406"/>
                </a:cxn>
                <a:cxn ang="0">
                  <a:pos x="4055" y="2758"/>
                </a:cxn>
                <a:cxn ang="0">
                  <a:pos x="4727" y="3126"/>
                </a:cxn>
                <a:cxn ang="0">
                  <a:pos x="4720" y="3124"/>
                </a:cxn>
                <a:cxn ang="0">
                  <a:pos x="5392" y="3268"/>
                </a:cxn>
                <a:cxn ang="0">
                  <a:pos x="5403" y="3273"/>
                </a:cxn>
                <a:cxn ang="0">
                  <a:pos x="6075" y="3849"/>
                </a:cxn>
                <a:cxn ang="0">
                  <a:pos x="6065" y="3844"/>
                </a:cxn>
                <a:cxn ang="0">
                  <a:pos x="6737" y="4004"/>
                </a:cxn>
                <a:cxn ang="0">
                  <a:pos x="7411" y="4229"/>
                </a:cxn>
                <a:cxn ang="0">
                  <a:pos x="7406" y="4228"/>
                </a:cxn>
                <a:cxn ang="0">
                  <a:pos x="8062" y="4308"/>
                </a:cxn>
                <a:cxn ang="0">
                  <a:pos x="8058" y="4307"/>
                </a:cxn>
                <a:cxn ang="0">
                  <a:pos x="8730" y="4275"/>
                </a:cxn>
                <a:cxn ang="0">
                  <a:pos x="9403" y="4259"/>
                </a:cxn>
                <a:cxn ang="0">
                  <a:pos x="10075" y="4243"/>
                </a:cxn>
                <a:cxn ang="0">
                  <a:pos x="10748" y="4259"/>
                </a:cxn>
                <a:cxn ang="0">
                  <a:pos x="11418" y="4227"/>
                </a:cxn>
                <a:cxn ang="0">
                  <a:pos x="11443" y="4250"/>
                </a:cxn>
                <a:cxn ang="0">
                  <a:pos x="11421" y="4275"/>
                </a:cxn>
                <a:cxn ang="0">
                  <a:pos x="10747" y="4307"/>
                </a:cxn>
                <a:cxn ang="0">
                  <a:pos x="10076" y="4291"/>
                </a:cxn>
                <a:cxn ang="0">
                  <a:pos x="9404" y="4307"/>
                </a:cxn>
                <a:cxn ang="0">
                  <a:pos x="8733" y="4323"/>
                </a:cxn>
                <a:cxn ang="0">
                  <a:pos x="8061" y="4355"/>
                </a:cxn>
                <a:cxn ang="0">
                  <a:pos x="8057" y="4355"/>
                </a:cxn>
                <a:cxn ang="0">
                  <a:pos x="7401" y="4275"/>
                </a:cxn>
                <a:cxn ang="0">
                  <a:pos x="7396" y="4274"/>
                </a:cxn>
                <a:cxn ang="0">
                  <a:pos x="6726" y="4051"/>
                </a:cxn>
                <a:cxn ang="0">
                  <a:pos x="6054" y="3891"/>
                </a:cxn>
                <a:cxn ang="0">
                  <a:pos x="6044" y="3886"/>
                </a:cxn>
                <a:cxn ang="0">
                  <a:pos x="5372" y="3310"/>
                </a:cxn>
                <a:cxn ang="0">
                  <a:pos x="5382" y="3315"/>
                </a:cxn>
                <a:cxn ang="0">
                  <a:pos x="4710" y="3171"/>
                </a:cxn>
                <a:cxn ang="0">
                  <a:pos x="4704" y="3169"/>
                </a:cxn>
                <a:cxn ang="0">
                  <a:pos x="4032" y="2801"/>
                </a:cxn>
                <a:cxn ang="0">
                  <a:pos x="3360" y="2449"/>
                </a:cxn>
                <a:cxn ang="0">
                  <a:pos x="3365" y="2451"/>
                </a:cxn>
                <a:cxn ang="0">
                  <a:pos x="2693" y="2275"/>
                </a:cxn>
                <a:cxn ang="0">
                  <a:pos x="2683" y="2269"/>
                </a:cxn>
                <a:cxn ang="0">
                  <a:pos x="2027" y="1645"/>
                </a:cxn>
                <a:cxn ang="0">
                  <a:pos x="2045" y="1651"/>
                </a:cxn>
                <a:cxn ang="0">
                  <a:pos x="1373" y="1683"/>
                </a:cxn>
                <a:cxn ang="0">
                  <a:pos x="1359" y="1680"/>
                </a:cxn>
                <a:cxn ang="0">
                  <a:pos x="687" y="1264"/>
                </a:cxn>
                <a:cxn ang="0">
                  <a:pos x="678" y="1255"/>
                </a:cxn>
                <a:cxn ang="0">
                  <a:pos x="6" y="39"/>
                </a:cxn>
                <a:cxn ang="0">
                  <a:pos x="16" y="6"/>
                </a:cxn>
                <a:cxn ang="0">
                  <a:pos x="48" y="16"/>
                </a:cxn>
              </a:cxnLst>
              <a:rect l="0" t="0" r="r" b="b"/>
              <a:pathLst>
                <a:path w="11444" h="4356">
                  <a:moveTo>
                    <a:pt x="48" y="16"/>
                  </a:moveTo>
                  <a:lnTo>
                    <a:pt x="720" y="1232"/>
                  </a:lnTo>
                  <a:lnTo>
                    <a:pt x="712" y="1223"/>
                  </a:lnTo>
                  <a:lnTo>
                    <a:pt x="1384" y="1639"/>
                  </a:lnTo>
                  <a:lnTo>
                    <a:pt x="1370" y="1635"/>
                  </a:lnTo>
                  <a:lnTo>
                    <a:pt x="2042" y="1603"/>
                  </a:lnTo>
                  <a:cubicBezTo>
                    <a:pt x="2049" y="1603"/>
                    <a:pt x="2055" y="1606"/>
                    <a:pt x="2060" y="1610"/>
                  </a:cubicBezTo>
                  <a:lnTo>
                    <a:pt x="2716" y="2234"/>
                  </a:lnTo>
                  <a:lnTo>
                    <a:pt x="2706" y="2228"/>
                  </a:lnTo>
                  <a:lnTo>
                    <a:pt x="3378" y="2404"/>
                  </a:lnTo>
                  <a:cubicBezTo>
                    <a:pt x="3379" y="2405"/>
                    <a:pt x="3381" y="2405"/>
                    <a:pt x="3383" y="2406"/>
                  </a:cubicBezTo>
                  <a:lnTo>
                    <a:pt x="4055" y="2758"/>
                  </a:lnTo>
                  <a:lnTo>
                    <a:pt x="4727" y="3126"/>
                  </a:lnTo>
                  <a:lnTo>
                    <a:pt x="4720" y="3124"/>
                  </a:lnTo>
                  <a:lnTo>
                    <a:pt x="5392" y="3268"/>
                  </a:lnTo>
                  <a:cubicBezTo>
                    <a:pt x="5396" y="3269"/>
                    <a:pt x="5400" y="3271"/>
                    <a:pt x="5403" y="3273"/>
                  </a:cubicBezTo>
                  <a:lnTo>
                    <a:pt x="6075" y="3849"/>
                  </a:lnTo>
                  <a:lnTo>
                    <a:pt x="6065" y="3844"/>
                  </a:lnTo>
                  <a:lnTo>
                    <a:pt x="6737" y="4004"/>
                  </a:lnTo>
                  <a:lnTo>
                    <a:pt x="7411" y="4229"/>
                  </a:lnTo>
                  <a:lnTo>
                    <a:pt x="7406" y="4228"/>
                  </a:lnTo>
                  <a:lnTo>
                    <a:pt x="8062" y="4308"/>
                  </a:lnTo>
                  <a:lnTo>
                    <a:pt x="8058" y="4307"/>
                  </a:lnTo>
                  <a:lnTo>
                    <a:pt x="8730" y="4275"/>
                  </a:lnTo>
                  <a:lnTo>
                    <a:pt x="9403" y="4259"/>
                  </a:lnTo>
                  <a:lnTo>
                    <a:pt x="10075" y="4243"/>
                  </a:lnTo>
                  <a:lnTo>
                    <a:pt x="10748" y="4259"/>
                  </a:lnTo>
                  <a:lnTo>
                    <a:pt x="11418" y="4227"/>
                  </a:lnTo>
                  <a:cubicBezTo>
                    <a:pt x="11432" y="4227"/>
                    <a:pt x="11443" y="4237"/>
                    <a:pt x="11443" y="4250"/>
                  </a:cubicBezTo>
                  <a:cubicBezTo>
                    <a:pt x="11444" y="4264"/>
                    <a:pt x="11434" y="4275"/>
                    <a:pt x="11421" y="4275"/>
                  </a:cubicBezTo>
                  <a:lnTo>
                    <a:pt x="10747" y="4307"/>
                  </a:lnTo>
                  <a:lnTo>
                    <a:pt x="10076" y="4291"/>
                  </a:lnTo>
                  <a:lnTo>
                    <a:pt x="9404" y="4307"/>
                  </a:lnTo>
                  <a:lnTo>
                    <a:pt x="8733" y="4323"/>
                  </a:lnTo>
                  <a:lnTo>
                    <a:pt x="8061" y="4355"/>
                  </a:lnTo>
                  <a:cubicBezTo>
                    <a:pt x="8059" y="4356"/>
                    <a:pt x="8058" y="4355"/>
                    <a:pt x="8057" y="4355"/>
                  </a:cubicBezTo>
                  <a:lnTo>
                    <a:pt x="7401" y="4275"/>
                  </a:lnTo>
                  <a:cubicBezTo>
                    <a:pt x="7399" y="4275"/>
                    <a:pt x="7397" y="4275"/>
                    <a:pt x="7396" y="4274"/>
                  </a:cubicBezTo>
                  <a:lnTo>
                    <a:pt x="6726" y="4051"/>
                  </a:lnTo>
                  <a:lnTo>
                    <a:pt x="6054" y="3891"/>
                  </a:lnTo>
                  <a:cubicBezTo>
                    <a:pt x="6050" y="3890"/>
                    <a:pt x="6047" y="3888"/>
                    <a:pt x="6044" y="3886"/>
                  </a:cubicBezTo>
                  <a:lnTo>
                    <a:pt x="5372" y="3310"/>
                  </a:lnTo>
                  <a:lnTo>
                    <a:pt x="5382" y="3315"/>
                  </a:lnTo>
                  <a:lnTo>
                    <a:pt x="4710" y="3171"/>
                  </a:lnTo>
                  <a:cubicBezTo>
                    <a:pt x="4708" y="3170"/>
                    <a:pt x="4706" y="3170"/>
                    <a:pt x="4704" y="3169"/>
                  </a:cubicBezTo>
                  <a:lnTo>
                    <a:pt x="4032" y="2801"/>
                  </a:lnTo>
                  <a:lnTo>
                    <a:pt x="3360" y="2449"/>
                  </a:lnTo>
                  <a:lnTo>
                    <a:pt x="3365" y="2451"/>
                  </a:lnTo>
                  <a:lnTo>
                    <a:pt x="2693" y="2275"/>
                  </a:lnTo>
                  <a:cubicBezTo>
                    <a:pt x="2689" y="2274"/>
                    <a:pt x="2686" y="2272"/>
                    <a:pt x="2683" y="2269"/>
                  </a:cubicBezTo>
                  <a:lnTo>
                    <a:pt x="2027" y="1645"/>
                  </a:lnTo>
                  <a:lnTo>
                    <a:pt x="2045" y="1651"/>
                  </a:lnTo>
                  <a:lnTo>
                    <a:pt x="1373" y="1683"/>
                  </a:lnTo>
                  <a:cubicBezTo>
                    <a:pt x="1368" y="1684"/>
                    <a:pt x="1363" y="1682"/>
                    <a:pt x="1359" y="1680"/>
                  </a:cubicBezTo>
                  <a:lnTo>
                    <a:pt x="687" y="1264"/>
                  </a:lnTo>
                  <a:cubicBezTo>
                    <a:pt x="683" y="1262"/>
                    <a:pt x="680" y="1259"/>
                    <a:pt x="678" y="1255"/>
                  </a:cubicBezTo>
                  <a:lnTo>
                    <a:pt x="6" y="39"/>
                  </a:lnTo>
                  <a:cubicBezTo>
                    <a:pt x="0" y="27"/>
                    <a:pt x="4" y="13"/>
                    <a:pt x="16" y="6"/>
                  </a:cubicBezTo>
                  <a:cubicBezTo>
                    <a:pt x="27" y="0"/>
                    <a:pt x="42" y="4"/>
                    <a:pt x="48" y="1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620838" y="2413001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616075" y="2408239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2" y="5"/>
                </a:cxn>
                <a:cxn ang="0">
                  <a:pos x="208" y="198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2" y="205"/>
                </a:cxn>
                <a:cxn ang="0">
                  <a:pos x="1" y="198"/>
                </a:cxn>
                <a:cxn ang="0">
                  <a:pos x="97" y="5"/>
                </a:cxn>
                <a:cxn ang="0">
                  <a:pos x="16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1" y="0"/>
                    <a:pt x="104" y="0"/>
                  </a:cubicBezTo>
                  <a:cubicBezTo>
                    <a:pt x="108" y="0"/>
                    <a:pt x="110" y="2"/>
                    <a:pt x="112" y="5"/>
                  </a:cubicBezTo>
                  <a:lnTo>
                    <a:pt x="208" y="198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8"/>
                    <a:pt x="2" y="205"/>
                  </a:cubicBezTo>
                  <a:cubicBezTo>
                    <a:pt x="0" y="203"/>
                    <a:pt x="0" y="200"/>
                    <a:pt x="1" y="198"/>
                  </a:cubicBezTo>
                  <a:lnTo>
                    <a:pt x="97" y="5"/>
                  </a:lnTo>
                  <a:close/>
                  <a:moveTo>
                    <a:pt x="16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000250" y="3098802"/>
              <a:ext cx="107950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1995488" y="3094039"/>
              <a:ext cx="117475" cy="117475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3" y="204"/>
                </a:cxn>
                <a:cxn ang="0">
                  <a:pos x="97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7" y="4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0" y="2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7" y="205"/>
                  </a:cubicBezTo>
                  <a:cubicBezTo>
                    <a:pt x="206" y="207"/>
                    <a:pt x="203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3" y="207"/>
                    <a:pt x="2" y="205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3" y="204"/>
                  </a:lnTo>
                  <a:lnTo>
                    <a:pt x="97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379663" y="3335339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2373313" y="3330577"/>
              <a:ext cx="119063" cy="119063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5"/>
                </a:cxn>
                <a:cxn ang="0">
                  <a:pos x="201" y="209"/>
                </a:cxn>
                <a:cxn ang="0">
                  <a:pos x="9" y="209"/>
                </a:cxn>
                <a:cxn ang="0">
                  <a:pos x="2" y="205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3"/>
                </a:cxn>
                <a:cxn ang="0">
                  <a:pos x="201" y="193"/>
                </a:cxn>
                <a:cxn ang="0">
                  <a:pos x="194" y="204"/>
                </a:cxn>
                <a:cxn ang="0">
                  <a:pos x="98" y="12"/>
                </a:cxn>
                <a:cxn ang="0">
                  <a:pos x="112" y="12"/>
                </a:cxn>
                <a:cxn ang="0">
                  <a:pos x="16" y="204"/>
                </a:cxn>
              </a:cxnLst>
              <a:rect l="0" t="0" r="r" b="b"/>
              <a:pathLst>
                <a:path w="209" h="209">
                  <a:moveTo>
                    <a:pt x="98" y="4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1" y="2"/>
                    <a:pt x="112" y="4"/>
                  </a:cubicBezTo>
                  <a:lnTo>
                    <a:pt x="208" y="197"/>
                  </a:lnTo>
                  <a:cubicBezTo>
                    <a:pt x="209" y="200"/>
                    <a:pt x="209" y="203"/>
                    <a:pt x="208" y="205"/>
                  </a:cubicBezTo>
                  <a:cubicBezTo>
                    <a:pt x="206" y="207"/>
                    <a:pt x="203" y="209"/>
                    <a:pt x="201" y="209"/>
                  </a:cubicBezTo>
                  <a:lnTo>
                    <a:pt x="9" y="209"/>
                  </a:lnTo>
                  <a:cubicBezTo>
                    <a:pt x="6" y="209"/>
                    <a:pt x="3" y="207"/>
                    <a:pt x="2" y="205"/>
                  </a:cubicBezTo>
                  <a:cubicBezTo>
                    <a:pt x="0" y="203"/>
                    <a:pt x="0" y="200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3"/>
                  </a:lnTo>
                  <a:lnTo>
                    <a:pt x="201" y="193"/>
                  </a:lnTo>
                  <a:lnTo>
                    <a:pt x="194" y="204"/>
                  </a:lnTo>
                  <a:lnTo>
                    <a:pt x="98" y="12"/>
                  </a:lnTo>
                  <a:lnTo>
                    <a:pt x="112" y="12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757488" y="3313114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2752725" y="3308352"/>
              <a:ext cx="119063" cy="117475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4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4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4" y="204"/>
                </a:cxn>
                <a:cxn ang="0">
                  <a:pos x="98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8" y="4"/>
                  </a:moveTo>
                  <a:cubicBezTo>
                    <a:pt x="99" y="1"/>
                    <a:pt x="102" y="0"/>
                    <a:pt x="105" y="0"/>
                  </a:cubicBezTo>
                  <a:cubicBezTo>
                    <a:pt x="108" y="0"/>
                    <a:pt x="111" y="1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8" y="204"/>
                  </a:cubicBezTo>
                  <a:cubicBezTo>
                    <a:pt x="206" y="207"/>
                    <a:pt x="204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3" y="207"/>
                    <a:pt x="2" y="204"/>
                  </a:cubicBezTo>
                  <a:cubicBezTo>
                    <a:pt x="1" y="202"/>
                    <a:pt x="0" y="199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4" y="204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136900" y="3675064"/>
              <a:ext cx="109538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3132138" y="3670302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8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8" y="200"/>
                    <a:pt x="208" y="203"/>
                    <a:pt x="207" y="205"/>
                  </a:cubicBezTo>
                  <a:cubicBezTo>
                    <a:pt x="205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516313" y="3768727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3511550" y="3763964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5"/>
                </a:cxn>
              </a:cxnLst>
              <a:rect l="0" t="0" r="r" b="b"/>
              <a:pathLst>
                <a:path w="208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8" y="200"/>
                    <a:pt x="208" y="203"/>
                    <a:pt x="207" y="205"/>
                  </a:cubicBezTo>
                  <a:cubicBezTo>
                    <a:pt x="205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8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895725" y="3970340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3890963" y="3965577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9" y="200"/>
                    <a:pt x="208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8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273550" y="4181477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270375" y="4176715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652963" y="4265615"/>
              <a:ext cx="109538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648200" y="4260852"/>
              <a:ext cx="119063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2" y="5"/>
                </a:cxn>
                <a:cxn ang="0">
                  <a:pos x="208" y="198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2" y="205"/>
                </a:cxn>
                <a:cxn ang="0">
                  <a:pos x="1" y="198"/>
                </a:cxn>
                <a:cxn ang="0">
                  <a:pos x="97" y="5"/>
                </a:cxn>
                <a:cxn ang="0">
                  <a:pos x="16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1" y="0"/>
                    <a:pt x="104" y="0"/>
                  </a:cubicBezTo>
                  <a:cubicBezTo>
                    <a:pt x="107" y="0"/>
                    <a:pt x="110" y="2"/>
                    <a:pt x="112" y="5"/>
                  </a:cubicBezTo>
                  <a:lnTo>
                    <a:pt x="208" y="198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8"/>
                    <a:pt x="2" y="205"/>
                  </a:cubicBezTo>
                  <a:cubicBezTo>
                    <a:pt x="0" y="203"/>
                    <a:pt x="0" y="200"/>
                    <a:pt x="1" y="198"/>
                  </a:cubicBezTo>
                  <a:lnTo>
                    <a:pt x="97" y="5"/>
                  </a:lnTo>
                  <a:close/>
                  <a:moveTo>
                    <a:pt x="16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5032375" y="4592640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5027613" y="4587877"/>
              <a:ext cx="119063" cy="119063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1" y="209"/>
                </a:cxn>
                <a:cxn ang="0">
                  <a:pos x="9" y="209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6" y="204"/>
                </a:cxn>
                <a:cxn ang="0">
                  <a:pos x="9" y="193"/>
                </a:cxn>
                <a:cxn ang="0">
                  <a:pos x="201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4"/>
                </a:cxn>
              </a:cxnLst>
              <a:rect l="0" t="0" r="r" b="b"/>
              <a:pathLst>
                <a:path w="209" h="209">
                  <a:moveTo>
                    <a:pt x="97" y="4"/>
                  </a:moveTo>
                  <a:cubicBezTo>
                    <a:pt x="99" y="2"/>
                    <a:pt x="101" y="0"/>
                    <a:pt x="105" y="0"/>
                  </a:cubicBezTo>
                  <a:cubicBezTo>
                    <a:pt x="108" y="0"/>
                    <a:pt x="110" y="2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7" y="205"/>
                  </a:cubicBezTo>
                  <a:cubicBezTo>
                    <a:pt x="206" y="207"/>
                    <a:pt x="203" y="209"/>
                    <a:pt x="201" y="209"/>
                  </a:cubicBezTo>
                  <a:lnTo>
                    <a:pt x="9" y="209"/>
                  </a:lnTo>
                  <a:cubicBezTo>
                    <a:pt x="6" y="209"/>
                    <a:pt x="3" y="207"/>
                    <a:pt x="2" y="205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6" y="204"/>
                  </a:moveTo>
                  <a:lnTo>
                    <a:pt x="9" y="193"/>
                  </a:lnTo>
                  <a:lnTo>
                    <a:pt x="201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5411788" y="4681540"/>
              <a:ext cx="109538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5407025" y="4678365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1" y="209"/>
                </a:cxn>
                <a:cxn ang="0">
                  <a:pos x="9" y="209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6" y="204"/>
                </a:cxn>
                <a:cxn ang="0">
                  <a:pos x="9" y="193"/>
                </a:cxn>
                <a:cxn ang="0">
                  <a:pos x="201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4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0" y="2"/>
                    <a:pt x="112" y="5"/>
                  </a:cubicBezTo>
                  <a:lnTo>
                    <a:pt x="208" y="197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7"/>
                    <a:pt x="203" y="209"/>
                    <a:pt x="201" y="209"/>
                  </a:cubicBezTo>
                  <a:lnTo>
                    <a:pt x="9" y="209"/>
                  </a:lnTo>
                  <a:cubicBezTo>
                    <a:pt x="6" y="209"/>
                    <a:pt x="3" y="207"/>
                    <a:pt x="2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6" y="204"/>
                  </a:moveTo>
                  <a:lnTo>
                    <a:pt x="9" y="193"/>
                  </a:lnTo>
                  <a:lnTo>
                    <a:pt x="201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5791200" y="4803777"/>
              <a:ext cx="107950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5786438" y="4799015"/>
              <a:ext cx="117475" cy="117475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5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5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4" y="204"/>
                </a:cxn>
                <a:cxn ang="0">
                  <a:pos x="98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8" y="4"/>
                  </a:moveTo>
                  <a:cubicBezTo>
                    <a:pt x="99" y="1"/>
                    <a:pt x="102" y="0"/>
                    <a:pt x="105" y="0"/>
                  </a:cubicBezTo>
                  <a:cubicBezTo>
                    <a:pt x="108" y="0"/>
                    <a:pt x="111" y="1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8" y="205"/>
                  </a:cubicBezTo>
                  <a:cubicBezTo>
                    <a:pt x="206" y="207"/>
                    <a:pt x="204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3" y="207"/>
                    <a:pt x="2" y="205"/>
                  </a:cubicBezTo>
                  <a:cubicBezTo>
                    <a:pt x="0" y="202"/>
                    <a:pt x="0" y="199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4" y="204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170613" y="4848227"/>
              <a:ext cx="107950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6164263" y="4843465"/>
              <a:ext cx="119063" cy="117475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5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5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4" y="204"/>
                </a:cxn>
                <a:cxn ang="0">
                  <a:pos x="98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8" y="4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1" y="2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8" y="205"/>
                  </a:cubicBezTo>
                  <a:cubicBezTo>
                    <a:pt x="206" y="207"/>
                    <a:pt x="204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4" y="207"/>
                    <a:pt x="2" y="205"/>
                  </a:cubicBezTo>
                  <a:cubicBezTo>
                    <a:pt x="1" y="202"/>
                    <a:pt x="0" y="199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4" y="204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6548438" y="4829177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6545263" y="4826002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8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8" y="200"/>
                    <a:pt x="208" y="203"/>
                    <a:pt x="207" y="205"/>
                  </a:cubicBezTo>
                  <a:cubicBezTo>
                    <a:pt x="205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6927850" y="4826002"/>
              <a:ext cx="109538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6923088" y="4821240"/>
              <a:ext cx="119063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9" y="200"/>
                    <a:pt x="208" y="203"/>
                    <a:pt x="207" y="205"/>
                  </a:cubicBezTo>
                  <a:cubicBezTo>
                    <a:pt x="205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7307263" y="4811715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7302500" y="4808540"/>
              <a:ext cx="119063" cy="117475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4" y="0"/>
                </a:cxn>
                <a:cxn ang="0">
                  <a:pos x="111" y="4"/>
                </a:cxn>
                <a:cxn ang="0">
                  <a:pos x="207" y="197"/>
                </a:cxn>
                <a:cxn ang="0">
                  <a:pos x="207" y="204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1" y="204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5" y="204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3" y="204"/>
                </a:cxn>
                <a:cxn ang="0">
                  <a:pos x="97" y="11"/>
                </a:cxn>
                <a:cxn ang="0">
                  <a:pos x="111" y="11"/>
                </a:cxn>
                <a:cxn ang="0">
                  <a:pos x="15" y="204"/>
                </a:cxn>
              </a:cxnLst>
              <a:rect l="0" t="0" r="r" b="b"/>
              <a:pathLst>
                <a:path w="209" h="208">
                  <a:moveTo>
                    <a:pt x="97" y="4"/>
                  </a:moveTo>
                  <a:cubicBezTo>
                    <a:pt x="98" y="1"/>
                    <a:pt x="101" y="0"/>
                    <a:pt x="104" y="0"/>
                  </a:cubicBezTo>
                  <a:cubicBezTo>
                    <a:pt x="107" y="0"/>
                    <a:pt x="110" y="1"/>
                    <a:pt x="111" y="4"/>
                  </a:cubicBezTo>
                  <a:lnTo>
                    <a:pt x="207" y="197"/>
                  </a:lnTo>
                  <a:cubicBezTo>
                    <a:pt x="209" y="199"/>
                    <a:pt x="208" y="202"/>
                    <a:pt x="207" y="204"/>
                  </a:cubicBezTo>
                  <a:cubicBezTo>
                    <a:pt x="206" y="207"/>
                    <a:pt x="203" y="208"/>
                    <a:pt x="200" y="208"/>
                  </a:cubicBezTo>
                  <a:lnTo>
                    <a:pt x="8" y="208"/>
                  </a:lnTo>
                  <a:cubicBezTo>
                    <a:pt x="5" y="208"/>
                    <a:pt x="3" y="207"/>
                    <a:pt x="1" y="204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5" y="204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3" y="204"/>
                  </a:lnTo>
                  <a:lnTo>
                    <a:pt x="97" y="11"/>
                  </a:lnTo>
                  <a:lnTo>
                    <a:pt x="111" y="11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7686675" y="4821240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7681913" y="4816477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2" y="5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5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1" y="0"/>
                    <a:pt x="104" y="0"/>
                  </a:cubicBezTo>
                  <a:cubicBezTo>
                    <a:pt x="107" y="0"/>
                    <a:pt x="110" y="2"/>
                    <a:pt x="112" y="5"/>
                  </a:cubicBezTo>
                  <a:lnTo>
                    <a:pt x="208" y="197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8"/>
                    <a:pt x="2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5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8064500" y="4808540"/>
              <a:ext cx="109538" cy="10795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8"/>
                </a:cxn>
                <a:cxn ang="0">
                  <a:pos x="0" y="68"/>
                </a:cxn>
                <a:cxn ang="0">
                  <a:pos x="35" y="0"/>
                </a:cxn>
              </a:cxnLst>
              <a:rect l="0" t="0" r="r" b="b"/>
              <a:pathLst>
                <a:path w="69" h="68">
                  <a:moveTo>
                    <a:pt x="35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8061325" y="4803777"/>
              <a:ext cx="117475" cy="117475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4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7" y="204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2" y="204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6" y="204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3" y="204"/>
                </a:cxn>
                <a:cxn ang="0">
                  <a:pos x="97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7" y="4"/>
                  </a:moveTo>
                  <a:cubicBezTo>
                    <a:pt x="99" y="1"/>
                    <a:pt x="101" y="0"/>
                    <a:pt x="104" y="0"/>
                  </a:cubicBezTo>
                  <a:cubicBezTo>
                    <a:pt x="107" y="0"/>
                    <a:pt x="110" y="1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7" y="204"/>
                  </a:cubicBezTo>
                  <a:cubicBezTo>
                    <a:pt x="206" y="207"/>
                    <a:pt x="203" y="208"/>
                    <a:pt x="200" y="208"/>
                  </a:cubicBezTo>
                  <a:lnTo>
                    <a:pt x="8" y="208"/>
                  </a:lnTo>
                  <a:cubicBezTo>
                    <a:pt x="6" y="208"/>
                    <a:pt x="3" y="207"/>
                    <a:pt x="2" y="204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6" y="204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3" y="204"/>
                  </a:lnTo>
                  <a:lnTo>
                    <a:pt x="97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1658938" y="3459164"/>
              <a:ext cx="6475413" cy="1457326"/>
            </a:xfrm>
            <a:custGeom>
              <a:avLst/>
              <a:gdLst/>
              <a:ahLst/>
              <a:cxnLst>
                <a:cxn ang="0">
                  <a:pos x="708" y="354"/>
                </a:cxn>
                <a:cxn ang="0">
                  <a:pos x="1363" y="114"/>
                </a:cxn>
                <a:cxn ang="0">
                  <a:pos x="2040" y="1"/>
                </a:cxn>
                <a:cxn ang="0">
                  <a:pos x="2710" y="323"/>
                </a:cxn>
                <a:cxn ang="0">
                  <a:pos x="3363" y="66"/>
                </a:cxn>
                <a:cxn ang="0">
                  <a:pos x="4049" y="225"/>
                </a:cxn>
                <a:cxn ang="0">
                  <a:pos x="4726" y="547"/>
                </a:cxn>
                <a:cxn ang="0">
                  <a:pos x="5390" y="609"/>
                </a:cxn>
                <a:cxn ang="0">
                  <a:pos x="6080" y="1659"/>
                </a:cxn>
                <a:cxn ang="0">
                  <a:pos x="6745" y="2117"/>
                </a:cxn>
                <a:cxn ang="0">
                  <a:pos x="7412" y="2370"/>
                </a:cxn>
                <a:cxn ang="0">
                  <a:pos x="8062" y="2433"/>
                </a:cxn>
                <a:cxn ang="0">
                  <a:pos x="8731" y="2528"/>
                </a:cxn>
                <a:cxn ang="0">
                  <a:pos x="10073" y="2449"/>
                </a:cxn>
                <a:cxn ang="0">
                  <a:pos x="10749" y="2480"/>
                </a:cxn>
                <a:cxn ang="0">
                  <a:pos x="11443" y="2521"/>
                </a:cxn>
                <a:cxn ang="0">
                  <a:pos x="10746" y="2528"/>
                </a:cxn>
                <a:cxn ang="0">
                  <a:pos x="10078" y="2496"/>
                </a:cxn>
                <a:cxn ang="0">
                  <a:pos x="8732" y="2576"/>
                </a:cxn>
                <a:cxn ang="0">
                  <a:pos x="8057" y="2480"/>
                </a:cxn>
                <a:cxn ang="0">
                  <a:pos x="7395" y="2415"/>
                </a:cxn>
                <a:cxn ang="0">
                  <a:pos x="6718" y="2156"/>
                </a:cxn>
                <a:cxn ang="0">
                  <a:pos x="6039" y="1685"/>
                </a:cxn>
                <a:cxn ang="0">
                  <a:pos x="5385" y="656"/>
                </a:cxn>
                <a:cxn ang="0">
                  <a:pos x="4705" y="590"/>
                </a:cxn>
                <a:cxn ang="0">
                  <a:pos x="4038" y="272"/>
                </a:cxn>
                <a:cxn ang="0">
                  <a:pos x="3380" y="111"/>
                </a:cxn>
                <a:cxn ang="0">
                  <a:pos x="2689" y="366"/>
                </a:cxn>
                <a:cxn ang="0">
                  <a:pos x="2047" y="48"/>
                </a:cxn>
                <a:cxn ang="0">
                  <a:pos x="1380" y="159"/>
                </a:cxn>
                <a:cxn ang="0">
                  <a:pos x="690" y="399"/>
                </a:cxn>
                <a:cxn ang="0">
                  <a:pos x="5" y="95"/>
                </a:cxn>
              </a:cxnLst>
              <a:rect l="0" t="0" r="r" b="b"/>
              <a:pathLst>
                <a:path w="11444" h="2576">
                  <a:moveTo>
                    <a:pt x="36" y="82"/>
                  </a:moveTo>
                  <a:lnTo>
                    <a:pt x="708" y="354"/>
                  </a:lnTo>
                  <a:lnTo>
                    <a:pt x="691" y="354"/>
                  </a:lnTo>
                  <a:lnTo>
                    <a:pt x="1363" y="114"/>
                  </a:lnTo>
                  <a:cubicBezTo>
                    <a:pt x="1365" y="113"/>
                    <a:pt x="1366" y="113"/>
                    <a:pt x="1368" y="113"/>
                  </a:cubicBezTo>
                  <a:lnTo>
                    <a:pt x="2040" y="1"/>
                  </a:lnTo>
                  <a:cubicBezTo>
                    <a:pt x="2044" y="0"/>
                    <a:pt x="2050" y="1"/>
                    <a:pt x="2054" y="3"/>
                  </a:cubicBezTo>
                  <a:lnTo>
                    <a:pt x="2710" y="323"/>
                  </a:lnTo>
                  <a:lnTo>
                    <a:pt x="2691" y="322"/>
                  </a:lnTo>
                  <a:lnTo>
                    <a:pt x="3363" y="66"/>
                  </a:lnTo>
                  <a:cubicBezTo>
                    <a:pt x="3367" y="64"/>
                    <a:pt x="3372" y="64"/>
                    <a:pt x="3377" y="65"/>
                  </a:cubicBezTo>
                  <a:lnTo>
                    <a:pt x="4049" y="225"/>
                  </a:lnTo>
                  <a:cubicBezTo>
                    <a:pt x="4051" y="226"/>
                    <a:pt x="4052" y="226"/>
                    <a:pt x="4054" y="227"/>
                  </a:cubicBezTo>
                  <a:lnTo>
                    <a:pt x="4726" y="547"/>
                  </a:lnTo>
                  <a:lnTo>
                    <a:pt x="4718" y="545"/>
                  </a:lnTo>
                  <a:lnTo>
                    <a:pt x="5390" y="609"/>
                  </a:lnTo>
                  <a:cubicBezTo>
                    <a:pt x="5397" y="609"/>
                    <a:pt x="5404" y="613"/>
                    <a:pt x="5408" y="619"/>
                  </a:cubicBezTo>
                  <a:lnTo>
                    <a:pt x="6080" y="1659"/>
                  </a:lnTo>
                  <a:lnTo>
                    <a:pt x="6073" y="1653"/>
                  </a:lnTo>
                  <a:lnTo>
                    <a:pt x="6745" y="2117"/>
                  </a:lnTo>
                  <a:lnTo>
                    <a:pt x="6740" y="2114"/>
                  </a:lnTo>
                  <a:lnTo>
                    <a:pt x="7412" y="2370"/>
                  </a:lnTo>
                  <a:lnTo>
                    <a:pt x="7406" y="2369"/>
                  </a:lnTo>
                  <a:lnTo>
                    <a:pt x="8062" y="2433"/>
                  </a:lnTo>
                  <a:lnTo>
                    <a:pt x="8735" y="2529"/>
                  </a:lnTo>
                  <a:lnTo>
                    <a:pt x="8731" y="2528"/>
                  </a:lnTo>
                  <a:lnTo>
                    <a:pt x="9403" y="2512"/>
                  </a:lnTo>
                  <a:lnTo>
                    <a:pt x="10073" y="2449"/>
                  </a:lnTo>
                  <a:cubicBezTo>
                    <a:pt x="10074" y="2448"/>
                    <a:pt x="10075" y="2448"/>
                    <a:pt x="10077" y="2448"/>
                  </a:cubicBezTo>
                  <a:lnTo>
                    <a:pt x="10749" y="2480"/>
                  </a:lnTo>
                  <a:lnTo>
                    <a:pt x="11420" y="2496"/>
                  </a:lnTo>
                  <a:cubicBezTo>
                    <a:pt x="11433" y="2497"/>
                    <a:pt x="11444" y="2508"/>
                    <a:pt x="11443" y="2521"/>
                  </a:cubicBezTo>
                  <a:cubicBezTo>
                    <a:pt x="11443" y="2534"/>
                    <a:pt x="11432" y="2545"/>
                    <a:pt x="11419" y="2544"/>
                  </a:cubicBezTo>
                  <a:lnTo>
                    <a:pt x="10746" y="2528"/>
                  </a:lnTo>
                  <a:lnTo>
                    <a:pt x="10074" y="2496"/>
                  </a:lnTo>
                  <a:lnTo>
                    <a:pt x="10078" y="2496"/>
                  </a:lnTo>
                  <a:lnTo>
                    <a:pt x="9404" y="2560"/>
                  </a:lnTo>
                  <a:lnTo>
                    <a:pt x="8732" y="2576"/>
                  </a:lnTo>
                  <a:cubicBezTo>
                    <a:pt x="8731" y="2576"/>
                    <a:pt x="8729" y="2576"/>
                    <a:pt x="8728" y="2576"/>
                  </a:cubicBezTo>
                  <a:lnTo>
                    <a:pt x="8057" y="2480"/>
                  </a:lnTo>
                  <a:lnTo>
                    <a:pt x="7401" y="2416"/>
                  </a:lnTo>
                  <a:cubicBezTo>
                    <a:pt x="7399" y="2416"/>
                    <a:pt x="7397" y="2416"/>
                    <a:pt x="7395" y="2415"/>
                  </a:cubicBezTo>
                  <a:lnTo>
                    <a:pt x="6723" y="2159"/>
                  </a:lnTo>
                  <a:cubicBezTo>
                    <a:pt x="6721" y="2158"/>
                    <a:pt x="6719" y="2157"/>
                    <a:pt x="6718" y="2156"/>
                  </a:cubicBezTo>
                  <a:lnTo>
                    <a:pt x="6046" y="1692"/>
                  </a:lnTo>
                  <a:cubicBezTo>
                    <a:pt x="6043" y="1690"/>
                    <a:pt x="6041" y="1688"/>
                    <a:pt x="6039" y="1685"/>
                  </a:cubicBezTo>
                  <a:lnTo>
                    <a:pt x="5367" y="645"/>
                  </a:lnTo>
                  <a:lnTo>
                    <a:pt x="5385" y="656"/>
                  </a:lnTo>
                  <a:lnTo>
                    <a:pt x="4713" y="592"/>
                  </a:lnTo>
                  <a:cubicBezTo>
                    <a:pt x="4710" y="592"/>
                    <a:pt x="4708" y="591"/>
                    <a:pt x="4705" y="590"/>
                  </a:cubicBezTo>
                  <a:lnTo>
                    <a:pt x="4033" y="270"/>
                  </a:lnTo>
                  <a:lnTo>
                    <a:pt x="4038" y="272"/>
                  </a:lnTo>
                  <a:lnTo>
                    <a:pt x="3366" y="112"/>
                  </a:lnTo>
                  <a:lnTo>
                    <a:pt x="3380" y="111"/>
                  </a:lnTo>
                  <a:lnTo>
                    <a:pt x="2708" y="367"/>
                  </a:lnTo>
                  <a:cubicBezTo>
                    <a:pt x="2702" y="369"/>
                    <a:pt x="2695" y="369"/>
                    <a:pt x="2689" y="366"/>
                  </a:cubicBezTo>
                  <a:lnTo>
                    <a:pt x="2033" y="46"/>
                  </a:lnTo>
                  <a:lnTo>
                    <a:pt x="2047" y="48"/>
                  </a:lnTo>
                  <a:lnTo>
                    <a:pt x="1375" y="160"/>
                  </a:lnTo>
                  <a:lnTo>
                    <a:pt x="1380" y="159"/>
                  </a:lnTo>
                  <a:lnTo>
                    <a:pt x="708" y="399"/>
                  </a:lnTo>
                  <a:cubicBezTo>
                    <a:pt x="702" y="401"/>
                    <a:pt x="696" y="401"/>
                    <a:pt x="690" y="399"/>
                  </a:cubicBezTo>
                  <a:lnTo>
                    <a:pt x="18" y="127"/>
                  </a:lnTo>
                  <a:cubicBezTo>
                    <a:pt x="6" y="122"/>
                    <a:pt x="0" y="108"/>
                    <a:pt x="5" y="95"/>
                  </a:cubicBezTo>
                  <a:cubicBezTo>
                    <a:pt x="10" y="83"/>
                    <a:pt x="24" y="77"/>
                    <a:pt x="36" y="82"/>
                  </a:cubicBezTo>
                  <a:close/>
                </a:path>
              </a:pathLst>
            </a:custGeom>
            <a:solidFill>
              <a:srgbClr val="9E5ECE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1620838" y="346392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1616075" y="3459164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000250" y="3616327"/>
              <a:ext cx="109538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1995488" y="361315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2381250" y="3481389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2376488" y="347662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2760663" y="3417889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2755900" y="341312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32138" y="3598864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127375" y="359410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3511550" y="3454402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508375" y="3449639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3892550" y="3544889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887788" y="354012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4271963" y="3725864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02"/>
            <p:cNvSpPr>
              <a:spLocks noEditPoints="1"/>
            </p:cNvSpPr>
            <p:nvPr/>
          </p:nvSpPr>
          <p:spPr bwMode="auto">
            <a:xfrm>
              <a:off x="4268788" y="372110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4652963" y="376237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4648200" y="3757614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5032375" y="4349752"/>
              <a:ext cx="109538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5027613" y="4344990"/>
              <a:ext cx="119063" cy="1190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5413375" y="461327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5408613" y="4608515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5792788" y="4757740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5788025" y="4752977"/>
              <a:ext cx="119063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6164263" y="4794252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6159500" y="4789490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6545263" y="484822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6540500" y="4843465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6924675" y="4838702"/>
              <a:ext cx="107950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6919913" y="4833940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7305675" y="4802190"/>
              <a:ext cx="107950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7300913" y="4799015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7685088" y="4821240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7680325" y="481647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8064500" y="4829177"/>
              <a:ext cx="109538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8061325" y="482600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1660525" y="4381502"/>
              <a:ext cx="6473825" cy="608013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706" y="228"/>
                </a:cxn>
                <a:cxn ang="0">
                  <a:pos x="695" y="227"/>
                </a:cxn>
                <a:cxn ang="0">
                  <a:pos x="1367" y="115"/>
                </a:cxn>
                <a:cxn ang="0">
                  <a:pos x="1370" y="114"/>
                </a:cxn>
                <a:cxn ang="0">
                  <a:pos x="2042" y="114"/>
                </a:cxn>
                <a:cxn ang="0">
                  <a:pos x="2049" y="115"/>
                </a:cxn>
                <a:cxn ang="0">
                  <a:pos x="2705" y="307"/>
                </a:cxn>
                <a:cxn ang="0">
                  <a:pos x="2697" y="306"/>
                </a:cxn>
                <a:cxn ang="0">
                  <a:pos x="3369" y="274"/>
                </a:cxn>
                <a:cxn ang="0">
                  <a:pos x="3365" y="275"/>
                </a:cxn>
                <a:cxn ang="0">
                  <a:pos x="4037" y="131"/>
                </a:cxn>
                <a:cxn ang="0">
                  <a:pos x="4046" y="131"/>
                </a:cxn>
                <a:cxn ang="0">
                  <a:pos x="4718" y="227"/>
                </a:cxn>
                <a:cxn ang="0">
                  <a:pos x="4707" y="228"/>
                </a:cxn>
                <a:cxn ang="0">
                  <a:pos x="5379" y="20"/>
                </a:cxn>
                <a:cxn ang="0">
                  <a:pos x="5403" y="25"/>
                </a:cxn>
                <a:cxn ang="0">
                  <a:pos x="6075" y="633"/>
                </a:cxn>
                <a:cxn ang="0">
                  <a:pos x="6067" y="628"/>
                </a:cxn>
                <a:cxn ang="0">
                  <a:pos x="6739" y="868"/>
                </a:cxn>
                <a:cxn ang="0">
                  <a:pos x="6733" y="867"/>
                </a:cxn>
                <a:cxn ang="0">
                  <a:pos x="7405" y="947"/>
                </a:cxn>
                <a:cxn ang="0">
                  <a:pos x="8060" y="978"/>
                </a:cxn>
                <a:cxn ang="0">
                  <a:pos x="8732" y="1027"/>
                </a:cxn>
                <a:cxn ang="0">
                  <a:pos x="8729" y="1027"/>
                </a:cxn>
                <a:cxn ang="0">
                  <a:pos x="9401" y="979"/>
                </a:cxn>
                <a:cxn ang="0">
                  <a:pos x="10074" y="962"/>
                </a:cxn>
                <a:cxn ang="0">
                  <a:pos x="10745" y="930"/>
                </a:cxn>
                <a:cxn ang="0">
                  <a:pos x="10750" y="931"/>
                </a:cxn>
                <a:cxn ang="0">
                  <a:pos x="11422" y="1027"/>
                </a:cxn>
                <a:cxn ang="0">
                  <a:pos x="11442" y="1054"/>
                </a:cxn>
                <a:cxn ang="0">
                  <a:pos x="11415" y="1074"/>
                </a:cxn>
                <a:cxn ang="0">
                  <a:pos x="10743" y="978"/>
                </a:cxn>
                <a:cxn ang="0">
                  <a:pos x="10748" y="978"/>
                </a:cxn>
                <a:cxn ang="0">
                  <a:pos x="10075" y="1010"/>
                </a:cxn>
                <a:cxn ang="0">
                  <a:pos x="9404" y="1026"/>
                </a:cxn>
                <a:cxn ang="0">
                  <a:pos x="8732" y="1074"/>
                </a:cxn>
                <a:cxn ang="0">
                  <a:pos x="8729" y="1074"/>
                </a:cxn>
                <a:cxn ang="0">
                  <a:pos x="8057" y="1026"/>
                </a:cxn>
                <a:cxn ang="0">
                  <a:pos x="7400" y="994"/>
                </a:cxn>
                <a:cxn ang="0">
                  <a:pos x="6728" y="914"/>
                </a:cxn>
                <a:cxn ang="0">
                  <a:pos x="6722" y="913"/>
                </a:cxn>
                <a:cxn ang="0">
                  <a:pos x="6050" y="673"/>
                </a:cxn>
                <a:cxn ang="0">
                  <a:pos x="6042" y="668"/>
                </a:cxn>
                <a:cxn ang="0">
                  <a:pos x="5370" y="60"/>
                </a:cxn>
                <a:cxn ang="0">
                  <a:pos x="5394" y="65"/>
                </a:cxn>
                <a:cxn ang="0">
                  <a:pos x="4722" y="273"/>
                </a:cxn>
                <a:cxn ang="0">
                  <a:pos x="4711" y="274"/>
                </a:cxn>
                <a:cxn ang="0">
                  <a:pos x="4039" y="178"/>
                </a:cxn>
                <a:cxn ang="0">
                  <a:pos x="4047" y="178"/>
                </a:cxn>
                <a:cxn ang="0">
                  <a:pos x="3375" y="322"/>
                </a:cxn>
                <a:cxn ang="0">
                  <a:pos x="3372" y="322"/>
                </a:cxn>
                <a:cxn ang="0">
                  <a:pos x="2700" y="354"/>
                </a:cxn>
                <a:cxn ang="0">
                  <a:pos x="2692" y="354"/>
                </a:cxn>
                <a:cxn ang="0">
                  <a:pos x="2036" y="162"/>
                </a:cxn>
                <a:cxn ang="0">
                  <a:pos x="2042" y="162"/>
                </a:cxn>
                <a:cxn ang="0">
                  <a:pos x="1370" y="162"/>
                </a:cxn>
                <a:cxn ang="0">
                  <a:pos x="1374" y="162"/>
                </a:cxn>
                <a:cxn ang="0">
                  <a:pos x="702" y="274"/>
                </a:cxn>
                <a:cxn ang="0">
                  <a:pos x="691" y="273"/>
                </a:cxn>
                <a:cxn ang="0">
                  <a:pos x="19" y="49"/>
                </a:cxn>
                <a:cxn ang="0">
                  <a:pos x="4" y="19"/>
                </a:cxn>
                <a:cxn ang="0">
                  <a:pos x="34" y="4"/>
                </a:cxn>
              </a:cxnLst>
              <a:rect l="0" t="0" r="r" b="b"/>
              <a:pathLst>
                <a:path w="11444" h="1076">
                  <a:moveTo>
                    <a:pt x="34" y="4"/>
                  </a:moveTo>
                  <a:lnTo>
                    <a:pt x="706" y="228"/>
                  </a:lnTo>
                  <a:lnTo>
                    <a:pt x="695" y="227"/>
                  </a:lnTo>
                  <a:lnTo>
                    <a:pt x="1367" y="115"/>
                  </a:lnTo>
                  <a:cubicBezTo>
                    <a:pt x="1368" y="115"/>
                    <a:pt x="1369" y="114"/>
                    <a:pt x="1370" y="114"/>
                  </a:cubicBezTo>
                  <a:lnTo>
                    <a:pt x="2042" y="114"/>
                  </a:lnTo>
                  <a:cubicBezTo>
                    <a:pt x="2045" y="114"/>
                    <a:pt x="2047" y="115"/>
                    <a:pt x="2049" y="115"/>
                  </a:cubicBezTo>
                  <a:lnTo>
                    <a:pt x="2705" y="307"/>
                  </a:lnTo>
                  <a:lnTo>
                    <a:pt x="2697" y="306"/>
                  </a:lnTo>
                  <a:lnTo>
                    <a:pt x="3369" y="274"/>
                  </a:lnTo>
                  <a:lnTo>
                    <a:pt x="3365" y="275"/>
                  </a:lnTo>
                  <a:lnTo>
                    <a:pt x="4037" y="131"/>
                  </a:lnTo>
                  <a:cubicBezTo>
                    <a:pt x="4040" y="130"/>
                    <a:pt x="4043" y="130"/>
                    <a:pt x="4046" y="131"/>
                  </a:cubicBezTo>
                  <a:lnTo>
                    <a:pt x="4718" y="227"/>
                  </a:lnTo>
                  <a:lnTo>
                    <a:pt x="4707" y="228"/>
                  </a:lnTo>
                  <a:lnTo>
                    <a:pt x="5379" y="20"/>
                  </a:lnTo>
                  <a:cubicBezTo>
                    <a:pt x="5387" y="17"/>
                    <a:pt x="5396" y="19"/>
                    <a:pt x="5403" y="25"/>
                  </a:cubicBezTo>
                  <a:lnTo>
                    <a:pt x="6075" y="633"/>
                  </a:lnTo>
                  <a:lnTo>
                    <a:pt x="6067" y="628"/>
                  </a:lnTo>
                  <a:lnTo>
                    <a:pt x="6739" y="868"/>
                  </a:lnTo>
                  <a:lnTo>
                    <a:pt x="6733" y="867"/>
                  </a:lnTo>
                  <a:lnTo>
                    <a:pt x="7405" y="947"/>
                  </a:lnTo>
                  <a:lnTo>
                    <a:pt x="8060" y="978"/>
                  </a:lnTo>
                  <a:lnTo>
                    <a:pt x="8732" y="1027"/>
                  </a:lnTo>
                  <a:lnTo>
                    <a:pt x="8729" y="1027"/>
                  </a:lnTo>
                  <a:lnTo>
                    <a:pt x="9401" y="979"/>
                  </a:lnTo>
                  <a:lnTo>
                    <a:pt x="10074" y="962"/>
                  </a:lnTo>
                  <a:lnTo>
                    <a:pt x="10745" y="930"/>
                  </a:lnTo>
                  <a:cubicBezTo>
                    <a:pt x="10747" y="930"/>
                    <a:pt x="10748" y="930"/>
                    <a:pt x="10750" y="931"/>
                  </a:cubicBezTo>
                  <a:lnTo>
                    <a:pt x="11422" y="1027"/>
                  </a:lnTo>
                  <a:cubicBezTo>
                    <a:pt x="11435" y="1029"/>
                    <a:pt x="11444" y="1041"/>
                    <a:pt x="11442" y="1054"/>
                  </a:cubicBezTo>
                  <a:cubicBezTo>
                    <a:pt x="11440" y="1067"/>
                    <a:pt x="11428" y="1076"/>
                    <a:pt x="11415" y="1074"/>
                  </a:cubicBezTo>
                  <a:lnTo>
                    <a:pt x="10743" y="978"/>
                  </a:lnTo>
                  <a:lnTo>
                    <a:pt x="10748" y="978"/>
                  </a:lnTo>
                  <a:lnTo>
                    <a:pt x="10075" y="1010"/>
                  </a:lnTo>
                  <a:lnTo>
                    <a:pt x="9404" y="1026"/>
                  </a:lnTo>
                  <a:lnTo>
                    <a:pt x="8732" y="1074"/>
                  </a:lnTo>
                  <a:cubicBezTo>
                    <a:pt x="8731" y="1074"/>
                    <a:pt x="8730" y="1074"/>
                    <a:pt x="8729" y="1074"/>
                  </a:cubicBezTo>
                  <a:lnTo>
                    <a:pt x="8057" y="1026"/>
                  </a:lnTo>
                  <a:lnTo>
                    <a:pt x="7400" y="994"/>
                  </a:lnTo>
                  <a:lnTo>
                    <a:pt x="6728" y="914"/>
                  </a:lnTo>
                  <a:cubicBezTo>
                    <a:pt x="6726" y="914"/>
                    <a:pt x="6724" y="914"/>
                    <a:pt x="6722" y="913"/>
                  </a:cubicBezTo>
                  <a:lnTo>
                    <a:pt x="6050" y="673"/>
                  </a:lnTo>
                  <a:cubicBezTo>
                    <a:pt x="6047" y="672"/>
                    <a:pt x="6045" y="670"/>
                    <a:pt x="6042" y="668"/>
                  </a:cubicBezTo>
                  <a:lnTo>
                    <a:pt x="5370" y="60"/>
                  </a:lnTo>
                  <a:lnTo>
                    <a:pt x="5394" y="65"/>
                  </a:lnTo>
                  <a:lnTo>
                    <a:pt x="4722" y="273"/>
                  </a:lnTo>
                  <a:cubicBezTo>
                    <a:pt x="4718" y="274"/>
                    <a:pt x="4715" y="275"/>
                    <a:pt x="4711" y="274"/>
                  </a:cubicBezTo>
                  <a:lnTo>
                    <a:pt x="4039" y="178"/>
                  </a:lnTo>
                  <a:lnTo>
                    <a:pt x="4047" y="178"/>
                  </a:lnTo>
                  <a:lnTo>
                    <a:pt x="3375" y="322"/>
                  </a:lnTo>
                  <a:cubicBezTo>
                    <a:pt x="3374" y="322"/>
                    <a:pt x="3373" y="322"/>
                    <a:pt x="3372" y="322"/>
                  </a:cubicBezTo>
                  <a:lnTo>
                    <a:pt x="2700" y="354"/>
                  </a:lnTo>
                  <a:cubicBezTo>
                    <a:pt x="2697" y="355"/>
                    <a:pt x="2694" y="354"/>
                    <a:pt x="2692" y="354"/>
                  </a:cubicBezTo>
                  <a:lnTo>
                    <a:pt x="2036" y="162"/>
                  </a:lnTo>
                  <a:lnTo>
                    <a:pt x="2042" y="162"/>
                  </a:lnTo>
                  <a:lnTo>
                    <a:pt x="1370" y="162"/>
                  </a:lnTo>
                  <a:lnTo>
                    <a:pt x="1374" y="162"/>
                  </a:lnTo>
                  <a:lnTo>
                    <a:pt x="702" y="274"/>
                  </a:lnTo>
                  <a:cubicBezTo>
                    <a:pt x="699" y="275"/>
                    <a:pt x="695" y="274"/>
                    <a:pt x="691" y="273"/>
                  </a:cubicBezTo>
                  <a:lnTo>
                    <a:pt x="19" y="49"/>
                  </a:lnTo>
                  <a:cubicBezTo>
                    <a:pt x="6" y="45"/>
                    <a:pt x="0" y="31"/>
                    <a:pt x="4" y="19"/>
                  </a:cubicBezTo>
                  <a:cubicBezTo>
                    <a:pt x="8" y="6"/>
                    <a:pt x="21" y="0"/>
                    <a:pt x="34" y="4"/>
                  </a:cubicBez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auto">
            <a:xfrm>
              <a:off x="1620838" y="4341815"/>
              <a:ext cx="107950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 noEditPoints="1"/>
            </p:cNvSpPr>
            <p:nvPr/>
          </p:nvSpPr>
          <p:spPr bwMode="auto">
            <a:xfrm>
              <a:off x="1616075" y="433705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auto">
            <a:xfrm>
              <a:off x="2000250" y="4467227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1995488" y="446405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auto">
            <a:xfrm>
              <a:off x="2381250" y="440372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2376488" y="440055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auto">
            <a:xfrm>
              <a:off x="2760663" y="4403727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2755900" y="440055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auto">
            <a:xfrm>
              <a:off x="3132138" y="4513265"/>
              <a:ext cx="107950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3127375" y="4508502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auto">
            <a:xfrm>
              <a:off x="3511550" y="4495802"/>
              <a:ext cx="109538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3508375" y="4491040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auto">
            <a:xfrm>
              <a:off x="3892550" y="4413252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3887788" y="4408490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auto">
            <a:xfrm>
              <a:off x="4271963" y="4467227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268788" y="446405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auto">
            <a:xfrm>
              <a:off x="4652963" y="4349752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648200" y="4344990"/>
              <a:ext cx="117475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auto">
            <a:xfrm>
              <a:off x="5032375" y="4694240"/>
              <a:ext cx="109538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5027613" y="4689477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auto">
            <a:xfrm>
              <a:off x="5413375" y="482917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5408613" y="482600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auto">
            <a:xfrm>
              <a:off x="5792788" y="4875215"/>
              <a:ext cx="109538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5788025" y="4870452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auto">
            <a:xfrm>
              <a:off x="6164263" y="489267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49"/>
            <p:cNvSpPr>
              <a:spLocks noEditPoints="1"/>
            </p:cNvSpPr>
            <p:nvPr/>
          </p:nvSpPr>
          <p:spPr bwMode="auto">
            <a:xfrm>
              <a:off x="6159500" y="488950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auto">
            <a:xfrm>
              <a:off x="6545263" y="4919665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6540500" y="4916490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auto">
            <a:xfrm>
              <a:off x="6924675" y="489267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6919913" y="488950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auto">
            <a:xfrm>
              <a:off x="7305675" y="4884740"/>
              <a:ext cx="107950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7300913" y="4879977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auto">
            <a:xfrm>
              <a:off x="7685088" y="4865690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7680325" y="4860927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auto">
            <a:xfrm>
              <a:off x="8064500" y="4919665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8061325" y="4916490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1673225" y="4537077"/>
              <a:ext cx="6446838" cy="533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9" y="112"/>
                </a:cxn>
                <a:cxn ang="0">
                  <a:pos x="1350" y="192"/>
                </a:cxn>
                <a:cxn ang="0">
                  <a:pos x="2023" y="304"/>
                </a:cxn>
                <a:cxn ang="0">
                  <a:pos x="2678" y="368"/>
                </a:cxn>
                <a:cxn ang="0">
                  <a:pos x="3348" y="383"/>
                </a:cxn>
                <a:cxn ang="0">
                  <a:pos x="4023" y="496"/>
                </a:cxn>
                <a:cxn ang="0">
                  <a:pos x="4692" y="511"/>
                </a:cxn>
                <a:cxn ang="0">
                  <a:pos x="5362" y="464"/>
                </a:cxn>
                <a:cxn ang="0">
                  <a:pos x="5372" y="465"/>
                </a:cxn>
                <a:cxn ang="0">
                  <a:pos x="6044" y="705"/>
                </a:cxn>
                <a:cxn ang="0">
                  <a:pos x="6039" y="704"/>
                </a:cxn>
                <a:cxn ang="0">
                  <a:pos x="6711" y="816"/>
                </a:cxn>
                <a:cxn ang="0">
                  <a:pos x="7381" y="847"/>
                </a:cxn>
                <a:cxn ang="0">
                  <a:pos x="8036" y="863"/>
                </a:cxn>
                <a:cxn ang="0">
                  <a:pos x="8708" y="879"/>
                </a:cxn>
                <a:cxn ang="0">
                  <a:pos x="9379" y="863"/>
                </a:cxn>
                <a:cxn ang="0">
                  <a:pos x="10051" y="863"/>
                </a:cxn>
                <a:cxn ang="0">
                  <a:pos x="10723" y="863"/>
                </a:cxn>
                <a:cxn ang="0">
                  <a:pos x="11397" y="895"/>
                </a:cxn>
                <a:cxn ang="0">
                  <a:pos x="11394" y="943"/>
                </a:cxn>
                <a:cxn ang="0">
                  <a:pos x="10723" y="911"/>
                </a:cxn>
                <a:cxn ang="0">
                  <a:pos x="10051" y="911"/>
                </a:cxn>
                <a:cxn ang="0">
                  <a:pos x="9380" y="911"/>
                </a:cxn>
                <a:cxn ang="0">
                  <a:pos x="8707" y="927"/>
                </a:cxn>
                <a:cxn ang="0">
                  <a:pos x="8035" y="911"/>
                </a:cxn>
                <a:cxn ang="0">
                  <a:pos x="7378" y="895"/>
                </a:cxn>
                <a:cxn ang="0">
                  <a:pos x="6704" y="863"/>
                </a:cxn>
                <a:cxn ang="0">
                  <a:pos x="6032" y="751"/>
                </a:cxn>
                <a:cxn ang="0">
                  <a:pos x="6027" y="750"/>
                </a:cxn>
                <a:cxn ang="0">
                  <a:pos x="5355" y="510"/>
                </a:cxn>
                <a:cxn ang="0">
                  <a:pos x="5365" y="511"/>
                </a:cxn>
                <a:cxn ang="0">
                  <a:pos x="4691" y="559"/>
                </a:cxn>
                <a:cxn ang="0">
                  <a:pos x="4016" y="543"/>
                </a:cxn>
                <a:cxn ang="0">
                  <a:pos x="3347" y="431"/>
                </a:cxn>
                <a:cxn ang="0">
                  <a:pos x="2673" y="415"/>
                </a:cxn>
                <a:cxn ang="0">
                  <a:pos x="2016" y="351"/>
                </a:cxn>
                <a:cxn ang="0">
                  <a:pos x="1345" y="239"/>
                </a:cxn>
                <a:cxn ang="0">
                  <a:pos x="672" y="159"/>
                </a:cxn>
                <a:cxn ang="0">
                  <a:pos x="0" y="47"/>
                </a:cxn>
                <a:cxn ang="0">
                  <a:pos x="7" y="0"/>
                </a:cxn>
              </a:cxnLst>
              <a:rect l="0" t="0" r="r" b="b"/>
              <a:pathLst>
                <a:path w="11397" h="943">
                  <a:moveTo>
                    <a:pt x="7" y="0"/>
                  </a:moveTo>
                  <a:lnTo>
                    <a:pt x="679" y="112"/>
                  </a:lnTo>
                  <a:lnTo>
                    <a:pt x="1350" y="192"/>
                  </a:lnTo>
                  <a:lnTo>
                    <a:pt x="2023" y="304"/>
                  </a:lnTo>
                  <a:lnTo>
                    <a:pt x="2678" y="368"/>
                  </a:lnTo>
                  <a:lnTo>
                    <a:pt x="3348" y="383"/>
                  </a:lnTo>
                  <a:lnTo>
                    <a:pt x="4023" y="496"/>
                  </a:lnTo>
                  <a:lnTo>
                    <a:pt x="4692" y="511"/>
                  </a:lnTo>
                  <a:lnTo>
                    <a:pt x="5362" y="464"/>
                  </a:lnTo>
                  <a:cubicBezTo>
                    <a:pt x="5365" y="463"/>
                    <a:pt x="5368" y="464"/>
                    <a:pt x="5372" y="465"/>
                  </a:cubicBezTo>
                  <a:lnTo>
                    <a:pt x="6044" y="705"/>
                  </a:lnTo>
                  <a:lnTo>
                    <a:pt x="6039" y="704"/>
                  </a:lnTo>
                  <a:lnTo>
                    <a:pt x="6711" y="816"/>
                  </a:lnTo>
                  <a:lnTo>
                    <a:pt x="7381" y="847"/>
                  </a:lnTo>
                  <a:lnTo>
                    <a:pt x="8036" y="863"/>
                  </a:lnTo>
                  <a:lnTo>
                    <a:pt x="8708" y="879"/>
                  </a:lnTo>
                  <a:lnTo>
                    <a:pt x="9379" y="863"/>
                  </a:lnTo>
                  <a:lnTo>
                    <a:pt x="10051" y="863"/>
                  </a:lnTo>
                  <a:lnTo>
                    <a:pt x="10723" y="863"/>
                  </a:lnTo>
                  <a:lnTo>
                    <a:pt x="11397" y="895"/>
                  </a:lnTo>
                  <a:lnTo>
                    <a:pt x="11394" y="943"/>
                  </a:lnTo>
                  <a:lnTo>
                    <a:pt x="10723" y="911"/>
                  </a:lnTo>
                  <a:lnTo>
                    <a:pt x="10051" y="911"/>
                  </a:lnTo>
                  <a:lnTo>
                    <a:pt x="9380" y="911"/>
                  </a:lnTo>
                  <a:lnTo>
                    <a:pt x="8707" y="927"/>
                  </a:lnTo>
                  <a:lnTo>
                    <a:pt x="8035" y="911"/>
                  </a:lnTo>
                  <a:lnTo>
                    <a:pt x="7378" y="895"/>
                  </a:lnTo>
                  <a:lnTo>
                    <a:pt x="6704" y="863"/>
                  </a:lnTo>
                  <a:lnTo>
                    <a:pt x="6032" y="751"/>
                  </a:lnTo>
                  <a:cubicBezTo>
                    <a:pt x="6030" y="751"/>
                    <a:pt x="6029" y="751"/>
                    <a:pt x="6027" y="750"/>
                  </a:cubicBezTo>
                  <a:lnTo>
                    <a:pt x="5355" y="510"/>
                  </a:lnTo>
                  <a:lnTo>
                    <a:pt x="5365" y="511"/>
                  </a:lnTo>
                  <a:lnTo>
                    <a:pt x="4691" y="559"/>
                  </a:lnTo>
                  <a:lnTo>
                    <a:pt x="4016" y="543"/>
                  </a:lnTo>
                  <a:lnTo>
                    <a:pt x="3347" y="431"/>
                  </a:lnTo>
                  <a:lnTo>
                    <a:pt x="2673" y="415"/>
                  </a:lnTo>
                  <a:lnTo>
                    <a:pt x="2016" y="351"/>
                  </a:lnTo>
                  <a:lnTo>
                    <a:pt x="1345" y="239"/>
                  </a:lnTo>
                  <a:lnTo>
                    <a:pt x="672" y="159"/>
                  </a:lnTo>
                  <a:lnTo>
                    <a:pt x="0" y="4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61"/>
            <p:cNvSpPr>
              <a:spLocks noEditPoints="1"/>
            </p:cNvSpPr>
            <p:nvPr/>
          </p:nvSpPr>
          <p:spPr bwMode="auto">
            <a:xfrm>
              <a:off x="1601788" y="4476752"/>
              <a:ext cx="525463" cy="2079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1"/>
                </a:cxn>
                <a:cxn ang="0">
                  <a:pos x="46" y="0"/>
                </a:cxn>
                <a:cxn ang="0">
                  <a:pos x="0" y="46"/>
                </a:cxn>
                <a:cxn ang="0">
                  <a:pos x="92" y="46"/>
                </a:cxn>
                <a:cxn ang="0">
                  <a:pos x="0" y="46"/>
                </a:cxn>
                <a:cxn ang="0">
                  <a:pos x="285" y="40"/>
                </a:cxn>
                <a:cxn ang="0">
                  <a:pos x="285" y="131"/>
                </a:cxn>
                <a:cxn ang="0">
                  <a:pos x="285" y="40"/>
                </a:cxn>
                <a:cxn ang="0">
                  <a:pos x="240" y="86"/>
                </a:cxn>
                <a:cxn ang="0">
                  <a:pos x="331" y="86"/>
                </a:cxn>
                <a:cxn ang="0">
                  <a:pos x="240" y="86"/>
                </a:cxn>
              </a:cxnLst>
              <a:rect l="0" t="0" r="r" b="b"/>
              <a:pathLst>
                <a:path w="331" h="131">
                  <a:moveTo>
                    <a:pt x="46" y="0"/>
                  </a:moveTo>
                  <a:lnTo>
                    <a:pt x="46" y="91"/>
                  </a:lnTo>
                  <a:lnTo>
                    <a:pt x="46" y="0"/>
                  </a:lnTo>
                  <a:close/>
                  <a:moveTo>
                    <a:pt x="0" y="46"/>
                  </a:moveTo>
                  <a:lnTo>
                    <a:pt x="92" y="46"/>
                  </a:lnTo>
                  <a:lnTo>
                    <a:pt x="0" y="46"/>
                  </a:lnTo>
                  <a:close/>
                  <a:moveTo>
                    <a:pt x="285" y="40"/>
                  </a:moveTo>
                  <a:lnTo>
                    <a:pt x="285" y="131"/>
                  </a:lnTo>
                  <a:lnTo>
                    <a:pt x="285" y="40"/>
                  </a:lnTo>
                  <a:close/>
                  <a:moveTo>
                    <a:pt x="240" y="86"/>
                  </a:moveTo>
                  <a:lnTo>
                    <a:pt x="331" y="86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62"/>
            <p:cNvSpPr>
              <a:spLocks noEditPoints="1"/>
            </p:cNvSpPr>
            <p:nvPr/>
          </p:nvSpPr>
          <p:spPr bwMode="auto">
            <a:xfrm>
              <a:off x="2362200" y="4586290"/>
              <a:ext cx="525463" cy="2079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1"/>
                </a:cxn>
                <a:cxn ang="0">
                  <a:pos x="46" y="0"/>
                </a:cxn>
                <a:cxn ang="0">
                  <a:pos x="0" y="45"/>
                </a:cxn>
                <a:cxn ang="0">
                  <a:pos x="92" y="45"/>
                </a:cxn>
                <a:cxn ang="0">
                  <a:pos x="0" y="45"/>
                </a:cxn>
                <a:cxn ang="0">
                  <a:pos x="285" y="39"/>
                </a:cxn>
                <a:cxn ang="0">
                  <a:pos x="285" y="131"/>
                </a:cxn>
                <a:cxn ang="0">
                  <a:pos x="285" y="39"/>
                </a:cxn>
                <a:cxn ang="0">
                  <a:pos x="240" y="85"/>
                </a:cxn>
                <a:cxn ang="0">
                  <a:pos x="331" y="85"/>
                </a:cxn>
                <a:cxn ang="0">
                  <a:pos x="240" y="85"/>
                </a:cxn>
              </a:cxnLst>
              <a:rect l="0" t="0" r="r" b="b"/>
              <a:pathLst>
                <a:path w="331" h="131">
                  <a:moveTo>
                    <a:pt x="46" y="0"/>
                  </a:moveTo>
                  <a:lnTo>
                    <a:pt x="46" y="91"/>
                  </a:lnTo>
                  <a:lnTo>
                    <a:pt x="46" y="0"/>
                  </a:lnTo>
                  <a:close/>
                  <a:moveTo>
                    <a:pt x="0" y="45"/>
                  </a:moveTo>
                  <a:lnTo>
                    <a:pt x="92" y="45"/>
                  </a:lnTo>
                  <a:lnTo>
                    <a:pt x="0" y="45"/>
                  </a:lnTo>
                  <a:close/>
                  <a:moveTo>
                    <a:pt x="285" y="39"/>
                  </a:moveTo>
                  <a:lnTo>
                    <a:pt x="285" y="131"/>
                  </a:lnTo>
                  <a:lnTo>
                    <a:pt x="285" y="39"/>
                  </a:lnTo>
                  <a:close/>
                  <a:moveTo>
                    <a:pt x="240" y="85"/>
                  </a:moveTo>
                  <a:lnTo>
                    <a:pt x="331" y="85"/>
                  </a:lnTo>
                  <a:lnTo>
                    <a:pt x="240" y="85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63"/>
            <p:cNvSpPr>
              <a:spLocks noEditPoints="1"/>
            </p:cNvSpPr>
            <p:nvPr/>
          </p:nvSpPr>
          <p:spPr bwMode="auto">
            <a:xfrm>
              <a:off x="3114675" y="4684715"/>
              <a:ext cx="523875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6"/>
                </a:cxn>
                <a:cxn ang="0">
                  <a:pos x="91" y="46"/>
                </a:cxn>
                <a:cxn ang="0">
                  <a:pos x="0" y="46"/>
                </a:cxn>
                <a:cxn ang="0">
                  <a:pos x="285" y="6"/>
                </a:cxn>
                <a:cxn ang="0">
                  <a:pos x="285" y="97"/>
                </a:cxn>
                <a:cxn ang="0">
                  <a:pos x="285" y="6"/>
                </a:cxn>
                <a:cxn ang="0">
                  <a:pos x="239" y="52"/>
                </a:cxn>
                <a:cxn ang="0">
                  <a:pos x="330" y="52"/>
                </a:cxn>
                <a:cxn ang="0">
                  <a:pos x="239" y="52"/>
                </a:cxn>
              </a:cxnLst>
              <a:rect l="0" t="0" r="r" b="b"/>
              <a:pathLst>
                <a:path w="330" h="97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6"/>
                  </a:moveTo>
                  <a:lnTo>
                    <a:pt x="91" y="46"/>
                  </a:lnTo>
                  <a:lnTo>
                    <a:pt x="0" y="46"/>
                  </a:lnTo>
                  <a:close/>
                  <a:moveTo>
                    <a:pt x="285" y="6"/>
                  </a:moveTo>
                  <a:lnTo>
                    <a:pt x="285" y="97"/>
                  </a:lnTo>
                  <a:lnTo>
                    <a:pt x="285" y="6"/>
                  </a:lnTo>
                  <a:close/>
                  <a:moveTo>
                    <a:pt x="239" y="52"/>
                  </a:moveTo>
                  <a:lnTo>
                    <a:pt x="330" y="52"/>
                  </a:lnTo>
                  <a:lnTo>
                    <a:pt x="239" y="52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64"/>
            <p:cNvSpPr>
              <a:spLocks noEditPoints="1"/>
            </p:cNvSpPr>
            <p:nvPr/>
          </p:nvSpPr>
          <p:spPr bwMode="auto">
            <a:xfrm>
              <a:off x="3875088" y="4757740"/>
              <a:ext cx="523875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5"/>
                </a:cxn>
                <a:cxn ang="0">
                  <a:pos x="91" y="45"/>
                </a:cxn>
                <a:cxn ang="0">
                  <a:pos x="0" y="45"/>
                </a:cxn>
                <a:cxn ang="0">
                  <a:pos x="285" y="6"/>
                </a:cxn>
                <a:cxn ang="0">
                  <a:pos x="285" y="97"/>
                </a:cxn>
                <a:cxn ang="0">
                  <a:pos x="285" y="6"/>
                </a:cxn>
                <a:cxn ang="0">
                  <a:pos x="239" y="51"/>
                </a:cxn>
                <a:cxn ang="0">
                  <a:pos x="330" y="51"/>
                </a:cxn>
                <a:cxn ang="0">
                  <a:pos x="239" y="51"/>
                </a:cxn>
              </a:cxnLst>
              <a:rect l="0" t="0" r="r" b="b"/>
              <a:pathLst>
                <a:path w="330" h="97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5"/>
                  </a:moveTo>
                  <a:lnTo>
                    <a:pt x="91" y="45"/>
                  </a:lnTo>
                  <a:lnTo>
                    <a:pt x="0" y="45"/>
                  </a:lnTo>
                  <a:close/>
                  <a:moveTo>
                    <a:pt x="285" y="6"/>
                  </a:moveTo>
                  <a:lnTo>
                    <a:pt x="285" y="97"/>
                  </a:lnTo>
                  <a:lnTo>
                    <a:pt x="285" y="6"/>
                  </a:lnTo>
                  <a:close/>
                  <a:moveTo>
                    <a:pt x="239" y="51"/>
                  </a:moveTo>
                  <a:lnTo>
                    <a:pt x="330" y="51"/>
                  </a:lnTo>
                  <a:lnTo>
                    <a:pt x="239" y="51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65"/>
            <p:cNvSpPr>
              <a:spLocks noEditPoints="1"/>
            </p:cNvSpPr>
            <p:nvPr/>
          </p:nvSpPr>
          <p:spPr bwMode="auto">
            <a:xfrm>
              <a:off x="4633913" y="4738690"/>
              <a:ext cx="525463" cy="28098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2"/>
                </a:cxn>
                <a:cxn ang="0">
                  <a:pos x="46" y="0"/>
                </a:cxn>
                <a:cxn ang="0">
                  <a:pos x="0" y="46"/>
                </a:cxn>
                <a:cxn ang="0">
                  <a:pos x="92" y="46"/>
                </a:cxn>
                <a:cxn ang="0">
                  <a:pos x="0" y="46"/>
                </a:cxn>
                <a:cxn ang="0">
                  <a:pos x="286" y="86"/>
                </a:cxn>
                <a:cxn ang="0">
                  <a:pos x="286" y="177"/>
                </a:cxn>
                <a:cxn ang="0">
                  <a:pos x="286" y="86"/>
                </a:cxn>
                <a:cxn ang="0">
                  <a:pos x="240" y="132"/>
                </a:cxn>
                <a:cxn ang="0">
                  <a:pos x="331" y="132"/>
                </a:cxn>
                <a:cxn ang="0">
                  <a:pos x="240" y="132"/>
                </a:cxn>
              </a:cxnLst>
              <a:rect l="0" t="0" r="r" b="b"/>
              <a:pathLst>
                <a:path w="331" h="177">
                  <a:moveTo>
                    <a:pt x="46" y="0"/>
                  </a:moveTo>
                  <a:lnTo>
                    <a:pt x="46" y="92"/>
                  </a:lnTo>
                  <a:lnTo>
                    <a:pt x="46" y="0"/>
                  </a:lnTo>
                  <a:close/>
                  <a:moveTo>
                    <a:pt x="0" y="46"/>
                  </a:moveTo>
                  <a:lnTo>
                    <a:pt x="92" y="46"/>
                  </a:lnTo>
                  <a:lnTo>
                    <a:pt x="0" y="46"/>
                  </a:lnTo>
                  <a:close/>
                  <a:moveTo>
                    <a:pt x="286" y="86"/>
                  </a:moveTo>
                  <a:lnTo>
                    <a:pt x="286" y="177"/>
                  </a:lnTo>
                  <a:lnTo>
                    <a:pt x="286" y="86"/>
                  </a:lnTo>
                  <a:close/>
                  <a:moveTo>
                    <a:pt x="240" y="132"/>
                  </a:moveTo>
                  <a:lnTo>
                    <a:pt x="331" y="132"/>
                  </a:lnTo>
                  <a:lnTo>
                    <a:pt x="240" y="132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66"/>
            <p:cNvSpPr>
              <a:spLocks noEditPoints="1"/>
            </p:cNvSpPr>
            <p:nvPr/>
          </p:nvSpPr>
          <p:spPr bwMode="auto">
            <a:xfrm>
              <a:off x="5394325" y="4938715"/>
              <a:ext cx="525463" cy="1619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1"/>
                </a:cxn>
                <a:cxn ang="0">
                  <a:pos x="46" y="0"/>
                </a:cxn>
                <a:cxn ang="0">
                  <a:pos x="0" y="45"/>
                </a:cxn>
                <a:cxn ang="0">
                  <a:pos x="92" y="45"/>
                </a:cxn>
                <a:cxn ang="0">
                  <a:pos x="0" y="45"/>
                </a:cxn>
                <a:cxn ang="0">
                  <a:pos x="286" y="11"/>
                </a:cxn>
                <a:cxn ang="0">
                  <a:pos x="286" y="102"/>
                </a:cxn>
                <a:cxn ang="0">
                  <a:pos x="286" y="11"/>
                </a:cxn>
                <a:cxn ang="0">
                  <a:pos x="240" y="57"/>
                </a:cxn>
                <a:cxn ang="0">
                  <a:pos x="331" y="57"/>
                </a:cxn>
                <a:cxn ang="0">
                  <a:pos x="240" y="57"/>
                </a:cxn>
              </a:cxnLst>
              <a:rect l="0" t="0" r="r" b="b"/>
              <a:pathLst>
                <a:path w="331" h="102">
                  <a:moveTo>
                    <a:pt x="46" y="0"/>
                  </a:moveTo>
                  <a:lnTo>
                    <a:pt x="46" y="91"/>
                  </a:lnTo>
                  <a:lnTo>
                    <a:pt x="46" y="0"/>
                  </a:lnTo>
                  <a:close/>
                  <a:moveTo>
                    <a:pt x="0" y="45"/>
                  </a:moveTo>
                  <a:lnTo>
                    <a:pt x="92" y="45"/>
                  </a:lnTo>
                  <a:lnTo>
                    <a:pt x="0" y="45"/>
                  </a:lnTo>
                  <a:close/>
                  <a:moveTo>
                    <a:pt x="286" y="11"/>
                  </a:moveTo>
                  <a:lnTo>
                    <a:pt x="286" y="102"/>
                  </a:lnTo>
                  <a:lnTo>
                    <a:pt x="286" y="11"/>
                  </a:lnTo>
                  <a:close/>
                  <a:moveTo>
                    <a:pt x="240" y="57"/>
                  </a:moveTo>
                  <a:lnTo>
                    <a:pt x="331" y="57"/>
                  </a:lnTo>
                  <a:lnTo>
                    <a:pt x="240" y="57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67"/>
            <p:cNvSpPr>
              <a:spLocks noEditPoints="1"/>
            </p:cNvSpPr>
            <p:nvPr/>
          </p:nvSpPr>
          <p:spPr bwMode="auto">
            <a:xfrm>
              <a:off x="6146800" y="4965702"/>
              <a:ext cx="523875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6"/>
                </a:cxn>
                <a:cxn ang="0">
                  <a:pos x="91" y="46"/>
                </a:cxn>
                <a:cxn ang="0">
                  <a:pos x="0" y="46"/>
                </a:cxn>
                <a:cxn ang="0">
                  <a:pos x="285" y="6"/>
                </a:cxn>
                <a:cxn ang="0">
                  <a:pos x="285" y="97"/>
                </a:cxn>
                <a:cxn ang="0">
                  <a:pos x="285" y="6"/>
                </a:cxn>
                <a:cxn ang="0">
                  <a:pos x="239" y="51"/>
                </a:cxn>
                <a:cxn ang="0">
                  <a:pos x="330" y="51"/>
                </a:cxn>
                <a:cxn ang="0">
                  <a:pos x="239" y="51"/>
                </a:cxn>
              </a:cxnLst>
              <a:rect l="0" t="0" r="r" b="b"/>
              <a:pathLst>
                <a:path w="330" h="97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6"/>
                  </a:moveTo>
                  <a:lnTo>
                    <a:pt x="91" y="46"/>
                  </a:lnTo>
                  <a:lnTo>
                    <a:pt x="0" y="46"/>
                  </a:lnTo>
                  <a:close/>
                  <a:moveTo>
                    <a:pt x="285" y="6"/>
                  </a:moveTo>
                  <a:lnTo>
                    <a:pt x="285" y="97"/>
                  </a:lnTo>
                  <a:lnTo>
                    <a:pt x="285" y="6"/>
                  </a:lnTo>
                  <a:close/>
                  <a:moveTo>
                    <a:pt x="239" y="51"/>
                  </a:moveTo>
                  <a:lnTo>
                    <a:pt x="330" y="51"/>
                  </a:lnTo>
                  <a:lnTo>
                    <a:pt x="239" y="51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68"/>
            <p:cNvSpPr>
              <a:spLocks noEditPoints="1"/>
            </p:cNvSpPr>
            <p:nvPr/>
          </p:nvSpPr>
          <p:spPr bwMode="auto">
            <a:xfrm>
              <a:off x="6907213" y="4965702"/>
              <a:ext cx="1284288" cy="163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6"/>
                </a:cxn>
                <a:cxn ang="0">
                  <a:pos x="91" y="46"/>
                </a:cxn>
                <a:cxn ang="0">
                  <a:pos x="0" y="46"/>
                </a:cxn>
                <a:cxn ang="0">
                  <a:pos x="285" y="0"/>
                </a:cxn>
                <a:cxn ang="0">
                  <a:pos x="285" y="91"/>
                </a:cxn>
                <a:cxn ang="0">
                  <a:pos x="285" y="0"/>
                </a:cxn>
                <a:cxn ang="0">
                  <a:pos x="239" y="46"/>
                </a:cxn>
                <a:cxn ang="0">
                  <a:pos x="330" y="46"/>
                </a:cxn>
                <a:cxn ang="0">
                  <a:pos x="239" y="46"/>
                </a:cxn>
                <a:cxn ang="0">
                  <a:pos x="524" y="0"/>
                </a:cxn>
                <a:cxn ang="0">
                  <a:pos x="524" y="91"/>
                </a:cxn>
                <a:cxn ang="0">
                  <a:pos x="524" y="0"/>
                </a:cxn>
                <a:cxn ang="0">
                  <a:pos x="479" y="46"/>
                </a:cxn>
                <a:cxn ang="0">
                  <a:pos x="570" y="46"/>
                </a:cxn>
                <a:cxn ang="0">
                  <a:pos x="479" y="46"/>
                </a:cxn>
                <a:cxn ang="0">
                  <a:pos x="764" y="11"/>
                </a:cxn>
                <a:cxn ang="0">
                  <a:pos x="764" y="103"/>
                </a:cxn>
                <a:cxn ang="0">
                  <a:pos x="764" y="11"/>
                </a:cxn>
                <a:cxn ang="0">
                  <a:pos x="718" y="57"/>
                </a:cxn>
                <a:cxn ang="0">
                  <a:pos x="809" y="57"/>
                </a:cxn>
                <a:cxn ang="0">
                  <a:pos x="718" y="57"/>
                </a:cxn>
              </a:cxnLst>
              <a:rect l="0" t="0" r="r" b="b"/>
              <a:pathLst>
                <a:path w="809" h="103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6"/>
                  </a:moveTo>
                  <a:lnTo>
                    <a:pt x="91" y="46"/>
                  </a:lnTo>
                  <a:lnTo>
                    <a:pt x="0" y="46"/>
                  </a:lnTo>
                  <a:close/>
                  <a:moveTo>
                    <a:pt x="285" y="0"/>
                  </a:moveTo>
                  <a:lnTo>
                    <a:pt x="285" y="91"/>
                  </a:lnTo>
                  <a:lnTo>
                    <a:pt x="285" y="0"/>
                  </a:lnTo>
                  <a:close/>
                  <a:moveTo>
                    <a:pt x="239" y="46"/>
                  </a:moveTo>
                  <a:lnTo>
                    <a:pt x="330" y="46"/>
                  </a:lnTo>
                  <a:lnTo>
                    <a:pt x="239" y="46"/>
                  </a:lnTo>
                  <a:close/>
                  <a:moveTo>
                    <a:pt x="524" y="0"/>
                  </a:moveTo>
                  <a:lnTo>
                    <a:pt x="524" y="91"/>
                  </a:lnTo>
                  <a:lnTo>
                    <a:pt x="524" y="0"/>
                  </a:lnTo>
                  <a:close/>
                  <a:moveTo>
                    <a:pt x="479" y="46"/>
                  </a:moveTo>
                  <a:lnTo>
                    <a:pt x="570" y="46"/>
                  </a:lnTo>
                  <a:lnTo>
                    <a:pt x="479" y="46"/>
                  </a:lnTo>
                  <a:close/>
                  <a:moveTo>
                    <a:pt x="764" y="11"/>
                  </a:moveTo>
                  <a:lnTo>
                    <a:pt x="764" y="103"/>
                  </a:lnTo>
                  <a:lnTo>
                    <a:pt x="764" y="11"/>
                  </a:lnTo>
                  <a:close/>
                  <a:moveTo>
                    <a:pt x="718" y="57"/>
                  </a:moveTo>
                  <a:lnTo>
                    <a:pt x="809" y="57"/>
                  </a:lnTo>
                  <a:lnTo>
                    <a:pt x="718" y="57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69"/>
            <p:cNvSpPr>
              <a:spLocks noEditPoints="1"/>
            </p:cNvSpPr>
            <p:nvPr/>
          </p:nvSpPr>
          <p:spPr bwMode="auto">
            <a:xfrm>
              <a:off x="1601788" y="4476752"/>
              <a:ext cx="6589713" cy="652463"/>
            </a:xfrm>
            <a:custGeom>
              <a:avLst/>
              <a:gdLst/>
              <a:ahLst/>
              <a:cxnLst>
                <a:cxn ang="0">
                  <a:pos x="43" y="91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288" y="131"/>
                </a:cxn>
                <a:cxn ang="0">
                  <a:pos x="288" y="40"/>
                </a:cxn>
                <a:cxn ang="0">
                  <a:pos x="331" y="88"/>
                </a:cxn>
                <a:cxn ang="0">
                  <a:pos x="528" y="69"/>
                </a:cxn>
                <a:cxn ang="0">
                  <a:pos x="522" y="69"/>
                </a:cxn>
                <a:cxn ang="0">
                  <a:pos x="571" y="111"/>
                </a:cxn>
                <a:cxn ang="0">
                  <a:pos x="479" y="111"/>
                </a:cxn>
                <a:cxn ang="0">
                  <a:pos x="762" y="200"/>
                </a:cxn>
                <a:cxn ang="0">
                  <a:pos x="719" y="151"/>
                </a:cxn>
                <a:cxn ang="0">
                  <a:pos x="719" y="157"/>
                </a:cxn>
                <a:cxn ang="0">
                  <a:pos x="1001" y="222"/>
                </a:cxn>
                <a:cxn ang="0">
                  <a:pos x="1001" y="131"/>
                </a:cxn>
                <a:cxn ang="0">
                  <a:pos x="1044" y="180"/>
                </a:cxn>
                <a:cxn ang="0">
                  <a:pos x="1240" y="137"/>
                </a:cxn>
                <a:cxn ang="0">
                  <a:pos x="1235" y="137"/>
                </a:cxn>
                <a:cxn ang="0">
                  <a:pos x="1283" y="180"/>
                </a:cxn>
                <a:cxn ang="0">
                  <a:pos x="1192" y="180"/>
                </a:cxn>
                <a:cxn ang="0">
                  <a:pos x="1474" y="268"/>
                </a:cxn>
                <a:cxn ang="0">
                  <a:pos x="1432" y="220"/>
                </a:cxn>
                <a:cxn ang="0">
                  <a:pos x="1432" y="225"/>
                </a:cxn>
                <a:cxn ang="0">
                  <a:pos x="1719" y="274"/>
                </a:cxn>
                <a:cxn ang="0">
                  <a:pos x="1719" y="183"/>
                </a:cxn>
                <a:cxn ang="0">
                  <a:pos x="1762" y="231"/>
                </a:cxn>
                <a:cxn ang="0">
                  <a:pos x="1959" y="165"/>
                </a:cxn>
                <a:cxn ang="0">
                  <a:pos x="1953" y="165"/>
                </a:cxn>
                <a:cxn ang="0">
                  <a:pos x="2002" y="208"/>
                </a:cxn>
                <a:cxn ang="0">
                  <a:pos x="1910" y="208"/>
                </a:cxn>
                <a:cxn ang="0">
                  <a:pos x="2193" y="342"/>
                </a:cxn>
                <a:cxn ang="0">
                  <a:pos x="2150" y="294"/>
                </a:cxn>
                <a:cxn ang="0">
                  <a:pos x="2150" y="299"/>
                </a:cxn>
                <a:cxn ang="0">
                  <a:pos x="2438" y="382"/>
                </a:cxn>
                <a:cxn ang="0">
                  <a:pos x="2438" y="291"/>
                </a:cxn>
                <a:cxn ang="0">
                  <a:pos x="2481" y="339"/>
                </a:cxn>
                <a:cxn ang="0">
                  <a:pos x="2677" y="302"/>
                </a:cxn>
                <a:cxn ang="0">
                  <a:pos x="2672" y="302"/>
                </a:cxn>
                <a:cxn ang="0">
                  <a:pos x="2720" y="345"/>
                </a:cxn>
                <a:cxn ang="0">
                  <a:pos x="2629" y="345"/>
                </a:cxn>
                <a:cxn ang="0">
                  <a:pos x="2905" y="399"/>
                </a:cxn>
                <a:cxn ang="0">
                  <a:pos x="2863" y="351"/>
                </a:cxn>
                <a:cxn ang="0">
                  <a:pos x="2863" y="356"/>
                </a:cxn>
                <a:cxn ang="0">
                  <a:pos x="3151" y="405"/>
                </a:cxn>
                <a:cxn ang="0">
                  <a:pos x="3151" y="314"/>
                </a:cxn>
                <a:cxn ang="0">
                  <a:pos x="3193" y="362"/>
                </a:cxn>
                <a:cxn ang="0">
                  <a:pos x="3390" y="308"/>
                </a:cxn>
                <a:cxn ang="0">
                  <a:pos x="3384" y="308"/>
                </a:cxn>
                <a:cxn ang="0">
                  <a:pos x="3433" y="351"/>
                </a:cxn>
                <a:cxn ang="0">
                  <a:pos x="3342" y="351"/>
                </a:cxn>
                <a:cxn ang="0">
                  <a:pos x="3624" y="399"/>
                </a:cxn>
                <a:cxn ang="0">
                  <a:pos x="3581" y="351"/>
                </a:cxn>
                <a:cxn ang="0">
                  <a:pos x="3581" y="356"/>
                </a:cxn>
                <a:cxn ang="0">
                  <a:pos x="3869" y="399"/>
                </a:cxn>
                <a:cxn ang="0">
                  <a:pos x="3869" y="308"/>
                </a:cxn>
                <a:cxn ang="0">
                  <a:pos x="3912" y="356"/>
                </a:cxn>
                <a:cxn ang="0">
                  <a:pos x="4109" y="319"/>
                </a:cxn>
                <a:cxn ang="0">
                  <a:pos x="4103" y="319"/>
                </a:cxn>
                <a:cxn ang="0">
                  <a:pos x="4151" y="362"/>
                </a:cxn>
                <a:cxn ang="0">
                  <a:pos x="4060" y="362"/>
                </a:cxn>
              </a:cxnLst>
              <a:rect l="0" t="0" r="r" b="b"/>
              <a:pathLst>
                <a:path w="4151" h="411">
                  <a:moveTo>
                    <a:pt x="49" y="0"/>
                  </a:moveTo>
                  <a:lnTo>
                    <a:pt x="49" y="91"/>
                  </a:lnTo>
                  <a:lnTo>
                    <a:pt x="43" y="91"/>
                  </a:lnTo>
                  <a:lnTo>
                    <a:pt x="43" y="0"/>
                  </a:lnTo>
                  <a:lnTo>
                    <a:pt x="49" y="0"/>
                  </a:lnTo>
                  <a:close/>
                  <a:moveTo>
                    <a:pt x="0" y="43"/>
                  </a:moveTo>
                  <a:lnTo>
                    <a:pt x="92" y="43"/>
                  </a:lnTo>
                  <a:lnTo>
                    <a:pt x="92" y="49"/>
                  </a:lnTo>
                  <a:lnTo>
                    <a:pt x="0" y="49"/>
                  </a:lnTo>
                  <a:lnTo>
                    <a:pt x="0" y="43"/>
                  </a:lnTo>
                  <a:close/>
                  <a:moveTo>
                    <a:pt x="288" y="40"/>
                  </a:moveTo>
                  <a:lnTo>
                    <a:pt x="288" y="131"/>
                  </a:lnTo>
                  <a:lnTo>
                    <a:pt x="283" y="131"/>
                  </a:lnTo>
                  <a:lnTo>
                    <a:pt x="283" y="40"/>
                  </a:lnTo>
                  <a:lnTo>
                    <a:pt x="288" y="40"/>
                  </a:lnTo>
                  <a:close/>
                  <a:moveTo>
                    <a:pt x="240" y="83"/>
                  </a:moveTo>
                  <a:lnTo>
                    <a:pt x="331" y="83"/>
                  </a:lnTo>
                  <a:lnTo>
                    <a:pt x="331" y="88"/>
                  </a:lnTo>
                  <a:lnTo>
                    <a:pt x="240" y="88"/>
                  </a:lnTo>
                  <a:lnTo>
                    <a:pt x="240" y="83"/>
                  </a:lnTo>
                  <a:close/>
                  <a:moveTo>
                    <a:pt x="528" y="69"/>
                  </a:moveTo>
                  <a:lnTo>
                    <a:pt x="528" y="160"/>
                  </a:lnTo>
                  <a:lnTo>
                    <a:pt x="522" y="160"/>
                  </a:lnTo>
                  <a:lnTo>
                    <a:pt x="522" y="69"/>
                  </a:lnTo>
                  <a:lnTo>
                    <a:pt x="528" y="69"/>
                  </a:lnTo>
                  <a:close/>
                  <a:moveTo>
                    <a:pt x="479" y="111"/>
                  </a:moveTo>
                  <a:lnTo>
                    <a:pt x="571" y="111"/>
                  </a:lnTo>
                  <a:lnTo>
                    <a:pt x="571" y="117"/>
                  </a:lnTo>
                  <a:lnTo>
                    <a:pt x="479" y="117"/>
                  </a:lnTo>
                  <a:lnTo>
                    <a:pt x="479" y="111"/>
                  </a:lnTo>
                  <a:close/>
                  <a:moveTo>
                    <a:pt x="767" y="108"/>
                  </a:moveTo>
                  <a:lnTo>
                    <a:pt x="767" y="200"/>
                  </a:lnTo>
                  <a:lnTo>
                    <a:pt x="762" y="200"/>
                  </a:lnTo>
                  <a:lnTo>
                    <a:pt x="762" y="108"/>
                  </a:lnTo>
                  <a:lnTo>
                    <a:pt x="767" y="108"/>
                  </a:lnTo>
                  <a:close/>
                  <a:moveTo>
                    <a:pt x="719" y="151"/>
                  </a:moveTo>
                  <a:lnTo>
                    <a:pt x="810" y="151"/>
                  </a:lnTo>
                  <a:lnTo>
                    <a:pt x="810" y="157"/>
                  </a:lnTo>
                  <a:lnTo>
                    <a:pt x="719" y="157"/>
                  </a:lnTo>
                  <a:lnTo>
                    <a:pt x="719" y="151"/>
                  </a:lnTo>
                  <a:close/>
                  <a:moveTo>
                    <a:pt x="1001" y="131"/>
                  </a:moveTo>
                  <a:lnTo>
                    <a:pt x="1001" y="222"/>
                  </a:lnTo>
                  <a:lnTo>
                    <a:pt x="995" y="222"/>
                  </a:lnTo>
                  <a:lnTo>
                    <a:pt x="995" y="131"/>
                  </a:lnTo>
                  <a:lnTo>
                    <a:pt x="1001" y="131"/>
                  </a:lnTo>
                  <a:close/>
                  <a:moveTo>
                    <a:pt x="953" y="174"/>
                  </a:moveTo>
                  <a:lnTo>
                    <a:pt x="1044" y="174"/>
                  </a:lnTo>
                  <a:lnTo>
                    <a:pt x="1044" y="180"/>
                  </a:lnTo>
                  <a:lnTo>
                    <a:pt x="953" y="180"/>
                  </a:lnTo>
                  <a:lnTo>
                    <a:pt x="953" y="174"/>
                  </a:lnTo>
                  <a:close/>
                  <a:moveTo>
                    <a:pt x="1240" y="137"/>
                  </a:moveTo>
                  <a:lnTo>
                    <a:pt x="1240" y="228"/>
                  </a:lnTo>
                  <a:lnTo>
                    <a:pt x="1235" y="228"/>
                  </a:lnTo>
                  <a:lnTo>
                    <a:pt x="1235" y="137"/>
                  </a:lnTo>
                  <a:lnTo>
                    <a:pt x="1240" y="137"/>
                  </a:lnTo>
                  <a:close/>
                  <a:moveTo>
                    <a:pt x="1192" y="180"/>
                  </a:moveTo>
                  <a:lnTo>
                    <a:pt x="1283" y="180"/>
                  </a:lnTo>
                  <a:lnTo>
                    <a:pt x="1283" y="185"/>
                  </a:lnTo>
                  <a:lnTo>
                    <a:pt x="1192" y="185"/>
                  </a:lnTo>
                  <a:lnTo>
                    <a:pt x="1192" y="180"/>
                  </a:lnTo>
                  <a:close/>
                  <a:moveTo>
                    <a:pt x="1480" y="177"/>
                  </a:moveTo>
                  <a:lnTo>
                    <a:pt x="1480" y="268"/>
                  </a:lnTo>
                  <a:lnTo>
                    <a:pt x="1474" y="268"/>
                  </a:lnTo>
                  <a:lnTo>
                    <a:pt x="1474" y="177"/>
                  </a:lnTo>
                  <a:lnTo>
                    <a:pt x="1480" y="177"/>
                  </a:lnTo>
                  <a:close/>
                  <a:moveTo>
                    <a:pt x="1432" y="220"/>
                  </a:moveTo>
                  <a:lnTo>
                    <a:pt x="1523" y="220"/>
                  </a:lnTo>
                  <a:lnTo>
                    <a:pt x="1523" y="225"/>
                  </a:lnTo>
                  <a:lnTo>
                    <a:pt x="1432" y="225"/>
                  </a:lnTo>
                  <a:lnTo>
                    <a:pt x="1432" y="220"/>
                  </a:lnTo>
                  <a:close/>
                  <a:moveTo>
                    <a:pt x="1719" y="183"/>
                  </a:moveTo>
                  <a:lnTo>
                    <a:pt x="1719" y="274"/>
                  </a:lnTo>
                  <a:lnTo>
                    <a:pt x="1714" y="274"/>
                  </a:lnTo>
                  <a:lnTo>
                    <a:pt x="1714" y="183"/>
                  </a:lnTo>
                  <a:lnTo>
                    <a:pt x="1719" y="183"/>
                  </a:lnTo>
                  <a:close/>
                  <a:moveTo>
                    <a:pt x="1671" y="225"/>
                  </a:moveTo>
                  <a:lnTo>
                    <a:pt x="1762" y="225"/>
                  </a:lnTo>
                  <a:lnTo>
                    <a:pt x="1762" y="231"/>
                  </a:lnTo>
                  <a:lnTo>
                    <a:pt x="1671" y="231"/>
                  </a:lnTo>
                  <a:lnTo>
                    <a:pt x="1671" y="225"/>
                  </a:lnTo>
                  <a:close/>
                  <a:moveTo>
                    <a:pt x="1959" y="165"/>
                  </a:moveTo>
                  <a:lnTo>
                    <a:pt x="1959" y="257"/>
                  </a:lnTo>
                  <a:lnTo>
                    <a:pt x="1953" y="257"/>
                  </a:lnTo>
                  <a:lnTo>
                    <a:pt x="1953" y="165"/>
                  </a:lnTo>
                  <a:lnTo>
                    <a:pt x="1959" y="165"/>
                  </a:lnTo>
                  <a:close/>
                  <a:moveTo>
                    <a:pt x="1910" y="208"/>
                  </a:moveTo>
                  <a:lnTo>
                    <a:pt x="2002" y="208"/>
                  </a:lnTo>
                  <a:lnTo>
                    <a:pt x="2002" y="214"/>
                  </a:lnTo>
                  <a:lnTo>
                    <a:pt x="1910" y="214"/>
                  </a:lnTo>
                  <a:lnTo>
                    <a:pt x="1910" y="208"/>
                  </a:lnTo>
                  <a:close/>
                  <a:moveTo>
                    <a:pt x="2198" y="251"/>
                  </a:moveTo>
                  <a:lnTo>
                    <a:pt x="2198" y="342"/>
                  </a:lnTo>
                  <a:lnTo>
                    <a:pt x="2193" y="342"/>
                  </a:lnTo>
                  <a:lnTo>
                    <a:pt x="2193" y="251"/>
                  </a:lnTo>
                  <a:lnTo>
                    <a:pt x="2198" y="251"/>
                  </a:lnTo>
                  <a:close/>
                  <a:moveTo>
                    <a:pt x="2150" y="294"/>
                  </a:moveTo>
                  <a:lnTo>
                    <a:pt x="2241" y="294"/>
                  </a:lnTo>
                  <a:lnTo>
                    <a:pt x="2241" y="299"/>
                  </a:lnTo>
                  <a:lnTo>
                    <a:pt x="2150" y="299"/>
                  </a:lnTo>
                  <a:lnTo>
                    <a:pt x="2150" y="294"/>
                  </a:lnTo>
                  <a:close/>
                  <a:moveTo>
                    <a:pt x="2438" y="291"/>
                  </a:moveTo>
                  <a:lnTo>
                    <a:pt x="2438" y="382"/>
                  </a:lnTo>
                  <a:lnTo>
                    <a:pt x="2432" y="382"/>
                  </a:lnTo>
                  <a:lnTo>
                    <a:pt x="2432" y="291"/>
                  </a:lnTo>
                  <a:lnTo>
                    <a:pt x="2438" y="291"/>
                  </a:lnTo>
                  <a:close/>
                  <a:moveTo>
                    <a:pt x="2389" y="334"/>
                  </a:moveTo>
                  <a:lnTo>
                    <a:pt x="2481" y="334"/>
                  </a:lnTo>
                  <a:lnTo>
                    <a:pt x="2481" y="339"/>
                  </a:lnTo>
                  <a:lnTo>
                    <a:pt x="2389" y="339"/>
                  </a:lnTo>
                  <a:lnTo>
                    <a:pt x="2389" y="334"/>
                  </a:lnTo>
                  <a:close/>
                  <a:moveTo>
                    <a:pt x="2677" y="302"/>
                  </a:moveTo>
                  <a:lnTo>
                    <a:pt x="2677" y="393"/>
                  </a:lnTo>
                  <a:lnTo>
                    <a:pt x="2672" y="393"/>
                  </a:lnTo>
                  <a:lnTo>
                    <a:pt x="2672" y="302"/>
                  </a:lnTo>
                  <a:lnTo>
                    <a:pt x="2677" y="302"/>
                  </a:lnTo>
                  <a:close/>
                  <a:moveTo>
                    <a:pt x="2629" y="345"/>
                  </a:moveTo>
                  <a:lnTo>
                    <a:pt x="2720" y="345"/>
                  </a:lnTo>
                  <a:lnTo>
                    <a:pt x="2720" y="351"/>
                  </a:lnTo>
                  <a:lnTo>
                    <a:pt x="2629" y="351"/>
                  </a:lnTo>
                  <a:lnTo>
                    <a:pt x="2629" y="345"/>
                  </a:lnTo>
                  <a:close/>
                  <a:moveTo>
                    <a:pt x="2911" y="308"/>
                  </a:moveTo>
                  <a:lnTo>
                    <a:pt x="2911" y="399"/>
                  </a:lnTo>
                  <a:lnTo>
                    <a:pt x="2905" y="399"/>
                  </a:lnTo>
                  <a:lnTo>
                    <a:pt x="2905" y="308"/>
                  </a:lnTo>
                  <a:lnTo>
                    <a:pt x="2911" y="308"/>
                  </a:lnTo>
                  <a:close/>
                  <a:moveTo>
                    <a:pt x="2863" y="351"/>
                  </a:moveTo>
                  <a:lnTo>
                    <a:pt x="2954" y="351"/>
                  </a:lnTo>
                  <a:lnTo>
                    <a:pt x="2954" y="356"/>
                  </a:lnTo>
                  <a:lnTo>
                    <a:pt x="2863" y="356"/>
                  </a:lnTo>
                  <a:lnTo>
                    <a:pt x="2863" y="351"/>
                  </a:lnTo>
                  <a:close/>
                  <a:moveTo>
                    <a:pt x="3151" y="314"/>
                  </a:moveTo>
                  <a:lnTo>
                    <a:pt x="3151" y="405"/>
                  </a:lnTo>
                  <a:lnTo>
                    <a:pt x="3145" y="405"/>
                  </a:lnTo>
                  <a:lnTo>
                    <a:pt x="3145" y="314"/>
                  </a:lnTo>
                  <a:lnTo>
                    <a:pt x="3151" y="314"/>
                  </a:lnTo>
                  <a:close/>
                  <a:moveTo>
                    <a:pt x="3102" y="356"/>
                  </a:moveTo>
                  <a:lnTo>
                    <a:pt x="3193" y="356"/>
                  </a:lnTo>
                  <a:lnTo>
                    <a:pt x="3193" y="362"/>
                  </a:lnTo>
                  <a:lnTo>
                    <a:pt x="3102" y="362"/>
                  </a:lnTo>
                  <a:lnTo>
                    <a:pt x="3102" y="356"/>
                  </a:lnTo>
                  <a:close/>
                  <a:moveTo>
                    <a:pt x="3390" y="308"/>
                  </a:moveTo>
                  <a:lnTo>
                    <a:pt x="3390" y="399"/>
                  </a:lnTo>
                  <a:lnTo>
                    <a:pt x="3384" y="399"/>
                  </a:lnTo>
                  <a:lnTo>
                    <a:pt x="3384" y="308"/>
                  </a:lnTo>
                  <a:lnTo>
                    <a:pt x="3390" y="308"/>
                  </a:lnTo>
                  <a:close/>
                  <a:moveTo>
                    <a:pt x="3342" y="351"/>
                  </a:moveTo>
                  <a:lnTo>
                    <a:pt x="3433" y="351"/>
                  </a:lnTo>
                  <a:lnTo>
                    <a:pt x="3433" y="356"/>
                  </a:lnTo>
                  <a:lnTo>
                    <a:pt x="3342" y="356"/>
                  </a:lnTo>
                  <a:lnTo>
                    <a:pt x="3342" y="351"/>
                  </a:lnTo>
                  <a:close/>
                  <a:moveTo>
                    <a:pt x="3630" y="308"/>
                  </a:moveTo>
                  <a:lnTo>
                    <a:pt x="3630" y="399"/>
                  </a:lnTo>
                  <a:lnTo>
                    <a:pt x="3624" y="399"/>
                  </a:lnTo>
                  <a:lnTo>
                    <a:pt x="3624" y="308"/>
                  </a:lnTo>
                  <a:lnTo>
                    <a:pt x="3630" y="308"/>
                  </a:lnTo>
                  <a:close/>
                  <a:moveTo>
                    <a:pt x="3581" y="351"/>
                  </a:moveTo>
                  <a:lnTo>
                    <a:pt x="3672" y="351"/>
                  </a:lnTo>
                  <a:lnTo>
                    <a:pt x="3672" y="356"/>
                  </a:lnTo>
                  <a:lnTo>
                    <a:pt x="3581" y="356"/>
                  </a:lnTo>
                  <a:lnTo>
                    <a:pt x="3581" y="351"/>
                  </a:lnTo>
                  <a:close/>
                  <a:moveTo>
                    <a:pt x="3869" y="308"/>
                  </a:moveTo>
                  <a:lnTo>
                    <a:pt x="3869" y="399"/>
                  </a:lnTo>
                  <a:lnTo>
                    <a:pt x="3863" y="399"/>
                  </a:lnTo>
                  <a:lnTo>
                    <a:pt x="3863" y="308"/>
                  </a:lnTo>
                  <a:lnTo>
                    <a:pt x="3869" y="308"/>
                  </a:lnTo>
                  <a:close/>
                  <a:moveTo>
                    <a:pt x="3821" y="351"/>
                  </a:moveTo>
                  <a:lnTo>
                    <a:pt x="3912" y="351"/>
                  </a:lnTo>
                  <a:lnTo>
                    <a:pt x="3912" y="356"/>
                  </a:lnTo>
                  <a:lnTo>
                    <a:pt x="3821" y="356"/>
                  </a:lnTo>
                  <a:lnTo>
                    <a:pt x="3821" y="351"/>
                  </a:lnTo>
                  <a:close/>
                  <a:moveTo>
                    <a:pt x="4109" y="319"/>
                  </a:moveTo>
                  <a:lnTo>
                    <a:pt x="4109" y="411"/>
                  </a:lnTo>
                  <a:lnTo>
                    <a:pt x="4103" y="411"/>
                  </a:lnTo>
                  <a:lnTo>
                    <a:pt x="4103" y="319"/>
                  </a:lnTo>
                  <a:lnTo>
                    <a:pt x="4109" y="319"/>
                  </a:lnTo>
                  <a:close/>
                  <a:moveTo>
                    <a:pt x="4060" y="362"/>
                  </a:moveTo>
                  <a:lnTo>
                    <a:pt x="4151" y="362"/>
                  </a:lnTo>
                  <a:lnTo>
                    <a:pt x="4151" y="368"/>
                  </a:lnTo>
                  <a:lnTo>
                    <a:pt x="4060" y="368"/>
                  </a:lnTo>
                  <a:lnTo>
                    <a:pt x="4060" y="3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Rectangle 170"/>
            <p:cNvSpPr>
              <a:spLocks noChangeArrowheads="1"/>
            </p:cNvSpPr>
            <p:nvPr/>
          </p:nvSpPr>
          <p:spPr bwMode="auto">
            <a:xfrm>
              <a:off x="1366838" y="4937127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0</a:t>
              </a:r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1366838" y="4491040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1366838" y="4044952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1366838" y="3598864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3</a:t>
              </a:r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1366838" y="3152777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4</a:t>
              </a:r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1366838" y="2706689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</a:t>
              </a:r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1366838" y="2260601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6</a:t>
              </a:r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1366838" y="1814514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7</a:t>
              </a:r>
            </a:p>
          </p:txBody>
        </p:sp>
        <p:sp>
          <p:nvSpPr>
            <p:cNvPr id="180" name="Freeform 178"/>
            <p:cNvSpPr>
              <a:spLocks noEditPoints="1"/>
            </p:cNvSpPr>
            <p:nvPr/>
          </p:nvSpPr>
          <p:spPr bwMode="auto">
            <a:xfrm>
              <a:off x="1431925" y="5357815"/>
              <a:ext cx="366713" cy="363538"/>
            </a:xfrm>
            <a:custGeom>
              <a:avLst/>
              <a:gdLst/>
              <a:ahLst/>
              <a:cxnLst>
                <a:cxn ang="0">
                  <a:pos x="239" y="551"/>
                </a:cxn>
                <a:cxn ang="0">
                  <a:pos x="143" y="644"/>
                </a:cxn>
                <a:cxn ang="0">
                  <a:pos x="128" y="630"/>
                </a:cxn>
                <a:cxn ang="0">
                  <a:pos x="35" y="458"/>
                </a:cxn>
                <a:cxn ang="0">
                  <a:pos x="12" y="517"/>
                </a:cxn>
                <a:cxn ang="0">
                  <a:pos x="0" y="502"/>
                </a:cxn>
                <a:cxn ang="0">
                  <a:pos x="17" y="429"/>
                </a:cxn>
                <a:cxn ang="0">
                  <a:pos x="33" y="414"/>
                </a:cxn>
                <a:cxn ang="0">
                  <a:pos x="219" y="535"/>
                </a:cxn>
                <a:cxn ang="0">
                  <a:pos x="233" y="539"/>
                </a:cxn>
                <a:cxn ang="0">
                  <a:pos x="336" y="398"/>
                </a:cxn>
                <a:cxn ang="0">
                  <a:pos x="296" y="498"/>
                </a:cxn>
                <a:cxn ang="0">
                  <a:pos x="264" y="511"/>
                </a:cxn>
                <a:cxn ang="0">
                  <a:pos x="251" y="496"/>
                </a:cxn>
                <a:cxn ang="0">
                  <a:pos x="278" y="479"/>
                </a:cxn>
                <a:cxn ang="0">
                  <a:pos x="299" y="384"/>
                </a:cxn>
                <a:cxn ang="0">
                  <a:pos x="222" y="428"/>
                </a:cxn>
                <a:cxn ang="0">
                  <a:pos x="130" y="382"/>
                </a:cxn>
                <a:cxn ang="0">
                  <a:pos x="171" y="276"/>
                </a:cxn>
                <a:cxn ang="0">
                  <a:pos x="263" y="298"/>
                </a:cxn>
                <a:cxn ang="0">
                  <a:pos x="204" y="301"/>
                </a:cxn>
                <a:cxn ang="0">
                  <a:pos x="152" y="349"/>
                </a:cxn>
                <a:cxn ang="0">
                  <a:pos x="202" y="401"/>
                </a:cxn>
                <a:cxn ang="0">
                  <a:pos x="261" y="340"/>
                </a:cxn>
                <a:cxn ang="0">
                  <a:pos x="472" y="262"/>
                </a:cxn>
                <a:cxn ang="0">
                  <a:pos x="432" y="362"/>
                </a:cxn>
                <a:cxn ang="0">
                  <a:pos x="399" y="375"/>
                </a:cxn>
                <a:cxn ang="0">
                  <a:pos x="387" y="360"/>
                </a:cxn>
                <a:cxn ang="0">
                  <a:pos x="414" y="343"/>
                </a:cxn>
                <a:cxn ang="0">
                  <a:pos x="435" y="248"/>
                </a:cxn>
                <a:cxn ang="0">
                  <a:pos x="358" y="292"/>
                </a:cxn>
                <a:cxn ang="0">
                  <a:pos x="266" y="246"/>
                </a:cxn>
                <a:cxn ang="0">
                  <a:pos x="307" y="141"/>
                </a:cxn>
                <a:cxn ang="0">
                  <a:pos x="399" y="162"/>
                </a:cxn>
                <a:cxn ang="0">
                  <a:pos x="340" y="165"/>
                </a:cxn>
                <a:cxn ang="0">
                  <a:pos x="288" y="214"/>
                </a:cxn>
                <a:cxn ang="0">
                  <a:pos x="338" y="265"/>
                </a:cxn>
                <a:cxn ang="0">
                  <a:pos x="396" y="204"/>
                </a:cxn>
                <a:cxn ang="0">
                  <a:pos x="646" y="144"/>
                </a:cxn>
                <a:cxn ang="0">
                  <a:pos x="542" y="245"/>
                </a:cxn>
                <a:cxn ang="0">
                  <a:pos x="525" y="229"/>
                </a:cxn>
                <a:cxn ang="0">
                  <a:pos x="519" y="108"/>
                </a:cxn>
                <a:cxn ang="0">
                  <a:pos x="479" y="38"/>
                </a:cxn>
                <a:cxn ang="0">
                  <a:pos x="422" y="65"/>
                </a:cxn>
                <a:cxn ang="0">
                  <a:pos x="407" y="103"/>
                </a:cxn>
                <a:cxn ang="0">
                  <a:pos x="392" y="92"/>
                </a:cxn>
                <a:cxn ang="0">
                  <a:pos x="390" y="73"/>
                </a:cxn>
                <a:cxn ang="0">
                  <a:pos x="443" y="6"/>
                </a:cxn>
                <a:cxn ang="0">
                  <a:pos x="527" y="37"/>
                </a:cxn>
                <a:cxn ang="0">
                  <a:pos x="550" y="202"/>
                </a:cxn>
                <a:cxn ang="0">
                  <a:pos x="635" y="128"/>
                </a:cxn>
              </a:cxnLst>
              <a:rect l="0" t="0" r="r" b="b"/>
              <a:pathLst>
                <a:path w="646" h="644">
                  <a:moveTo>
                    <a:pt x="233" y="539"/>
                  </a:moveTo>
                  <a:cubicBezTo>
                    <a:pt x="235" y="541"/>
                    <a:pt x="236" y="542"/>
                    <a:pt x="237" y="544"/>
                  </a:cubicBezTo>
                  <a:cubicBezTo>
                    <a:pt x="238" y="545"/>
                    <a:pt x="239" y="546"/>
                    <a:pt x="239" y="548"/>
                  </a:cubicBezTo>
                  <a:cubicBezTo>
                    <a:pt x="239" y="549"/>
                    <a:pt x="239" y="550"/>
                    <a:pt x="239" y="551"/>
                  </a:cubicBezTo>
                  <a:cubicBezTo>
                    <a:pt x="239" y="552"/>
                    <a:pt x="238" y="552"/>
                    <a:pt x="237" y="553"/>
                  </a:cubicBezTo>
                  <a:lnTo>
                    <a:pt x="148" y="643"/>
                  </a:lnTo>
                  <a:cubicBezTo>
                    <a:pt x="147" y="643"/>
                    <a:pt x="146" y="644"/>
                    <a:pt x="146" y="644"/>
                  </a:cubicBezTo>
                  <a:cubicBezTo>
                    <a:pt x="145" y="644"/>
                    <a:pt x="144" y="644"/>
                    <a:pt x="143" y="644"/>
                  </a:cubicBezTo>
                  <a:cubicBezTo>
                    <a:pt x="141" y="644"/>
                    <a:pt x="140" y="643"/>
                    <a:pt x="139" y="642"/>
                  </a:cubicBezTo>
                  <a:cubicBezTo>
                    <a:pt x="137" y="641"/>
                    <a:pt x="136" y="640"/>
                    <a:pt x="134" y="638"/>
                  </a:cubicBezTo>
                  <a:cubicBezTo>
                    <a:pt x="132" y="637"/>
                    <a:pt x="131" y="635"/>
                    <a:pt x="130" y="634"/>
                  </a:cubicBezTo>
                  <a:cubicBezTo>
                    <a:pt x="129" y="632"/>
                    <a:pt x="129" y="631"/>
                    <a:pt x="128" y="630"/>
                  </a:cubicBezTo>
                  <a:cubicBezTo>
                    <a:pt x="128" y="629"/>
                    <a:pt x="128" y="628"/>
                    <a:pt x="128" y="627"/>
                  </a:cubicBezTo>
                  <a:cubicBezTo>
                    <a:pt x="128" y="626"/>
                    <a:pt x="129" y="625"/>
                    <a:pt x="130" y="624"/>
                  </a:cubicBezTo>
                  <a:lnTo>
                    <a:pt x="165" y="588"/>
                  </a:lnTo>
                  <a:lnTo>
                    <a:pt x="35" y="458"/>
                  </a:lnTo>
                  <a:lnTo>
                    <a:pt x="21" y="511"/>
                  </a:lnTo>
                  <a:cubicBezTo>
                    <a:pt x="21" y="513"/>
                    <a:pt x="20" y="515"/>
                    <a:pt x="19" y="517"/>
                  </a:cubicBezTo>
                  <a:cubicBezTo>
                    <a:pt x="18" y="518"/>
                    <a:pt x="17" y="518"/>
                    <a:pt x="16" y="518"/>
                  </a:cubicBezTo>
                  <a:cubicBezTo>
                    <a:pt x="15" y="518"/>
                    <a:pt x="13" y="518"/>
                    <a:pt x="12" y="517"/>
                  </a:cubicBezTo>
                  <a:cubicBezTo>
                    <a:pt x="10" y="516"/>
                    <a:pt x="9" y="514"/>
                    <a:pt x="7" y="512"/>
                  </a:cubicBezTo>
                  <a:cubicBezTo>
                    <a:pt x="5" y="511"/>
                    <a:pt x="4" y="509"/>
                    <a:pt x="3" y="508"/>
                  </a:cubicBezTo>
                  <a:cubicBezTo>
                    <a:pt x="2" y="507"/>
                    <a:pt x="1" y="506"/>
                    <a:pt x="1" y="505"/>
                  </a:cubicBezTo>
                  <a:cubicBezTo>
                    <a:pt x="0" y="504"/>
                    <a:pt x="0" y="503"/>
                    <a:pt x="0" y="502"/>
                  </a:cubicBezTo>
                  <a:cubicBezTo>
                    <a:pt x="0" y="501"/>
                    <a:pt x="0" y="500"/>
                    <a:pt x="0" y="498"/>
                  </a:cubicBezTo>
                  <a:lnTo>
                    <a:pt x="15" y="433"/>
                  </a:lnTo>
                  <a:cubicBezTo>
                    <a:pt x="15" y="433"/>
                    <a:pt x="15" y="432"/>
                    <a:pt x="15" y="431"/>
                  </a:cubicBezTo>
                  <a:cubicBezTo>
                    <a:pt x="16" y="431"/>
                    <a:pt x="16" y="430"/>
                    <a:pt x="17" y="429"/>
                  </a:cubicBezTo>
                  <a:cubicBezTo>
                    <a:pt x="17" y="428"/>
                    <a:pt x="18" y="427"/>
                    <a:pt x="19" y="426"/>
                  </a:cubicBezTo>
                  <a:cubicBezTo>
                    <a:pt x="20" y="425"/>
                    <a:pt x="21" y="423"/>
                    <a:pt x="23" y="422"/>
                  </a:cubicBezTo>
                  <a:cubicBezTo>
                    <a:pt x="25" y="420"/>
                    <a:pt x="27" y="418"/>
                    <a:pt x="29" y="417"/>
                  </a:cubicBezTo>
                  <a:cubicBezTo>
                    <a:pt x="30" y="416"/>
                    <a:pt x="32" y="415"/>
                    <a:pt x="33" y="414"/>
                  </a:cubicBezTo>
                  <a:cubicBezTo>
                    <a:pt x="34" y="414"/>
                    <a:pt x="35" y="414"/>
                    <a:pt x="35" y="414"/>
                  </a:cubicBezTo>
                  <a:cubicBezTo>
                    <a:pt x="36" y="414"/>
                    <a:pt x="37" y="414"/>
                    <a:pt x="37" y="415"/>
                  </a:cubicBezTo>
                  <a:lnTo>
                    <a:pt x="188" y="566"/>
                  </a:lnTo>
                  <a:lnTo>
                    <a:pt x="219" y="535"/>
                  </a:lnTo>
                  <a:cubicBezTo>
                    <a:pt x="220" y="534"/>
                    <a:pt x="221" y="533"/>
                    <a:pt x="222" y="533"/>
                  </a:cubicBezTo>
                  <a:cubicBezTo>
                    <a:pt x="223" y="533"/>
                    <a:pt x="224" y="533"/>
                    <a:pt x="225" y="533"/>
                  </a:cubicBezTo>
                  <a:cubicBezTo>
                    <a:pt x="226" y="534"/>
                    <a:pt x="227" y="534"/>
                    <a:pt x="229" y="535"/>
                  </a:cubicBezTo>
                  <a:cubicBezTo>
                    <a:pt x="230" y="536"/>
                    <a:pt x="232" y="538"/>
                    <a:pt x="233" y="539"/>
                  </a:cubicBezTo>
                  <a:close/>
                  <a:moveTo>
                    <a:pt x="286" y="319"/>
                  </a:moveTo>
                  <a:cubicBezTo>
                    <a:pt x="294" y="326"/>
                    <a:pt x="301" y="334"/>
                    <a:pt x="308" y="343"/>
                  </a:cubicBezTo>
                  <a:cubicBezTo>
                    <a:pt x="314" y="351"/>
                    <a:pt x="320" y="360"/>
                    <a:pt x="325" y="369"/>
                  </a:cubicBezTo>
                  <a:cubicBezTo>
                    <a:pt x="330" y="378"/>
                    <a:pt x="334" y="388"/>
                    <a:pt x="336" y="398"/>
                  </a:cubicBezTo>
                  <a:cubicBezTo>
                    <a:pt x="339" y="407"/>
                    <a:pt x="340" y="417"/>
                    <a:pt x="339" y="427"/>
                  </a:cubicBezTo>
                  <a:cubicBezTo>
                    <a:pt x="338" y="437"/>
                    <a:pt x="335" y="447"/>
                    <a:pt x="330" y="457"/>
                  </a:cubicBezTo>
                  <a:cubicBezTo>
                    <a:pt x="325" y="467"/>
                    <a:pt x="318" y="477"/>
                    <a:pt x="308" y="487"/>
                  </a:cubicBezTo>
                  <a:cubicBezTo>
                    <a:pt x="304" y="491"/>
                    <a:pt x="300" y="495"/>
                    <a:pt x="296" y="498"/>
                  </a:cubicBezTo>
                  <a:cubicBezTo>
                    <a:pt x="292" y="501"/>
                    <a:pt x="288" y="503"/>
                    <a:pt x="285" y="506"/>
                  </a:cubicBezTo>
                  <a:cubicBezTo>
                    <a:pt x="281" y="508"/>
                    <a:pt x="278" y="509"/>
                    <a:pt x="275" y="511"/>
                  </a:cubicBezTo>
                  <a:cubicBezTo>
                    <a:pt x="273" y="512"/>
                    <a:pt x="270" y="512"/>
                    <a:pt x="269" y="512"/>
                  </a:cubicBezTo>
                  <a:cubicBezTo>
                    <a:pt x="267" y="512"/>
                    <a:pt x="265" y="512"/>
                    <a:pt x="264" y="511"/>
                  </a:cubicBezTo>
                  <a:cubicBezTo>
                    <a:pt x="262" y="510"/>
                    <a:pt x="260" y="508"/>
                    <a:pt x="257" y="506"/>
                  </a:cubicBezTo>
                  <a:cubicBezTo>
                    <a:pt x="256" y="504"/>
                    <a:pt x="254" y="503"/>
                    <a:pt x="253" y="501"/>
                  </a:cubicBezTo>
                  <a:cubicBezTo>
                    <a:pt x="252" y="500"/>
                    <a:pt x="251" y="499"/>
                    <a:pt x="251" y="498"/>
                  </a:cubicBezTo>
                  <a:cubicBezTo>
                    <a:pt x="251" y="497"/>
                    <a:pt x="251" y="496"/>
                    <a:pt x="251" y="496"/>
                  </a:cubicBezTo>
                  <a:cubicBezTo>
                    <a:pt x="251" y="495"/>
                    <a:pt x="252" y="494"/>
                    <a:pt x="252" y="494"/>
                  </a:cubicBezTo>
                  <a:cubicBezTo>
                    <a:pt x="253" y="493"/>
                    <a:pt x="255" y="492"/>
                    <a:pt x="257" y="490"/>
                  </a:cubicBezTo>
                  <a:cubicBezTo>
                    <a:pt x="260" y="489"/>
                    <a:pt x="263" y="488"/>
                    <a:pt x="266" y="486"/>
                  </a:cubicBezTo>
                  <a:cubicBezTo>
                    <a:pt x="270" y="484"/>
                    <a:pt x="274" y="482"/>
                    <a:pt x="278" y="479"/>
                  </a:cubicBezTo>
                  <a:cubicBezTo>
                    <a:pt x="282" y="476"/>
                    <a:pt x="287" y="472"/>
                    <a:pt x="291" y="467"/>
                  </a:cubicBezTo>
                  <a:cubicBezTo>
                    <a:pt x="300" y="459"/>
                    <a:pt x="305" y="450"/>
                    <a:pt x="308" y="440"/>
                  </a:cubicBezTo>
                  <a:cubicBezTo>
                    <a:pt x="311" y="431"/>
                    <a:pt x="312" y="421"/>
                    <a:pt x="310" y="412"/>
                  </a:cubicBezTo>
                  <a:cubicBezTo>
                    <a:pt x="308" y="403"/>
                    <a:pt x="305" y="393"/>
                    <a:pt x="299" y="384"/>
                  </a:cubicBezTo>
                  <a:cubicBezTo>
                    <a:pt x="294" y="375"/>
                    <a:pt x="287" y="366"/>
                    <a:pt x="279" y="358"/>
                  </a:cubicBezTo>
                  <a:cubicBezTo>
                    <a:pt x="277" y="365"/>
                    <a:pt x="274" y="373"/>
                    <a:pt x="270" y="382"/>
                  </a:cubicBezTo>
                  <a:cubicBezTo>
                    <a:pt x="265" y="390"/>
                    <a:pt x="259" y="399"/>
                    <a:pt x="250" y="407"/>
                  </a:cubicBezTo>
                  <a:cubicBezTo>
                    <a:pt x="241" y="417"/>
                    <a:pt x="232" y="424"/>
                    <a:pt x="222" y="428"/>
                  </a:cubicBezTo>
                  <a:cubicBezTo>
                    <a:pt x="213" y="431"/>
                    <a:pt x="205" y="433"/>
                    <a:pt x="196" y="432"/>
                  </a:cubicBezTo>
                  <a:cubicBezTo>
                    <a:pt x="188" y="432"/>
                    <a:pt x="180" y="429"/>
                    <a:pt x="172" y="425"/>
                  </a:cubicBezTo>
                  <a:cubicBezTo>
                    <a:pt x="164" y="420"/>
                    <a:pt x="156" y="415"/>
                    <a:pt x="149" y="407"/>
                  </a:cubicBezTo>
                  <a:cubicBezTo>
                    <a:pt x="141" y="400"/>
                    <a:pt x="135" y="391"/>
                    <a:pt x="130" y="382"/>
                  </a:cubicBezTo>
                  <a:cubicBezTo>
                    <a:pt x="126" y="373"/>
                    <a:pt x="123" y="364"/>
                    <a:pt x="123" y="354"/>
                  </a:cubicBezTo>
                  <a:cubicBezTo>
                    <a:pt x="122" y="344"/>
                    <a:pt x="124" y="334"/>
                    <a:pt x="128" y="323"/>
                  </a:cubicBezTo>
                  <a:cubicBezTo>
                    <a:pt x="132" y="313"/>
                    <a:pt x="139" y="303"/>
                    <a:pt x="149" y="293"/>
                  </a:cubicBezTo>
                  <a:cubicBezTo>
                    <a:pt x="157" y="286"/>
                    <a:pt x="164" y="280"/>
                    <a:pt x="171" y="276"/>
                  </a:cubicBezTo>
                  <a:cubicBezTo>
                    <a:pt x="179" y="273"/>
                    <a:pt x="186" y="271"/>
                    <a:pt x="193" y="270"/>
                  </a:cubicBezTo>
                  <a:cubicBezTo>
                    <a:pt x="201" y="269"/>
                    <a:pt x="208" y="270"/>
                    <a:pt x="216" y="272"/>
                  </a:cubicBezTo>
                  <a:cubicBezTo>
                    <a:pt x="224" y="274"/>
                    <a:pt x="231" y="277"/>
                    <a:pt x="239" y="281"/>
                  </a:cubicBezTo>
                  <a:cubicBezTo>
                    <a:pt x="247" y="286"/>
                    <a:pt x="255" y="291"/>
                    <a:pt x="263" y="298"/>
                  </a:cubicBezTo>
                  <a:cubicBezTo>
                    <a:pt x="271" y="304"/>
                    <a:pt x="279" y="311"/>
                    <a:pt x="286" y="319"/>
                  </a:cubicBezTo>
                  <a:close/>
                  <a:moveTo>
                    <a:pt x="261" y="340"/>
                  </a:moveTo>
                  <a:cubicBezTo>
                    <a:pt x="249" y="328"/>
                    <a:pt x="239" y="320"/>
                    <a:pt x="230" y="313"/>
                  </a:cubicBezTo>
                  <a:cubicBezTo>
                    <a:pt x="221" y="307"/>
                    <a:pt x="212" y="303"/>
                    <a:pt x="204" y="301"/>
                  </a:cubicBezTo>
                  <a:cubicBezTo>
                    <a:pt x="197" y="299"/>
                    <a:pt x="190" y="299"/>
                    <a:pt x="183" y="302"/>
                  </a:cubicBezTo>
                  <a:cubicBezTo>
                    <a:pt x="177" y="304"/>
                    <a:pt x="171" y="308"/>
                    <a:pt x="165" y="313"/>
                  </a:cubicBezTo>
                  <a:cubicBezTo>
                    <a:pt x="160" y="319"/>
                    <a:pt x="156" y="325"/>
                    <a:pt x="154" y="331"/>
                  </a:cubicBezTo>
                  <a:cubicBezTo>
                    <a:pt x="152" y="337"/>
                    <a:pt x="151" y="343"/>
                    <a:pt x="152" y="349"/>
                  </a:cubicBezTo>
                  <a:cubicBezTo>
                    <a:pt x="153" y="355"/>
                    <a:pt x="155" y="361"/>
                    <a:pt x="158" y="367"/>
                  </a:cubicBezTo>
                  <a:cubicBezTo>
                    <a:pt x="161" y="373"/>
                    <a:pt x="165" y="378"/>
                    <a:pt x="170" y="382"/>
                  </a:cubicBezTo>
                  <a:cubicBezTo>
                    <a:pt x="175" y="388"/>
                    <a:pt x="181" y="392"/>
                    <a:pt x="186" y="395"/>
                  </a:cubicBezTo>
                  <a:cubicBezTo>
                    <a:pt x="192" y="398"/>
                    <a:pt x="197" y="400"/>
                    <a:pt x="202" y="401"/>
                  </a:cubicBezTo>
                  <a:cubicBezTo>
                    <a:pt x="208" y="401"/>
                    <a:pt x="213" y="400"/>
                    <a:pt x="219" y="398"/>
                  </a:cubicBezTo>
                  <a:cubicBezTo>
                    <a:pt x="225" y="396"/>
                    <a:pt x="230" y="392"/>
                    <a:pt x="236" y="386"/>
                  </a:cubicBezTo>
                  <a:cubicBezTo>
                    <a:pt x="243" y="379"/>
                    <a:pt x="248" y="372"/>
                    <a:pt x="253" y="364"/>
                  </a:cubicBezTo>
                  <a:cubicBezTo>
                    <a:pt x="257" y="355"/>
                    <a:pt x="259" y="347"/>
                    <a:pt x="261" y="340"/>
                  </a:cubicBezTo>
                  <a:close/>
                  <a:moveTo>
                    <a:pt x="422" y="183"/>
                  </a:moveTo>
                  <a:cubicBezTo>
                    <a:pt x="430" y="191"/>
                    <a:pt x="437" y="199"/>
                    <a:pt x="443" y="207"/>
                  </a:cubicBezTo>
                  <a:cubicBezTo>
                    <a:pt x="450" y="216"/>
                    <a:pt x="456" y="224"/>
                    <a:pt x="461" y="233"/>
                  </a:cubicBezTo>
                  <a:cubicBezTo>
                    <a:pt x="466" y="243"/>
                    <a:pt x="469" y="252"/>
                    <a:pt x="472" y="262"/>
                  </a:cubicBezTo>
                  <a:cubicBezTo>
                    <a:pt x="475" y="272"/>
                    <a:pt x="475" y="281"/>
                    <a:pt x="475" y="291"/>
                  </a:cubicBezTo>
                  <a:cubicBezTo>
                    <a:pt x="474" y="301"/>
                    <a:pt x="471" y="312"/>
                    <a:pt x="466" y="322"/>
                  </a:cubicBezTo>
                  <a:cubicBezTo>
                    <a:pt x="461" y="332"/>
                    <a:pt x="454" y="342"/>
                    <a:pt x="444" y="352"/>
                  </a:cubicBezTo>
                  <a:cubicBezTo>
                    <a:pt x="440" y="355"/>
                    <a:pt x="436" y="359"/>
                    <a:pt x="432" y="362"/>
                  </a:cubicBezTo>
                  <a:cubicBezTo>
                    <a:pt x="428" y="365"/>
                    <a:pt x="424" y="368"/>
                    <a:pt x="421" y="370"/>
                  </a:cubicBezTo>
                  <a:cubicBezTo>
                    <a:pt x="417" y="372"/>
                    <a:pt x="414" y="374"/>
                    <a:pt x="411" y="375"/>
                  </a:cubicBezTo>
                  <a:cubicBezTo>
                    <a:pt x="408" y="376"/>
                    <a:pt x="406" y="377"/>
                    <a:pt x="405" y="377"/>
                  </a:cubicBezTo>
                  <a:cubicBezTo>
                    <a:pt x="403" y="377"/>
                    <a:pt x="401" y="376"/>
                    <a:pt x="399" y="375"/>
                  </a:cubicBezTo>
                  <a:cubicBezTo>
                    <a:pt x="398" y="374"/>
                    <a:pt x="396" y="373"/>
                    <a:pt x="393" y="370"/>
                  </a:cubicBezTo>
                  <a:cubicBezTo>
                    <a:pt x="391" y="368"/>
                    <a:pt x="390" y="367"/>
                    <a:pt x="389" y="366"/>
                  </a:cubicBezTo>
                  <a:cubicBezTo>
                    <a:pt x="388" y="364"/>
                    <a:pt x="387" y="363"/>
                    <a:pt x="387" y="362"/>
                  </a:cubicBezTo>
                  <a:cubicBezTo>
                    <a:pt x="386" y="361"/>
                    <a:pt x="386" y="361"/>
                    <a:pt x="387" y="360"/>
                  </a:cubicBezTo>
                  <a:cubicBezTo>
                    <a:pt x="387" y="359"/>
                    <a:pt x="387" y="358"/>
                    <a:pt x="388" y="358"/>
                  </a:cubicBezTo>
                  <a:cubicBezTo>
                    <a:pt x="389" y="357"/>
                    <a:pt x="391" y="356"/>
                    <a:pt x="393" y="355"/>
                  </a:cubicBezTo>
                  <a:cubicBezTo>
                    <a:pt x="396" y="354"/>
                    <a:pt x="399" y="352"/>
                    <a:pt x="402" y="350"/>
                  </a:cubicBezTo>
                  <a:cubicBezTo>
                    <a:pt x="406" y="348"/>
                    <a:pt x="409" y="346"/>
                    <a:pt x="414" y="343"/>
                  </a:cubicBezTo>
                  <a:cubicBezTo>
                    <a:pt x="418" y="340"/>
                    <a:pt x="422" y="336"/>
                    <a:pt x="427" y="332"/>
                  </a:cubicBezTo>
                  <a:cubicBezTo>
                    <a:pt x="435" y="323"/>
                    <a:pt x="441" y="314"/>
                    <a:pt x="444" y="305"/>
                  </a:cubicBezTo>
                  <a:cubicBezTo>
                    <a:pt x="447" y="295"/>
                    <a:pt x="447" y="286"/>
                    <a:pt x="446" y="276"/>
                  </a:cubicBezTo>
                  <a:cubicBezTo>
                    <a:pt x="444" y="267"/>
                    <a:pt x="441" y="257"/>
                    <a:pt x="435" y="248"/>
                  </a:cubicBezTo>
                  <a:cubicBezTo>
                    <a:pt x="430" y="239"/>
                    <a:pt x="423" y="230"/>
                    <a:pt x="415" y="222"/>
                  </a:cubicBezTo>
                  <a:cubicBezTo>
                    <a:pt x="413" y="229"/>
                    <a:pt x="410" y="237"/>
                    <a:pt x="406" y="246"/>
                  </a:cubicBezTo>
                  <a:cubicBezTo>
                    <a:pt x="401" y="255"/>
                    <a:pt x="395" y="263"/>
                    <a:pt x="386" y="272"/>
                  </a:cubicBezTo>
                  <a:cubicBezTo>
                    <a:pt x="377" y="281"/>
                    <a:pt x="367" y="288"/>
                    <a:pt x="358" y="292"/>
                  </a:cubicBezTo>
                  <a:cubicBezTo>
                    <a:pt x="349" y="296"/>
                    <a:pt x="340" y="297"/>
                    <a:pt x="332" y="297"/>
                  </a:cubicBezTo>
                  <a:cubicBezTo>
                    <a:pt x="323" y="296"/>
                    <a:pt x="315" y="294"/>
                    <a:pt x="307" y="289"/>
                  </a:cubicBezTo>
                  <a:cubicBezTo>
                    <a:pt x="299" y="285"/>
                    <a:pt x="292" y="279"/>
                    <a:pt x="285" y="271"/>
                  </a:cubicBezTo>
                  <a:cubicBezTo>
                    <a:pt x="277" y="264"/>
                    <a:pt x="271" y="256"/>
                    <a:pt x="266" y="246"/>
                  </a:cubicBezTo>
                  <a:cubicBezTo>
                    <a:pt x="262" y="237"/>
                    <a:pt x="259" y="228"/>
                    <a:pt x="258" y="218"/>
                  </a:cubicBezTo>
                  <a:cubicBezTo>
                    <a:pt x="258" y="208"/>
                    <a:pt x="260" y="198"/>
                    <a:pt x="264" y="188"/>
                  </a:cubicBezTo>
                  <a:cubicBezTo>
                    <a:pt x="268" y="177"/>
                    <a:pt x="275" y="167"/>
                    <a:pt x="285" y="157"/>
                  </a:cubicBezTo>
                  <a:cubicBezTo>
                    <a:pt x="292" y="150"/>
                    <a:pt x="300" y="144"/>
                    <a:pt x="307" y="141"/>
                  </a:cubicBezTo>
                  <a:cubicBezTo>
                    <a:pt x="314" y="137"/>
                    <a:pt x="322" y="135"/>
                    <a:pt x="329" y="134"/>
                  </a:cubicBezTo>
                  <a:cubicBezTo>
                    <a:pt x="337" y="134"/>
                    <a:pt x="344" y="134"/>
                    <a:pt x="352" y="136"/>
                  </a:cubicBezTo>
                  <a:cubicBezTo>
                    <a:pt x="359" y="138"/>
                    <a:pt x="367" y="141"/>
                    <a:pt x="375" y="146"/>
                  </a:cubicBezTo>
                  <a:cubicBezTo>
                    <a:pt x="383" y="150"/>
                    <a:pt x="391" y="155"/>
                    <a:pt x="399" y="162"/>
                  </a:cubicBezTo>
                  <a:cubicBezTo>
                    <a:pt x="406" y="168"/>
                    <a:pt x="414" y="175"/>
                    <a:pt x="422" y="183"/>
                  </a:cubicBezTo>
                  <a:close/>
                  <a:moveTo>
                    <a:pt x="396" y="204"/>
                  </a:moveTo>
                  <a:cubicBezTo>
                    <a:pt x="385" y="193"/>
                    <a:pt x="375" y="184"/>
                    <a:pt x="366" y="178"/>
                  </a:cubicBezTo>
                  <a:cubicBezTo>
                    <a:pt x="356" y="171"/>
                    <a:pt x="348" y="167"/>
                    <a:pt x="340" y="165"/>
                  </a:cubicBezTo>
                  <a:cubicBezTo>
                    <a:pt x="333" y="164"/>
                    <a:pt x="325" y="164"/>
                    <a:pt x="319" y="166"/>
                  </a:cubicBezTo>
                  <a:cubicBezTo>
                    <a:pt x="313" y="168"/>
                    <a:pt x="307" y="172"/>
                    <a:pt x="301" y="177"/>
                  </a:cubicBezTo>
                  <a:cubicBezTo>
                    <a:pt x="295" y="183"/>
                    <a:pt x="292" y="189"/>
                    <a:pt x="290" y="195"/>
                  </a:cubicBezTo>
                  <a:cubicBezTo>
                    <a:pt x="288" y="201"/>
                    <a:pt x="287" y="207"/>
                    <a:pt x="288" y="214"/>
                  </a:cubicBezTo>
                  <a:cubicBezTo>
                    <a:pt x="289" y="220"/>
                    <a:pt x="291" y="225"/>
                    <a:pt x="294" y="231"/>
                  </a:cubicBezTo>
                  <a:cubicBezTo>
                    <a:pt x="297" y="237"/>
                    <a:pt x="301" y="242"/>
                    <a:pt x="306" y="247"/>
                  </a:cubicBezTo>
                  <a:cubicBezTo>
                    <a:pt x="311" y="252"/>
                    <a:pt x="316" y="256"/>
                    <a:pt x="322" y="259"/>
                  </a:cubicBezTo>
                  <a:cubicBezTo>
                    <a:pt x="327" y="263"/>
                    <a:pt x="333" y="264"/>
                    <a:pt x="338" y="265"/>
                  </a:cubicBezTo>
                  <a:cubicBezTo>
                    <a:pt x="344" y="265"/>
                    <a:pt x="349" y="265"/>
                    <a:pt x="355" y="262"/>
                  </a:cubicBezTo>
                  <a:cubicBezTo>
                    <a:pt x="360" y="260"/>
                    <a:pt x="366" y="256"/>
                    <a:pt x="372" y="250"/>
                  </a:cubicBezTo>
                  <a:cubicBezTo>
                    <a:pt x="379" y="243"/>
                    <a:pt x="384" y="236"/>
                    <a:pt x="388" y="228"/>
                  </a:cubicBezTo>
                  <a:cubicBezTo>
                    <a:pt x="392" y="220"/>
                    <a:pt x="395" y="212"/>
                    <a:pt x="396" y="204"/>
                  </a:cubicBezTo>
                  <a:close/>
                  <a:moveTo>
                    <a:pt x="639" y="131"/>
                  </a:moveTo>
                  <a:cubicBezTo>
                    <a:pt x="641" y="133"/>
                    <a:pt x="642" y="135"/>
                    <a:pt x="643" y="136"/>
                  </a:cubicBezTo>
                  <a:cubicBezTo>
                    <a:pt x="644" y="137"/>
                    <a:pt x="645" y="139"/>
                    <a:pt x="645" y="140"/>
                  </a:cubicBezTo>
                  <a:cubicBezTo>
                    <a:pt x="646" y="141"/>
                    <a:pt x="646" y="142"/>
                    <a:pt x="646" y="144"/>
                  </a:cubicBezTo>
                  <a:cubicBezTo>
                    <a:pt x="645" y="145"/>
                    <a:pt x="645" y="146"/>
                    <a:pt x="644" y="146"/>
                  </a:cubicBezTo>
                  <a:lnTo>
                    <a:pt x="549" y="241"/>
                  </a:lnTo>
                  <a:cubicBezTo>
                    <a:pt x="548" y="242"/>
                    <a:pt x="547" y="243"/>
                    <a:pt x="546" y="244"/>
                  </a:cubicBezTo>
                  <a:cubicBezTo>
                    <a:pt x="544" y="245"/>
                    <a:pt x="543" y="245"/>
                    <a:pt x="542" y="245"/>
                  </a:cubicBezTo>
                  <a:cubicBezTo>
                    <a:pt x="540" y="245"/>
                    <a:pt x="539" y="244"/>
                    <a:pt x="537" y="243"/>
                  </a:cubicBezTo>
                  <a:cubicBezTo>
                    <a:pt x="536" y="242"/>
                    <a:pt x="534" y="241"/>
                    <a:pt x="532" y="239"/>
                  </a:cubicBezTo>
                  <a:cubicBezTo>
                    <a:pt x="530" y="237"/>
                    <a:pt x="529" y="235"/>
                    <a:pt x="527" y="234"/>
                  </a:cubicBezTo>
                  <a:cubicBezTo>
                    <a:pt x="526" y="232"/>
                    <a:pt x="525" y="231"/>
                    <a:pt x="525" y="229"/>
                  </a:cubicBezTo>
                  <a:cubicBezTo>
                    <a:pt x="524" y="228"/>
                    <a:pt x="524" y="226"/>
                    <a:pt x="523" y="225"/>
                  </a:cubicBezTo>
                  <a:cubicBezTo>
                    <a:pt x="523" y="223"/>
                    <a:pt x="523" y="221"/>
                    <a:pt x="523" y="219"/>
                  </a:cubicBezTo>
                  <a:lnTo>
                    <a:pt x="522" y="149"/>
                  </a:lnTo>
                  <a:cubicBezTo>
                    <a:pt x="522" y="133"/>
                    <a:pt x="521" y="120"/>
                    <a:pt x="519" y="108"/>
                  </a:cubicBezTo>
                  <a:cubicBezTo>
                    <a:pt x="517" y="97"/>
                    <a:pt x="515" y="88"/>
                    <a:pt x="512" y="80"/>
                  </a:cubicBezTo>
                  <a:cubicBezTo>
                    <a:pt x="510" y="72"/>
                    <a:pt x="507" y="65"/>
                    <a:pt x="503" y="60"/>
                  </a:cubicBezTo>
                  <a:cubicBezTo>
                    <a:pt x="500" y="55"/>
                    <a:pt x="496" y="50"/>
                    <a:pt x="492" y="47"/>
                  </a:cubicBezTo>
                  <a:cubicBezTo>
                    <a:pt x="488" y="43"/>
                    <a:pt x="484" y="40"/>
                    <a:pt x="479" y="38"/>
                  </a:cubicBezTo>
                  <a:cubicBezTo>
                    <a:pt x="475" y="36"/>
                    <a:pt x="470" y="34"/>
                    <a:pt x="465" y="34"/>
                  </a:cubicBezTo>
                  <a:cubicBezTo>
                    <a:pt x="460" y="34"/>
                    <a:pt x="455" y="35"/>
                    <a:pt x="450" y="37"/>
                  </a:cubicBezTo>
                  <a:cubicBezTo>
                    <a:pt x="445" y="39"/>
                    <a:pt x="440" y="43"/>
                    <a:pt x="435" y="48"/>
                  </a:cubicBezTo>
                  <a:cubicBezTo>
                    <a:pt x="429" y="53"/>
                    <a:pt x="425" y="59"/>
                    <a:pt x="422" y="65"/>
                  </a:cubicBezTo>
                  <a:cubicBezTo>
                    <a:pt x="419" y="71"/>
                    <a:pt x="417" y="76"/>
                    <a:pt x="415" y="81"/>
                  </a:cubicBezTo>
                  <a:cubicBezTo>
                    <a:pt x="414" y="86"/>
                    <a:pt x="413" y="91"/>
                    <a:pt x="412" y="95"/>
                  </a:cubicBezTo>
                  <a:cubicBezTo>
                    <a:pt x="411" y="98"/>
                    <a:pt x="410" y="101"/>
                    <a:pt x="409" y="102"/>
                  </a:cubicBezTo>
                  <a:cubicBezTo>
                    <a:pt x="409" y="103"/>
                    <a:pt x="408" y="103"/>
                    <a:pt x="407" y="103"/>
                  </a:cubicBezTo>
                  <a:cubicBezTo>
                    <a:pt x="406" y="103"/>
                    <a:pt x="405" y="103"/>
                    <a:pt x="404" y="103"/>
                  </a:cubicBezTo>
                  <a:cubicBezTo>
                    <a:pt x="403" y="102"/>
                    <a:pt x="402" y="101"/>
                    <a:pt x="400" y="100"/>
                  </a:cubicBezTo>
                  <a:cubicBezTo>
                    <a:pt x="399" y="99"/>
                    <a:pt x="397" y="98"/>
                    <a:pt x="395" y="96"/>
                  </a:cubicBezTo>
                  <a:cubicBezTo>
                    <a:pt x="394" y="94"/>
                    <a:pt x="393" y="93"/>
                    <a:pt x="392" y="92"/>
                  </a:cubicBezTo>
                  <a:cubicBezTo>
                    <a:pt x="391" y="91"/>
                    <a:pt x="390" y="90"/>
                    <a:pt x="390" y="89"/>
                  </a:cubicBezTo>
                  <a:cubicBezTo>
                    <a:pt x="389" y="88"/>
                    <a:pt x="389" y="87"/>
                    <a:pt x="389" y="86"/>
                  </a:cubicBezTo>
                  <a:cubicBezTo>
                    <a:pt x="388" y="85"/>
                    <a:pt x="388" y="84"/>
                    <a:pt x="388" y="82"/>
                  </a:cubicBezTo>
                  <a:cubicBezTo>
                    <a:pt x="389" y="80"/>
                    <a:pt x="389" y="77"/>
                    <a:pt x="390" y="73"/>
                  </a:cubicBezTo>
                  <a:cubicBezTo>
                    <a:pt x="391" y="68"/>
                    <a:pt x="393" y="63"/>
                    <a:pt x="395" y="58"/>
                  </a:cubicBezTo>
                  <a:cubicBezTo>
                    <a:pt x="398" y="53"/>
                    <a:pt x="401" y="47"/>
                    <a:pt x="404" y="41"/>
                  </a:cubicBezTo>
                  <a:cubicBezTo>
                    <a:pt x="408" y="35"/>
                    <a:pt x="412" y="30"/>
                    <a:pt x="418" y="25"/>
                  </a:cubicBezTo>
                  <a:cubicBezTo>
                    <a:pt x="426" y="16"/>
                    <a:pt x="434" y="10"/>
                    <a:pt x="443" y="6"/>
                  </a:cubicBezTo>
                  <a:cubicBezTo>
                    <a:pt x="452" y="2"/>
                    <a:pt x="460" y="0"/>
                    <a:pt x="468" y="0"/>
                  </a:cubicBezTo>
                  <a:cubicBezTo>
                    <a:pt x="476" y="0"/>
                    <a:pt x="484" y="2"/>
                    <a:pt x="491" y="5"/>
                  </a:cubicBezTo>
                  <a:cubicBezTo>
                    <a:pt x="499" y="9"/>
                    <a:pt x="506" y="13"/>
                    <a:pt x="512" y="20"/>
                  </a:cubicBezTo>
                  <a:cubicBezTo>
                    <a:pt x="517" y="25"/>
                    <a:pt x="522" y="31"/>
                    <a:pt x="527" y="37"/>
                  </a:cubicBezTo>
                  <a:cubicBezTo>
                    <a:pt x="531" y="44"/>
                    <a:pt x="535" y="52"/>
                    <a:pt x="538" y="61"/>
                  </a:cubicBezTo>
                  <a:cubicBezTo>
                    <a:pt x="541" y="71"/>
                    <a:pt x="544" y="82"/>
                    <a:pt x="546" y="96"/>
                  </a:cubicBezTo>
                  <a:cubicBezTo>
                    <a:pt x="547" y="110"/>
                    <a:pt x="549" y="126"/>
                    <a:pt x="549" y="146"/>
                  </a:cubicBezTo>
                  <a:lnTo>
                    <a:pt x="550" y="202"/>
                  </a:lnTo>
                  <a:lnTo>
                    <a:pt x="625" y="127"/>
                  </a:lnTo>
                  <a:cubicBezTo>
                    <a:pt x="625" y="126"/>
                    <a:pt x="626" y="126"/>
                    <a:pt x="627" y="126"/>
                  </a:cubicBezTo>
                  <a:cubicBezTo>
                    <a:pt x="628" y="125"/>
                    <a:pt x="629" y="125"/>
                    <a:pt x="631" y="126"/>
                  </a:cubicBezTo>
                  <a:cubicBezTo>
                    <a:pt x="632" y="126"/>
                    <a:pt x="633" y="127"/>
                    <a:pt x="635" y="128"/>
                  </a:cubicBezTo>
                  <a:cubicBezTo>
                    <a:pt x="636" y="129"/>
                    <a:pt x="638" y="130"/>
                    <a:pt x="639" y="1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1" name="Freeform 179"/>
            <p:cNvSpPr>
              <a:spLocks noEditPoints="1"/>
            </p:cNvSpPr>
            <p:nvPr/>
          </p:nvSpPr>
          <p:spPr bwMode="auto">
            <a:xfrm>
              <a:off x="2190750" y="5351465"/>
              <a:ext cx="355600" cy="369888"/>
            </a:xfrm>
            <a:custGeom>
              <a:avLst/>
              <a:gdLst/>
              <a:ahLst/>
              <a:cxnLst>
                <a:cxn ang="0">
                  <a:pos x="239" y="561"/>
                </a:cxn>
                <a:cxn ang="0">
                  <a:pos x="143" y="654"/>
                </a:cxn>
                <a:cxn ang="0">
                  <a:pos x="129" y="640"/>
                </a:cxn>
                <a:cxn ang="0">
                  <a:pos x="35" y="468"/>
                </a:cxn>
                <a:cxn ang="0">
                  <a:pos x="12" y="527"/>
                </a:cxn>
                <a:cxn ang="0">
                  <a:pos x="0" y="512"/>
                </a:cxn>
                <a:cxn ang="0">
                  <a:pos x="17" y="439"/>
                </a:cxn>
                <a:cxn ang="0">
                  <a:pos x="33" y="424"/>
                </a:cxn>
                <a:cxn ang="0">
                  <a:pos x="219" y="545"/>
                </a:cxn>
                <a:cxn ang="0">
                  <a:pos x="233" y="549"/>
                </a:cxn>
                <a:cxn ang="0">
                  <a:pos x="336" y="408"/>
                </a:cxn>
                <a:cxn ang="0">
                  <a:pos x="296" y="508"/>
                </a:cxn>
                <a:cxn ang="0">
                  <a:pos x="264" y="521"/>
                </a:cxn>
                <a:cxn ang="0">
                  <a:pos x="251" y="506"/>
                </a:cxn>
                <a:cxn ang="0">
                  <a:pos x="278" y="489"/>
                </a:cxn>
                <a:cxn ang="0">
                  <a:pos x="299" y="394"/>
                </a:cxn>
                <a:cxn ang="0">
                  <a:pos x="223" y="438"/>
                </a:cxn>
                <a:cxn ang="0">
                  <a:pos x="130" y="392"/>
                </a:cxn>
                <a:cxn ang="0">
                  <a:pos x="171" y="286"/>
                </a:cxn>
                <a:cxn ang="0">
                  <a:pos x="263" y="308"/>
                </a:cxn>
                <a:cxn ang="0">
                  <a:pos x="205" y="311"/>
                </a:cxn>
                <a:cxn ang="0">
                  <a:pos x="152" y="359"/>
                </a:cxn>
                <a:cxn ang="0">
                  <a:pos x="203" y="411"/>
                </a:cxn>
                <a:cxn ang="0">
                  <a:pos x="261" y="350"/>
                </a:cxn>
                <a:cxn ang="0">
                  <a:pos x="472" y="272"/>
                </a:cxn>
                <a:cxn ang="0">
                  <a:pos x="432" y="372"/>
                </a:cxn>
                <a:cxn ang="0">
                  <a:pos x="399" y="385"/>
                </a:cxn>
                <a:cxn ang="0">
                  <a:pos x="387" y="370"/>
                </a:cxn>
                <a:cxn ang="0">
                  <a:pos x="414" y="353"/>
                </a:cxn>
                <a:cxn ang="0">
                  <a:pos x="435" y="258"/>
                </a:cxn>
                <a:cxn ang="0">
                  <a:pos x="358" y="302"/>
                </a:cxn>
                <a:cxn ang="0">
                  <a:pos x="266" y="256"/>
                </a:cxn>
                <a:cxn ang="0">
                  <a:pos x="307" y="151"/>
                </a:cxn>
                <a:cxn ang="0">
                  <a:pos x="399" y="172"/>
                </a:cxn>
                <a:cxn ang="0">
                  <a:pos x="340" y="175"/>
                </a:cxn>
                <a:cxn ang="0">
                  <a:pos x="288" y="224"/>
                </a:cxn>
                <a:cxn ang="0">
                  <a:pos x="338" y="275"/>
                </a:cxn>
                <a:cxn ang="0">
                  <a:pos x="396" y="214"/>
                </a:cxn>
                <a:cxn ang="0">
                  <a:pos x="593" y="129"/>
                </a:cxn>
                <a:cxn ang="0">
                  <a:pos x="627" y="175"/>
                </a:cxn>
                <a:cxn ang="0">
                  <a:pos x="608" y="189"/>
                </a:cxn>
                <a:cxn ang="0">
                  <a:pos x="497" y="224"/>
                </a:cxn>
                <a:cxn ang="0">
                  <a:pos x="479" y="213"/>
                </a:cxn>
                <a:cxn ang="0">
                  <a:pos x="429" y="35"/>
                </a:cxn>
                <a:cxn ang="0">
                  <a:pos x="442" y="13"/>
                </a:cxn>
                <a:cxn ang="0">
                  <a:pos x="464" y="1"/>
                </a:cxn>
                <a:cxn ang="0">
                  <a:pos x="608" y="95"/>
                </a:cxn>
                <a:cxn ang="0">
                  <a:pos x="551" y="133"/>
                </a:cxn>
              </a:cxnLst>
              <a:rect l="0" t="0" r="r" b="b"/>
              <a:pathLst>
                <a:path w="630" h="654">
                  <a:moveTo>
                    <a:pt x="233" y="549"/>
                  </a:moveTo>
                  <a:cubicBezTo>
                    <a:pt x="235" y="551"/>
                    <a:pt x="236" y="552"/>
                    <a:pt x="237" y="554"/>
                  </a:cubicBezTo>
                  <a:cubicBezTo>
                    <a:pt x="238" y="555"/>
                    <a:pt x="239" y="556"/>
                    <a:pt x="239" y="558"/>
                  </a:cubicBezTo>
                  <a:cubicBezTo>
                    <a:pt x="239" y="559"/>
                    <a:pt x="239" y="560"/>
                    <a:pt x="239" y="561"/>
                  </a:cubicBezTo>
                  <a:cubicBezTo>
                    <a:pt x="239" y="562"/>
                    <a:pt x="238" y="562"/>
                    <a:pt x="238" y="563"/>
                  </a:cubicBezTo>
                  <a:lnTo>
                    <a:pt x="148" y="653"/>
                  </a:lnTo>
                  <a:cubicBezTo>
                    <a:pt x="147" y="653"/>
                    <a:pt x="147" y="654"/>
                    <a:pt x="146" y="654"/>
                  </a:cubicBezTo>
                  <a:cubicBezTo>
                    <a:pt x="145" y="654"/>
                    <a:pt x="144" y="654"/>
                    <a:pt x="143" y="654"/>
                  </a:cubicBezTo>
                  <a:cubicBezTo>
                    <a:pt x="141" y="654"/>
                    <a:pt x="140" y="653"/>
                    <a:pt x="139" y="652"/>
                  </a:cubicBezTo>
                  <a:cubicBezTo>
                    <a:pt x="137" y="651"/>
                    <a:pt x="136" y="650"/>
                    <a:pt x="134" y="648"/>
                  </a:cubicBezTo>
                  <a:cubicBezTo>
                    <a:pt x="133" y="647"/>
                    <a:pt x="131" y="645"/>
                    <a:pt x="130" y="644"/>
                  </a:cubicBezTo>
                  <a:cubicBezTo>
                    <a:pt x="130" y="642"/>
                    <a:pt x="129" y="641"/>
                    <a:pt x="129" y="640"/>
                  </a:cubicBezTo>
                  <a:cubicBezTo>
                    <a:pt x="128" y="639"/>
                    <a:pt x="128" y="638"/>
                    <a:pt x="128" y="637"/>
                  </a:cubicBezTo>
                  <a:cubicBezTo>
                    <a:pt x="128" y="636"/>
                    <a:pt x="129" y="635"/>
                    <a:pt x="130" y="634"/>
                  </a:cubicBezTo>
                  <a:lnTo>
                    <a:pt x="165" y="598"/>
                  </a:lnTo>
                  <a:lnTo>
                    <a:pt x="35" y="468"/>
                  </a:lnTo>
                  <a:lnTo>
                    <a:pt x="22" y="521"/>
                  </a:lnTo>
                  <a:cubicBezTo>
                    <a:pt x="21" y="523"/>
                    <a:pt x="20" y="525"/>
                    <a:pt x="19" y="527"/>
                  </a:cubicBezTo>
                  <a:cubicBezTo>
                    <a:pt x="18" y="528"/>
                    <a:pt x="17" y="528"/>
                    <a:pt x="16" y="528"/>
                  </a:cubicBezTo>
                  <a:cubicBezTo>
                    <a:pt x="15" y="528"/>
                    <a:pt x="13" y="528"/>
                    <a:pt x="12" y="527"/>
                  </a:cubicBezTo>
                  <a:cubicBezTo>
                    <a:pt x="10" y="526"/>
                    <a:pt x="9" y="524"/>
                    <a:pt x="7" y="522"/>
                  </a:cubicBezTo>
                  <a:cubicBezTo>
                    <a:pt x="5" y="521"/>
                    <a:pt x="4" y="519"/>
                    <a:pt x="3" y="518"/>
                  </a:cubicBezTo>
                  <a:cubicBezTo>
                    <a:pt x="2" y="517"/>
                    <a:pt x="1" y="516"/>
                    <a:pt x="1" y="515"/>
                  </a:cubicBezTo>
                  <a:cubicBezTo>
                    <a:pt x="0" y="514"/>
                    <a:pt x="0" y="513"/>
                    <a:pt x="0" y="512"/>
                  </a:cubicBezTo>
                  <a:cubicBezTo>
                    <a:pt x="0" y="511"/>
                    <a:pt x="0" y="510"/>
                    <a:pt x="0" y="508"/>
                  </a:cubicBezTo>
                  <a:lnTo>
                    <a:pt x="15" y="443"/>
                  </a:lnTo>
                  <a:cubicBezTo>
                    <a:pt x="15" y="443"/>
                    <a:pt x="15" y="442"/>
                    <a:pt x="15" y="441"/>
                  </a:cubicBezTo>
                  <a:cubicBezTo>
                    <a:pt x="16" y="441"/>
                    <a:pt x="16" y="440"/>
                    <a:pt x="17" y="439"/>
                  </a:cubicBezTo>
                  <a:cubicBezTo>
                    <a:pt x="17" y="438"/>
                    <a:pt x="18" y="437"/>
                    <a:pt x="19" y="436"/>
                  </a:cubicBezTo>
                  <a:cubicBezTo>
                    <a:pt x="20" y="435"/>
                    <a:pt x="22" y="433"/>
                    <a:pt x="23" y="432"/>
                  </a:cubicBezTo>
                  <a:cubicBezTo>
                    <a:pt x="25" y="430"/>
                    <a:pt x="27" y="428"/>
                    <a:pt x="29" y="427"/>
                  </a:cubicBezTo>
                  <a:cubicBezTo>
                    <a:pt x="30" y="426"/>
                    <a:pt x="32" y="425"/>
                    <a:pt x="33" y="424"/>
                  </a:cubicBezTo>
                  <a:cubicBezTo>
                    <a:pt x="34" y="424"/>
                    <a:pt x="35" y="424"/>
                    <a:pt x="36" y="424"/>
                  </a:cubicBezTo>
                  <a:cubicBezTo>
                    <a:pt x="36" y="424"/>
                    <a:pt x="37" y="424"/>
                    <a:pt x="37" y="425"/>
                  </a:cubicBezTo>
                  <a:lnTo>
                    <a:pt x="188" y="576"/>
                  </a:lnTo>
                  <a:lnTo>
                    <a:pt x="219" y="545"/>
                  </a:lnTo>
                  <a:cubicBezTo>
                    <a:pt x="220" y="544"/>
                    <a:pt x="221" y="543"/>
                    <a:pt x="222" y="543"/>
                  </a:cubicBezTo>
                  <a:cubicBezTo>
                    <a:pt x="223" y="543"/>
                    <a:pt x="224" y="543"/>
                    <a:pt x="225" y="543"/>
                  </a:cubicBezTo>
                  <a:cubicBezTo>
                    <a:pt x="226" y="544"/>
                    <a:pt x="227" y="544"/>
                    <a:pt x="229" y="545"/>
                  </a:cubicBezTo>
                  <a:cubicBezTo>
                    <a:pt x="230" y="546"/>
                    <a:pt x="232" y="548"/>
                    <a:pt x="233" y="549"/>
                  </a:cubicBezTo>
                  <a:close/>
                  <a:moveTo>
                    <a:pt x="286" y="329"/>
                  </a:moveTo>
                  <a:cubicBezTo>
                    <a:pt x="294" y="336"/>
                    <a:pt x="301" y="344"/>
                    <a:pt x="308" y="353"/>
                  </a:cubicBezTo>
                  <a:cubicBezTo>
                    <a:pt x="314" y="361"/>
                    <a:pt x="320" y="370"/>
                    <a:pt x="325" y="379"/>
                  </a:cubicBezTo>
                  <a:cubicBezTo>
                    <a:pt x="330" y="388"/>
                    <a:pt x="334" y="398"/>
                    <a:pt x="336" y="408"/>
                  </a:cubicBezTo>
                  <a:cubicBezTo>
                    <a:pt x="339" y="417"/>
                    <a:pt x="340" y="427"/>
                    <a:pt x="339" y="437"/>
                  </a:cubicBezTo>
                  <a:cubicBezTo>
                    <a:pt x="338" y="447"/>
                    <a:pt x="335" y="457"/>
                    <a:pt x="330" y="467"/>
                  </a:cubicBezTo>
                  <a:cubicBezTo>
                    <a:pt x="325" y="477"/>
                    <a:pt x="318" y="487"/>
                    <a:pt x="308" y="497"/>
                  </a:cubicBezTo>
                  <a:cubicBezTo>
                    <a:pt x="304" y="501"/>
                    <a:pt x="300" y="505"/>
                    <a:pt x="296" y="508"/>
                  </a:cubicBezTo>
                  <a:cubicBezTo>
                    <a:pt x="292" y="511"/>
                    <a:pt x="289" y="513"/>
                    <a:pt x="285" y="516"/>
                  </a:cubicBezTo>
                  <a:cubicBezTo>
                    <a:pt x="281" y="518"/>
                    <a:pt x="278" y="519"/>
                    <a:pt x="275" y="521"/>
                  </a:cubicBezTo>
                  <a:cubicBezTo>
                    <a:pt x="273" y="522"/>
                    <a:pt x="270" y="522"/>
                    <a:pt x="269" y="522"/>
                  </a:cubicBezTo>
                  <a:cubicBezTo>
                    <a:pt x="267" y="522"/>
                    <a:pt x="265" y="522"/>
                    <a:pt x="264" y="521"/>
                  </a:cubicBezTo>
                  <a:cubicBezTo>
                    <a:pt x="262" y="520"/>
                    <a:pt x="260" y="518"/>
                    <a:pt x="258" y="516"/>
                  </a:cubicBezTo>
                  <a:cubicBezTo>
                    <a:pt x="256" y="514"/>
                    <a:pt x="254" y="513"/>
                    <a:pt x="253" y="511"/>
                  </a:cubicBezTo>
                  <a:cubicBezTo>
                    <a:pt x="252" y="510"/>
                    <a:pt x="251" y="509"/>
                    <a:pt x="251" y="508"/>
                  </a:cubicBezTo>
                  <a:cubicBezTo>
                    <a:pt x="251" y="507"/>
                    <a:pt x="251" y="506"/>
                    <a:pt x="251" y="506"/>
                  </a:cubicBezTo>
                  <a:cubicBezTo>
                    <a:pt x="251" y="505"/>
                    <a:pt x="252" y="504"/>
                    <a:pt x="252" y="504"/>
                  </a:cubicBezTo>
                  <a:cubicBezTo>
                    <a:pt x="253" y="503"/>
                    <a:pt x="255" y="502"/>
                    <a:pt x="257" y="500"/>
                  </a:cubicBezTo>
                  <a:cubicBezTo>
                    <a:pt x="260" y="499"/>
                    <a:pt x="263" y="498"/>
                    <a:pt x="266" y="496"/>
                  </a:cubicBezTo>
                  <a:cubicBezTo>
                    <a:pt x="270" y="494"/>
                    <a:pt x="274" y="492"/>
                    <a:pt x="278" y="489"/>
                  </a:cubicBezTo>
                  <a:cubicBezTo>
                    <a:pt x="282" y="486"/>
                    <a:pt x="287" y="482"/>
                    <a:pt x="291" y="477"/>
                  </a:cubicBezTo>
                  <a:cubicBezTo>
                    <a:pt x="300" y="469"/>
                    <a:pt x="305" y="460"/>
                    <a:pt x="308" y="450"/>
                  </a:cubicBezTo>
                  <a:cubicBezTo>
                    <a:pt x="311" y="441"/>
                    <a:pt x="312" y="431"/>
                    <a:pt x="310" y="422"/>
                  </a:cubicBezTo>
                  <a:cubicBezTo>
                    <a:pt x="308" y="413"/>
                    <a:pt x="305" y="403"/>
                    <a:pt x="299" y="394"/>
                  </a:cubicBezTo>
                  <a:cubicBezTo>
                    <a:pt x="294" y="385"/>
                    <a:pt x="287" y="376"/>
                    <a:pt x="279" y="368"/>
                  </a:cubicBezTo>
                  <a:cubicBezTo>
                    <a:pt x="277" y="375"/>
                    <a:pt x="274" y="383"/>
                    <a:pt x="270" y="392"/>
                  </a:cubicBezTo>
                  <a:cubicBezTo>
                    <a:pt x="265" y="400"/>
                    <a:pt x="259" y="409"/>
                    <a:pt x="251" y="417"/>
                  </a:cubicBezTo>
                  <a:cubicBezTo>
                    <a:pt x="241" y="427"/>
                    <a:pt x="232" y="434"/>
                    <a:pt x="223" y="438"/>
                  </a:cubicBezTo>
                  <a:cubicBezTo>
                    <a:pt x="213" y="441"/>
                    <a:pt x="205" y="443"/>
                    <a:pt x="196" y="442"/>
                  </a:cubicBezTo>
                  <a:cubicBezTo>
                    <a:pt x="188" y="442"/>
                    <a:pt x="180" y="439"/>
                    <a:pt x="172" y="435"/>
                  </a:cubicBezTo>
                  <a:cubicBezTo>
                    <a:pt x="164" y="430"/>
                    <a:pt x="156" y="425"/>
                    <a:pt x="149" y="417"/>
                  </a:cubicBezTo>
                  <a:cubicBezTo>
                    <a:pt x="141" y="410"/>
                    <a:pt x="135" y="401"/>
                    <a:pt x="130" y="392"/>
                  </a:cubicBezTo>
                  <a:cubicBezTo>
                    <a:pt x="126" y="383"/>
                    <a:pt x="123" y="374"/>
                    <a:pt x="123" y="364"/>
                  </a:cubicBezTo>
                  <a:cubicBezTo>
                    <a:pt x="122" y="354"/>
                    <a:pt x="124" y="344"/>
                    <a:pt x="128" y="333"/>
                  </a:cubicBezTo>
                  <a:cubicBezTo>
                    <a:pt x="132" y="323"/>
                    <a:pt x="139" y="313"/>
                    <a:pt x="149" y="303"/>
                  </a:cubicBezTo>
                  <a:cubicBezTo>
                    <a:pt x="157" y="296"/>
                    <a:pt x="164" y="290"/>
                    <a:pt x="171" y="286"/>
                  </a:cubicBezTo>
                  <a:cubicBezTo>
                    <a:pt x="179" y="283"/>
                    <a:pt x="186" y="281"/>
                    <a:pt x="193" y="280"/>
                  </a:cubicBezTo>
                  <a:cubicBezTo>
                    <a:pt x="201" y="279"/>
                    <a:pt x="208" y="280"/>
                    <a:pt x="216" y="282"/>
                  </a:cubicBezTo>
                  <a:cubicBezTo>
                    <a:pt x="224" y="284"/>
                    <a:pt x="231" y="287"/>
                    <a:pt x="239" y="291"/>
                  </a:cubicBezTo>
                  <a:cubicBezTo>
                    <a:pt x="247" y="296"/>
                    <a:pt x="255" y="301"/>
                    <a:pt x="263" y="308"/>
                  </a:cubicBezTo>
                  <a:cubicBezTo>
                    <a:pt x="271" y="314"/>
                    <a:pt x="279" y="321"/>
                    <a:pt x="286" y="329"/>
                  </a:cubicBezTo>
                  <a:close/>
                  <a:moveTo>
                    <a:pt x="261" y="350"/>
                  </a:moveTo>
                  <a:cubicBezTo>
                    <a:pt x="249" y="338"/>
                    <a:pt x="239" y="330"/>
                    <a:pt x="230" y="323"/>
                  </a:cubicBezTo>
                  <a:cubicBezTo>
                    <a:pt x="221" y="317"/>
                    <a:pt x="212" y="313"/>
                    <a:pt x="205" y="311"/>
                  </a:cubicBezTo>
                  <a:cubicBezTo>
                    <a:pt x="197" y="309"/>
                    <a:pt x="190" y="309"/>
                    <a:pt x="183" y="312"/>
                  </a:cubicBezTo>
                  <a:cubicBezTo>
                    <a:pt x="177" y="314"/>
                    <a:pt x="171" y="318"/>
                    <a:pt x="166" y="323"/>
                  </a:cubicBezTo>
                  <a:cubicBezTo>
                    <a:pt x="160" y="329"/>
                    <a:pt x="156" y="335"/>
                    <a:pt x="154" y="341"/>
                  </a:cubicBezTo>
                  <a:cubicBezTo>
                    <a:pt x="152" y="347"/>
                    <a:pt x="151" y="353"/>
                    <a:pt x="152" y="359"/>
                  </a:cubicBezTo>
                  <a:cubicBezTo>
                    <a:pt x="153" y="365"/>
                    <a:pt x="155" y="371"/>
                    <a:pt x="158" y="377"/>
                  </a:cubicBezTo>
                  <a:cubicBezTo>
                    <a:pt x="162" y="383"/>
                    <a:pt x="165" y="388"/>
                    <a:pt x="170" y="392"/>
                  </a:cubicBezTo>
                  <a:cubicBezTo>
                    <a:pt x="175" y="398"/>
                    <a:pt x="181" y="402"/>
                    <a:pt x="186" y="405"/>
                  </a:cubicBezTo>
                  <a:cubicBezTo>
                    <a:pt x="192" y="408"/>
                    <a:pt x="197" y="410"/>
                    <a:pt x="203" y="411"/>
                  </a:cubicBezTo>
                  <a:cubicBezTo>
                    <a:pt x="208" y="411"/>
                    <a:pt x="214" y="410"/>
                    <a:pt x="219" y="408"/>
                  </a:cubicBezTo>
                  <a:cubicBezTo>
                    <a:pt x="225" y="406"/>
                    <a:pt x="230" y="402"/>
                    <a:pt x="236" y="396"/>
                  </a:cubicBezTo>
                  <a:cubicBezTo>
                    <a:pt x="243" y="389"/>
                    <a:pt x="248" y="382"/>
                    <a:pt x="253" y="374"/>
                  </a:cubicBezTo>
                  <a:cubicBezTo>
                    <a:pt x="257" y="365"/>
                    <a:pt x="259" y="357"/>
                    <a:pt x="261" y="350"/>
                  </a:cubicBezTo>
                  <a:close/>
                  <a:moveTo>
                    <a:pt x="422" y="193"/>
                  </a:moveTo>
                  <a:cubicBezTo>
                    <a:pt x="430" y="201"/>
                    <a:pt x="437" y="209"/>
                    <a:pt x="443" y="217"/>
                  </a:cubicBezTo>
                  <a:cubicBezTo>
                    <a:pt x="450" y="226"/>
                    <a:pt x="456" y="234"/>
                    <a:pt x="461" y="243"/>
                  </a:cubicBezTo>
                  <a:cubicBezTo>
                    <a:pt x="466" y="253"/>
                    <a:pt x="469" y="262"/>
                    <a:pt x="472" y="272"/>
                  </a:cubicBezTo>
                  <a:cubicBezTo>
                    <a:pt x="475" y="282"/>
                    <a:pt x="475" y="291"/>
                    <a:pt x="475" y="301"/>
                  </a:cubicBezTo>
                  <a:cubicBezTo>
                    <a:pt x="474" y="311"/>
                    <a:pt x="471" y="322"/>
                    <a:pt x="466" y="332"/>
                  </a:cubicBezTo>
                  <a:cubicBezTo>
                    <a:pt x="461" y="342"/>
                    <a:pt x="454" y="352"/>
                    <a:pt x="444" y="362"/>
                  </a:cubicBezTo>
                  <a:cubicBezTo>
                    <a:pt x="440" y="365"/>
                    <a:pt x="436" y="369"/>
                    <a:pt x="432" y="372"/>
                  </a:cubicBezTo>
                  <a:cubicBezTo>
                    <a:pt x="428" y="375"/>
                    <a:pt x="424" y="378"/>
                    <a:pt x="421" y="380"/>
                  </a:cubicBezTo>
                  <a:cubicBezTo>
                    <a:pt x="417" y="382"/>
                    <a:pt x="414" y="384"/>
                    <a:pt x="411" y="385"/>
                  </a:cubicBezTo>
                  <a:cubicBezTo>
                    <a:pt x="408" y="386"/>
                    <a:pt x="406" y="387"/>
                    <a:pt x="405" y="387"/>
                  </a:cubicBezTo>
                  <a:cubicBezTo>
                    <a:pt x="403" y="387"/>
                    <a:pt x="401" y="386"/>
                    <a:pt x="399" y="385"/>
                  </a:cubicBezTo>
                  <a:cubicBezTo>
                    <a:pt x="398" y="384"/>
                    <a:pt x="396" y="383"/>
                    <a:pt x="393" y="380"/>
                  </a:cubicBezTo>
                  <a:cubicBezTo>
                    <a:pt x="391" y="378"/>
                    <a:pt x="390" y="377"/>
                    <a:pt x="389" y="376"/>
                  </a:cubicBezTo>
                  <a:cubicBezTo>
                    <a:pt x="388" y="374"/>
                    <a:pt x="387" y="373"/>
                    <a:pt x="387" y="372"/>
                  </a:cubicBezTo>
                  <a:cubicBezTo>
                    <a:pt x="386" y="371"/>
                    <a:pt x="386" y="371"/>
                    <a:pt x="387" y="370"/>
                  </a:cubicBezTo>
                  <a:cubicBezTo>
                    <a:pt x="387" y="369"/>
                    <a:pt x="387" y="368"/>
                    <a:pt x="388" y="368"/>
                  </a:cubicBezTo>
                  <a:cubicBezTo>
                    <a:pt x="389" y="367"/>
                    <a:pt x="391" y="366"/>
                    <a:pt x="393" y="365"/>
                  </a:cubicBezTo>
                  <a:cubicBezTo>
                    <a:pt x="396" y="364"/>
                    <a:pt x="399" y="362"/>
                    <a:pt x="402" y="360"/>
                  </a:cubicBezTo>
                  <a:cubicBezTo>
                    <a:pt x="406" y="358"/>
                    <a:pt x="410" y="356"/>
                    <a:pt x="414" y="353"/>
                  </a:cubicBezTo>
                  <a:cubicBezTo>
                    <a:pt x="418" y="350"/>
                    <a:pt x="422" y="346"/>
                    <a:pt x="427" y="342"/>
                  </a:cubicBezTo>
                  <a:cubicBezTo>
                    <a:pt x="436" y="333"/>
                    <a:pt x="441" y="324"/>
                    <a:pt x="444" y="315"/>
                  </a:cubicBezTo>
                  <a:cubicBezTo>
                    <a:pt x="447" y="305"/>
                    <a:pt x="447" y="296"/>
                    <a:pt x="446" y="286"/>
                  </a:cubicBezTo>
                  <a:cubicBezTo>
                    <a:pt x="444" y="277"/>
                    <a:pt x="441" y="267"/>
                    <a:pt x="435" y="258"/>
                  </a:cubicBezTo>
                  <a:cubicBezTo>
                    <a:pt x="430" y="249"/>
                    <a:pt x="423" y="240"/>
                    <a:pt x="415" y="232"/>
                  </a:cubicBezTo>
                  <a:cubicBezTo>
                    <a:pt x="413" y="239"/>
                    <a:pt x="410" y="247"/>
                    <a:pt x="406" y="256"/>
                  </a:cubicBezTo>
                  <a:cubicBezTo>
                    <a:pt x="401" y="265"/>
                    <a:pt x="395" y="273"/>
                    <a:pt x="386" y="282"/>
                  </a:cubicBezTo>
                  <a:cubicBezTo>
                    <a:pt x="377" y="291"/>
                    <a:pt x="367" y="298"/>
                    <a:pt x="358" y="302"/>
                  </a:cubicBezTo>
                  <a:cubicBezTo>
                    <a:pt x="349" y="306"/>
                    <a:pt x="340" y="307"/>
                    <a:pt x="332" y="307"/>
                  </a:cubicBezTo>
                  <a:cubicBezTo>
                    <a:pt x="324" y="306"/>
                    <a:pt x="315" y="304"/>
                    <a:pt x="307" y="299"/>
                  </a:cubicBezTo>
                  <a:cubicBezTo>
                    <a:pt x="300" y="295"/>
                    <a:pt x="292" y="289"/>
                    <a:pt x="285" y="281"/>
                  </a:cubicBezTo>
                  <a:cubicBezTo>
                    <a:pt x="277" y="274"/>
                    <a:pt x="271" y="266"/>
                    <a:pt x="266" y="256"/>
                  </a:cubicBezTo>
                  <a:cubicBezTo>
                    <a:pt x="262" y="247"/>
                    <a:pt x="259" y="238"/>
                    <a:pt x="258" y="228"/>
                  </a:cubicBezTo>
                  <a:cubicBezTo>
                    <a:pt x="258" y="218"/>
                    <a:pt x="260" y="208"/>
                    <a:pt x="264" y="198"/>
                  </a:cubicBezTo>
                  <a:cubicBezTo>
                    <a:pt x="268" y="187"/>
                    <a:pt x="275" y="177"/>
                    <a:pt x="285" y="167"/>
                  </a:cubicBezTo>
                  <a:cubicBezTo>
                    <a:pt x="292" y="160"/>
                    <a:pt x="300" y="154"/>
                    <a:pt x="307" y="151"/>
                  </a:cubicBezTo>
                  <a:cubicBezTo>
                    <a:pt x="314" y="147"/>
                    <a:pt x="322" y="145"/>
                    <a:pt x="329" y="144"/>
                  </a:cubicBezTo>
                  <a:cubicBezTo>
                    <a:pt x="337" y="144"/>
                    <a:pt x="344" y="144"/>
                    <a:pt x="352" y="146"/>
                  </a:cubicBezTo>
                  <a:cubicBezTo>
                    <a:pt x="360" y="148"/>
                    <a:pt x="367" y="151"/>
                    <a:pt x="375" y="156"/>
                  </a:cubicBezTo>
                  <a:cubicBezTo>
                    <a:pt x="383" y="160"/>
                    <a:pt x="391" y="165"/>
                    <a:pt x="399" y="172"/>
                  </a:cubicBezTo>
                  <a:cubicBezTo>
                    <a:pt x="406" y="178"/>
                    <a:pt x="414" y="185"/>
                    <a:pt x="422" y="193"/>
                  </a:cubicBezTo>
                  <a:close/>
                  <a:moveTo>
                    <a:pt x="396" y="214"/>
                  </a:moveTo>
                  <a:cubicBezTo>
                    <a:pt x="385" y="203"/>
                    <a:pt x="375" y="194"/>
                    <a:pt x="366" y="188"/>
                  </a:cubicBezTo>
                  <a:cubicBezTo>
                    <a:pt x="356" y="181"/>
                    <a:pt x="348" y="177"/>
                    <a:pt x="340" y="175"/>
                  </a:cubicBezTo>
                  <a:cubicBezTo>
                    <a:pt x="333" y="174"/>
                    <a:pt x="326" y="174"/>
                    <a:pt x="319" y="176"/>
                  </a:cubicBezTo>
                  <a:cubicBezTo>
                    <a:pt x="313" y="178"/>
                    <a:pt x="307" y="182"/>
                    <a:pt x="301" y="187"/>
                  </a:cubicBezTo>
                  <a:cubicBezTo>
                    <a:pt x="296" y="193"/>
                    <a:pt x="292" y="199"/>
                    <a:pt x="290" y="205"/>
                  </a:cubicBezTo>
                  <a:cubicBezTo>
                    <a:pt x="288" y="211"/>
                    <a:pt x="287" y="217"/>
                    <a:pt x="288" y="224"/>
                  </a:cubicBezTo>
                  <a:cubicBezTo>
                    <a:pt x="289" y="230"/>
                    <a:pt x="291" y="235"/>
                    <a:pt x="294" y="241"/>
                  </a:cubicBezTo>
                  <a:cubicBezTo>
                    <a:pt x="297" y="247"/>
                    <a:pt x="301" y="252"/>
                    <a:pt x="306" y="257"/>
                  </a:cubicBezTo>
                  <a:cubicBezTo>
                    <a:pt x="311" y="262"/>
                    <a:pt x="316" y="266"/>
                    <a:pt x="322" y="269"/>
                  </a:cubicBezTo>
                  <a:cubicBezTo>
                    <a:pt x="327" y="273"/>
                    <a:pt x="333" y="274"/>
                    <a:pt x="338" y="275"/>
                  </a:cubicBezTo>
                  <a:cubicBezTo>
                    <a:pt x="344" y="275"/>
                    <a:pt x="349" y="275"/>
                    <a:pt x="355" y="272"/>
                  </a:cubicBezTo>
                  <a:cubicBezTo>
                    <a:pt x="361" y="270"/>
                    <a:pt x="366" y="266"/>
                    <a:pt x="372" y="260"/>
                  </a:cubicBezTo>
                  <a:cubicBezTo>
                    <a:pt x="379" y="253"/>
                    <a:pt x="384" y="246"/>
                    <a:pt x="388" y="238"/>
                  </a:cubicBezTo>
                  <a:cubicBezTo>
                    <a:pt x="393" y="230"/>
                    <a:pt x="395" y="222"/>
                    <a:pt x="396" y="214"/>
                  </a:cubicBezTo>
                  <a:close/>
                  <a:moveTo>
                    <a:pt x="608" y="95"/>
                  </a:moveTo>
                  <a:cubicBezTo>
                    <a:pt x="611" y="98"/>
                    <a:pt x="612" y="101"/>
                    <a:pt x="613" y="103"/>
                  </a:cubicBezTo>
                  <a:cubicBezTo>
                    <a:pt x="614" y="106"/>
                    <a:pt x="614" y="108"/>
                    <a:pt x="612" y="110"/>
                  </a:cubicBezTo>
                  <a:lnTo>
                    <a:pt x="593" y="129"/>
                  </a:lnTo>
                  <a:lnTo>
                    <a:pt x="629" y="165"/>
                  </a:lnTo>
                  <a:cubicBezTo>
                    <a:pt x="629" y="166"/>
                    <a:pt x="630" y="167"/>
                    <a:pt x="630" y="167"/>
                  </a:cubicBezTo>
                  <a:cubicBezTo>
                    <a:pt x="630" y="168"/>
                    <a:pt x="630" y="169"/>
                    <a:pt x="629" y="171"/>
                  </a:cubicBezTo>
                  <a:cubicBezTo>
                    <a:pt x="629" y="172"/>
                    <a:pt x="628" y="173"/>
                    <a:pt x="627" y="175"/>
                  </a:cubicBezTo>
                  <a:cubicBezTo>
                    <a:pt x="625" y="177"/>
                    <a:pt x="624" y="178"/>
                    <a:pt x="621" y="181"/>
                  </a:cubicBezTo>
                  <a:cubicBezTo>
                    <a:pt x="619" y="183"/>
                    <a:pt x="617" y="185"/>
                    <a:pt x="616" y="186"/>
                  </a:cubicBezTo>
                  <a:cubicBezTo>
                    <a:pt x="614" y="187"/>
                    <a:pt x="612" y="188"/>
                    <a:pt x="611" y="189"/>
                  </a:cubicBezTo>
                  <a:cubicBezTo>
                    <a:pt x="610" y="189"/>
                    <a:pt x="609" y="189"/>
                    <a:pt x="608" y="189"/>
                  </a:cubicBezTo>
                  <a:cubicBezTo>
                    <a:pt x="607" y="189"/>
                    <a:pt x="607" y="189"/>
                    <a:pt x="606" y="188"/>
                  </a:cubicBezTo>
                  <a:lnTo>
                    <a:pt x="570" y="152"/>
                  </a:lnTo>
                  <a:lnTo>
                    <a:pt x="500" y="222"/>
                  </a:lnTo>
                  <a:cubicBezTo>
                    <a:pt x="499" y="223"/>
                    <a:pt x="498" y="224"/>
                    <a:pt x="497" y="224"/>
                  </a:cubicBezTo>
                  <a:cubicBezTo>
                    <a:pt x="496" y="225"/>
                    <a:pt x="495" y="225"/>
                    <a:pt x="493" y="225"/>
                  </a:cubicBezTo>
                  <a:cubicBezTo>
                    <a:pt x="492" y="225"/>
                    <a:pt x="491" y="224"/>
                    <a:pt x="489" y="223"/>
                  </a:cubicBezTo>
                  <a:cubicBezTo>
                    <a:pt x="488" y="222"/>
                    <a:pt x="486" y="220"/>
                    <a:pt x="484" y="218"/>
                  </a:cubicBezTo>
                  <a:cubicBezTo>
                    <a:pt x="482" y="216"/>
                    <a:pt x="480" y="215"/>
                    <a:pt x="479" y="213"/>
                  </a:cubicBezTo>
                  <a:cubicBezTo>
                    <a:pt x="478" y="212"/>
                    <a:pt x="477" y="211"/>
                    <a:pt x="476" y="209"/>
                  </a:cubicBezTo>
                  <a:cubicBezTo>
                    <a:pt x="475" y="208"/>
                    <a:pt x="475" y="206"/>
                    <a:pt x="474" y="205"/>
                  </a:cubicBezTo>
                  <a:cubicBezTo>
                    <a:pt x="473" y="203"/>
                    <a:pt x="473" y="202"/>
                    <a:pt x="472" y="200"/>
                  </a:cubicBezTo>
                  <a:lnTo>
                    <a:pt x="429" y="35"/>
                  </a:lnTo>
                  <a:cubicBezTo>
                    <a:pt x="429" y="34"/>
                    <a:pt x="429" y="32"/>
                    <a:pt x="429" y="31"/>
                  </a:cubicBezTo>
                  <a:cubicBezTo>
                    <a:pt x="430" y="30"/>
                    <a:pt x="430" y="28"/>
                    <a:pt x="431" y="26"/>
                  </a:cubicBezTo>
                  <a:cubicBezTo>
                    <a:pt x="432" y="25"/>
                    <a:pt x="434" y="23"/>
                    <a:pt x="436" y="21"/>
                  </a:cubicBezTo>
                  <a:cubicBezTo>
                    <a:pt x="437" y="18"/>
                    <a:pt x="440" y="16"/>
                    <a:pt x="442" y="13"/>
                  </a:cubicBezTo>
                  <a:cubicBezTo>
                    <a:pt x="445" y="10"/>
                    <a:pt x="448" y="8"/>
                    <a:pt x="451" y="6"/>
                  </a:cubicBezTo>
                  <a:cubicBezTo>
                    <a:pt x="453" y="4"/>
                    <a:pt x="455" y="2"/>
                    <a:pt x="457" y="1"/>
                  </a:cubicBezTo>
                  <a:cubicBezTo>
                    <a:pt x="458" y="0"/>
                    <a:pt x="460" y="0"/>
                    <a:pt x="461" y="0"/>
                  </a:cubicBezTo>
                  <a:cubicBezTo>
                    <a:pt x="463" y="0"/>
                    <a:pt x="464" y="0"/>
                    <a:pt x="464" y="1"/>
                  </a:cubicBezTo>
                  <a:lnTo>
                    <a:pt x="574" y="110"/>
                  </a:lnTo>
                  <a:lnTo>
                    <a:pt x="593" y="91"/>
                  </a:lnTo>
                  <a:cubicBezTo>
                    <a:pt x="595" y="89"/>
                    <a:pt x="597" y="89"/>
                    <a:pt x="599" y="89"/>
                  </a:cubicBezTo>
                  <a:cubicBezTo>
                    <a:pt x="602" y="90"/>
                    <a:pt x="605" y="92"/>
                    <a:pt x="608" y="95"/>
                  </a:cubicBezTo>
                  <a:close/>
                  <a:moveTo>
                    <a:pt x="457" y="39"/>
                  </a:moveTo>
                  <a:lnTo>
                    <a:pt x="457" y="39"/>
                  </a:lnTo>
                  <a:lnTo>
                    <a:pt x="496" y="188"/>
                  </a:lnTo>
                  <a:lnTo>
                    <a:pt x="551" y="133"/>
                  </a:lnTo>
                  <a:lnTo>
                    <a:pt x="45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2" name="Freeform 180"/>
            <p:cNvSpPr>
              <a:spLocks noEditPoints="1"/>
            </p:cNvSpPr>
            <p:nvPr/>
          </p:nvSpPr>
          <p:spPr bwMode="auto">
            <a:xfrm>
              <a:off x="2947988" y="5346703"/>
              <a:ext cx="354013" cy="374650"/>
            </a:xfrm>
            <a:custGeom>
              <a:avLst/>
              <a:gdLst/>
              <a:ahLst/>
              <a:cxnLst>
                <a:cxn ang="0">
                  <a:pos x="239" y="571"/>
                </a:cxn>
                <a:cxn ang="0">
                  <a:pos x="143" y="664"/>
                </a:cxn>
                <a:cxn ang="0">
                  <a:pos x="129" y="650"/>
                </a:cxn>
                <a:cxn ang="0">
                  <a:pos x="35" y="478"/>
                </a:cxn>
                <a:cxn ang="0">
                  <a:pos x="12" y="537"/>
                </a:cxn>
                <a:cxn ang="0">
                  <a:pos x="0" y="522"/>
                </a:cxn>
                <a:cxn ang="0">
                  <a:pos x="17" y="449"/>
                </a:cxn>
                <a:cxn ang="0">
                  <a:pos x="33" y="434"/>
                </a:cxn>
                <a:cxn ang="0">
                  <a:pos x="219" y="555"/>
                </a:cxn>
                <a:cxn ang="0">
                  <a:pos x="233" y="559"/>
                </a:cxn>
                <a:cxn ang="0">
                  <a:pos x="336" y="418"/>
                </a:cxn>
                <a:cxn ang="0">
                  <a:pos x="296" y="518"/>
                </a:cxn>
                <a:cxn ang="0">
                  <a:pos x="264" y="531"/>
                </a:cxn>
                <a:cxn ang="0">
                  <a:pos x="251" y="516"/>
                </a:cxn>
                <a:cxn ang="0">
                  <a:pos x="278" y="499"/>
                </a:cxn>
                <a:cxn ang="0">
                  <a:pos x="300" y="404"/>
                </a:cxn>
                <a:cxn ang="0">
                  <a:pos x="223" y="448"/>
                </a:cxn>
                <a:cxn ang="0">
                  <a:pos x="131" y="402"/>
                </a:cxn>
                <a:cxn ang="0">
                  <a:pos x="171" y="296"/>
                </a:cxn>
                <a:cxn ang="0">
                  <a:pos x="263" y="318"/>
                </a:cxn>
                <a:cxn ang="0">
                  <a:pos x="205" y="321"/>
                </a:cxn>
                <a:cxn ang="0">
                  <a:pos x="152" y="369"/>
                </a:cxn>
                <a:cxn ang="0">
                  <a:pos x="203" y="421"/>
                </a:cxn>
                <a:cxn ang="0">
                  <a:pos x="261" y="360"/>
                </a:cxn>
                <a:cxn ang="0">
                  <a:pos x="472" y="282"/>
                </a:cxn>
                <a:cxn ang="0">
                  <a:pos x="432" y="382"/>
                </a:cxn>
                <a:cxn ang="0">
                  <a:pos x="399" y="395"/>
                </a:cxn>
                <a:cxn ang="0">
                  <a:pos x="387" y="380"/>
                </a:cxn>
                <a:cxn ang="0">
                  <a:pos x="414" y="363"/>
                </a:cxn>
                <a:cxn ang="0">
                  <a:pos x="435" y="268"/>
                </a:cxn>
                <a:cxn ang="0">
                  <a:pos x="358" y="312"/>
                </a:cxn>
                <a:cxn ang="0">
                  <a:pos x="266" y="266"/>
                </a:cxn>
                <a:cxn ang="0">
                  <a:pos x="307" y="161"/>
                </a:cxn>
                <a:cxn ang="0">
                  <a:pos x="399" y="182"/>
                </a:cxn>
                <a:cxn ang="0">
                  <a:pos x="340" y="185"/>
                </a:cxn>
                <a:cxn ang="0">
                  <a:pos x="288" y="234"/>
                </a:cxn>
                <a:cxn ang="0">
                  <a:pos x="338" y="285"/>
                </a:cxn>
                <a:cxn ang="0">
                  <a:pos x="397" y="224"/>
                </a:cxn>
                <a:cxn ang="0">
                  <a:pos x="619" y="187"/>
                </a:cxn>
                <a:cxn ang="0">
                  <a:pos x="532" y="239"/>
                </a:cxn>
                <a:cxn ang="0">
                  <a:pos x="440" y="167"/>
                </a:cxn>
                <a:cxn ang="0">
                  <a:pos x="417" y="54"/>
                </a:cxn>
                <a:cxn ang="0">
                  <a:pos x="469" y="2"/>
                </a:cxn>
                <a:cxn ang="0">
                  <a:pos x="483" y="4"/>
                </a:cxn>
                <a:cxn ang="0">
                  <a:pos x="493" y="17"/>
                </a:cxn>
                <a:cxn ang="0">
                  <a:pos x="468" y="33"/>
                </a:cxn>
                <a:cxn ang="0">
                  <a:pos x="449" y="126"/>
                </a:cxn>
                <a:cxn ang="0">
                  <a:pos x="487" y="115"/>
                </a:cxn>
                <a:cxn ang="0">
                  <a:pos x="576" y="84"/>
                </a:cxn>
                <a:cxn ang="0">
                  <a:pos x="546" y="108"/>
                </a:cxn>
                <a:cxn ang="0">
                  <a:pos x="496" y="146"/>
                </a:cxn>
                <a:cxn ang="0">
                  <a:pos x="544" y="209"/>
                </a:cxn>
                <a:cxn ang="0">
                  <a:pos x="595" y="160"/>
                </a:cxn>
              </a:cxnLst>
              <a:rect l="0" t="0" r="r" b="b"/>
              <a:pathLst>
                <a:path w="625" h="664">
                  <a:moveTo>
                    <a:pt x="233" y="559"/>
                  </a:moveTo>
                  <a:cubicBezTo>
                    <a:pt x="235" y="561"/>
                    <a:pt x="236" y="562"/>
                    <a:pt x="237" y="564"/>
                  </a:cubicBezTo>
                  <a:cubicBezTo>
                    <a:pt x="238" y="565"/>
                    <a:pt x="239" y="566"/>
                    <a:pt x="239" y="568"/>
                  </a:cubicBezTo>
                  <a:cubicBezTo>
                    <a:pt x="239" y="569"/>
                    <a:pt x="239" y="570"/>
                    <a:pt x="239" y="571"/>
                  </a:cubicBezTo>
                  <a:cubicBezTo>
                    <a:pt x="239" y="572"/>
                    <a:pt x="238" y="572"/>
                    <a:pt x="238" y="573"/>
                  </a:cubicBezTo>
                  <a:lnTo>
                    <a:pt x="148" y="663"/>
                  </a:lnTo>
                  <a:cubicBezTo>
                    <a:pt x="147" y="663"/>
                    <a:pt x="147" y="664"/>
                    <a:pt x="146" y="664"/>
                  </a:cubicBezTo>
                  <a:cubicBezTo>
                    <a:pt x="145" y="664"/>
                    <a:pt x="144" y="664"/>
                    <a:pt x="143" y="664"/>
                  </a:cubicBezTo>
                  <a:cubicBezTo>
                    <a:pt x="142" y="664"/>
                    <a:pt x="140" y="663"/>
                    <a:pt x="139" y="662"/>
                  </a:cubicBezTo>
                  <a:cubicBezTo>
                    <a:pt x="137" y="661"/>
                    <a:pt x="136" y="660"/>
                    <a:pt x="134" y="658"/>
                  </a:cubicBezTo>
                  <a:cubicBezTo>
                    <a:pt x="133" y="657"/>
                    <a:pt x="131" y="655"/>
                    <a:pt x="130" y="654"/>
                  </a:cubicBezTo>
                  <a:cubicBezTo>
                    <a:pt x="130" y="652"/>
                    <a:pt x="129" y="651"/>
                    <a:pt x="129" y="650"/>
                  </a:cubicBezTo>
                  <a:cubicBezTo>
                    <a:pt x="128" y="649"/>
                    <a:pt x="128" y="648"/>
                    <a:pt x="128" y="647"/>
                  </a:cubicBezTo>
                  <a:cubicBezTo>
                    <a:pt x="129" y="646"/>
                    <a:pt x="129" y="645"/>
                    <a:pt x="130" y="644"/>
                  </a:cubicBezTo>
                  <a:lnTo>
                    <a:pt x="165" y="608"/>
                  </a:lnTo>
                  <a:lnTo>
                    <a:pt x="35" y="478"/>
                  </a:lnTo>
                  <a:lnTo>
                    <a:pt x="22" y="531"/>
                  </a:lnTo>
                  <a:cubicBezTo>
                    <a:pt x="21" y="533"/>
                    <a:pt x="20" y="535"/>
                    <a:pt x="19" y="537"/>
                  </a:cubicBezTo>
                  <a:cubicBezTo>
                    <a:pt x="18" y="538"/>
                    <a:pt x="17" y="538"/>
                    <a:pt x="16" y="538"/>
                  </a:cubicBezTo>
                  <a:cubicBezTo>
                    <a:pt x="15" y="538"/>
                    <a:pt x="14" y="538"/>
                    <a:pt x="12" y="537"/>
                  </a:cubicBezTo>
                  <a:cubicBezTo>
                    <a:pt x="10" y="536"/>
                    <a:pt x="9" y="534"/>
                    <a:pt x="7" y="532"/>
                  </a:cubicBezTo>
                  <a:cubicBezTo>
                    <a:pt x="5" y="531"/>
                    <a:pt x="4" y="529"/>
                    <a:pt x="3" y="528"/>
                  </a:cubicBezTo>
                  <a:cubicBezTo>
                    <a:pt x="2" y="527"/>
                    <a:pt x="1" y="526"/>
                    <a:pt x="1" y="525"/>
                  </a:cubicBezTo>
                  <a:cubicBezTo>
                    <a:pt x="0" y="524"/>
                    <a:pt x="0" y="523"/>
                    <a:pt x="0" y="522"/>
                  </a:cubicBezTo>
                  <a:cubicBezTo>
                    <a:pt x="0" y="521"/>
                    <a:pt x="0" y="520"/>
                    <a:pt x="1" y="518"/>
                  </a:cubicBezTo>
                  <a:lnTo>
                    <a:pt x="15" y="453"/>
                  </a:lnTo>
                  <a:cubicBezTo>
                    <a:pt x="15" y="453"/>
                    <a:pt x="15" y="452"/>
                    <a:pt x="15" y="451"/>
                  </a:cubicBezTo>
                  <a:cubicBezTo>
                    <a:pt x="16" y="451"/>
                    <a:pt x="16" y="450"/>
                    <a:pt x="17" y="449"/>
                  </a:cubicBezTo>
                  <a:cubicBezTo>
                    <a:pt x="17" y="448"/>
                    <a:pt x="18" y="447"/>
                    <a:pt x="19" y="446"/>
                  </a:cubicBezTo>
                  <a:cubicBezTo>
                    <a:pt x="20" y="445"/>
                    <a:pt x="22" y="443"/>
                    <a:pt x="23" y="442"/>
                  </a:cubicBezTo>
                  <a:cubicBezTo>
                    <a:pt x="25" y="440"/>
                    <a:pt x="27" y="438"/>
                    <a:pt x="29" y="437"/>
                  </a:cubicBezTo>
                  <a:cubicBezTo>
                    <a:pt x="30" y="436"/>
                    <a:pt x="32" y="435"/>
                    <a:pt x="33" y="434"/>
                  </a:cubicBezTo>
                  <a:cubicBezTo>
                    <a:pt x="34" y="434"/>
                    <a:pt x="35" y="434"/>
                    <a:pt x="36" y="434"/>
                  </a:cubicBezTo>
                  <a:cubicBezTo>
                    <a:pt x="36" y="434"/>
                    <a:pt x="37" y="434"/>
                    <a:pt x="38" y="435"/>
                  </a:cubicBezTo>
                  <a:lnTo>
                    <a:pt x="188" y="586"/>
                  </a:lnTo>
                  <a:lnTo>
                    <a:pt x="219" y="555"/>
                  </a:lnTo>
                  <a:cubicBezTo>
                    <a:pt x="220" y="554"/>
                    <a:pt x="221" y="553"/>
                    <a:pt x="222" y="553"/>
                  </a:cubicBezTo>
                  <a:cubicBezTo>
                    <a:pt x="223" y="553"/>
                    <a:pt x="224" y="553"/>
                    <a:pt x="225" y="553"/>
                  </a:cubicBezTo>
                  <a:cubicBezTo>
                    <a:pt x="226" y="554"/>
                    <a:pt x="228" y="554"/>
                    <a:pt x="229" y="555"/>
                  </a:cubicBezTo>
                  <a:cubicBezTo>
                    <a:pt x="230" y="556"/>
                    <a:pt x="232" y="558"/>
                    <a:pt x="233" y="559"/>
                  </a:cubicBezTo>
                  <a:close/>
                  <a:moveTo>
                    <a:pt x="287" y="339"/>
                  </a:moveTo>
                  <a:cubicBezTo>
                    <a:pt x="294" y="346"/>
                    <a:pt x="301" y="354"/>
                    <a:pt x="308" y="363"/>
                  </a:cubicBezTo>
                  <a:cubicBezTo>
                    <a:pt x="314" y="371"/>
                    <a:pt x="320" y="380"/>
                    <a:pt x="325" y="389"/>
                  </a:cubicBezTo>
                  <a:cubicBezTo>
                    <a:pt x="330" y="398"/>
                    <a:pt x="334" y="408"/>
                    <a:pt x="336" y="418"/>
                  </a:cubicBezTo>
                  <a:cubicBezTo>
                    <a:pt x="339" y="427"/>
                    <a:pt x="340" y="437"/>
                    <a:pt x="339" y="447"/>
                  </a:cubicBezTo>
                  <a:cubicBezTo>
                    <a:pt x="338" y="457"/>
                    <a:pt x="335" y="467"/>
                    <a:pt x="330" y="477"/>
                  </a:cubicBezTo>
                  <a:cubicBezTo>
                    <a:pt x="326" y="487"/>
                    <a:pt x="318" y="497"/>
                    <a:pt x="308" y="507"/>
                  </a:cubicBezTo>
                  <a:cubicBezTo>
                    <a:pt x="304" y="511"/>
                    <a:pt x="301" y="515"/>
                    <a:pt x="296" y="518"/>
                  </a:cubicBezTo>
                  <a:cubicBezTo>
                    <a:pt x="292" y="521"/>
                    <a:pt x="289" y="523"/>
                    <a:pt x="285" y="526"/>
                  </a:cubicBezTo>
                  <a:cubicBezTo>
                    <a:pt x="281" y="528"/>
                    <a:pt x="278" y="529"/>
                    <a:pt x="276" y="531"/>
                  </a:cubicBezTo>
                  <a:cubicBezTo>
                    <a:pt x="273" y="532"/>
                    <a:pt x="271" y="532"/>
                    <a:pt x="269" y="532"/>
                  </a:cubicBezTo>
                  <a:cubicBezTo>
                    <a:pt x="267" y="532"/>
                    <a:pt x="265" y="532"/>
                    <a:pt x="264" y="531"/>
                  </a:cubicBezTo>
                  <a:cubicBezTo>
                    <a:pt x="262" y="530"/>
                    <a:pt x="260" y="528"/>
                    <a:pt x="258" y="526"/>
                  </a:cubicBezTo>
                  <a:cubicBezTo>
                    <a:pt x="256" y="524"/>
                    <a:pt x="254" y="523"/>
                    <a:pt x="253" y="521"/>
                  </a:cubicBezTo>
                  <a:cubicBezTo>
                    <a:pt x="252" y="520"/>
                    <a:pt x="251" y="519"/>
                    <a:pt x="251" y="518"/>
                  </a:cubicBezTo>
                  <a:cubicBezTo>
                    <a:pt x="251" y="517"/>
                    <a:pt x="251" y="516"/>
                    <a:pt x="251" y="516"/>
                  </a:cubicBezTo>
                  <a:cubicBezTo>
                    <a:pt x="251" y="515"/>
                    <a:pt x="252" y="514"/>
                    <a:pt x="252" y="514"/>
                  </a:cubicBezTo>
                  <a:cubicBezTo>
                    <a:pt x="253" y="513"/>
                    <a:pt x="255" y="512"/>
                    <a:pt x="258" y="510"/>
                  </a:cubicBezTo>
                  <a:cubicBezTo>
                    <a:pt x="260" y="509"/>
                    <a:pt x="263" y="508"/>
                    <a:pt x="266" y="506"/>
                  </a:cubicBezTo>
                  <a:cubicBezTo>
                    <a:pt x="270" y="504"/>
                    <a:pt x="274" y="502"/>
                    <a:pt x="278" y="499"/>
                  </a:cubicBezTo>
                  <a:cubicBezTo>
                    <a:pt x="282" y="496"/>
                    <a:pt x="287" y="492"/>
                    <a:pt x="291" y="487"/>
                  </a:cubicBezTo>
                  <a:cubicBezTo>
                    <a:pt x="300" y="479"/>
                    <a:pt x="306" y="470"/>
                    <a:pt x="308" y="460"/>
                  </a:cubicBezTo>
                  <a:cubicBezTo>
                    <a:pt x="311" y="451"/>
                    <a:pt x="312" y="441"/>
                    <a:pt x="310" y="432"/>
                  </a:cubicBezTo>
                  <a:cubicBezTo>
                    <a:pt x="308" y="423"/>
                    <a:pt x="305" y="413"/>
                    <a:pt x="300" y="404"/>
                  </a:cubicBezTo>
                  <a:cubicBezTo>
                    <a:pt x="294" y="395"/>
                    <a:pt x="287" y="386"/>
                    <a:pt x="279" y="378"/>
                  </a:cubicBezTo>
                  <a:cubicBezTo>
                    <a:pt x="278" y="385"/>
                    <a:pt x="274" y="393"/>
                    <a:pt x="270" y="402"/>
                  </a:cubicBezTo>
                  <a:cubicBezTo>
                    <a:pt x="266" y="410"/>
                    <a:pt x="259" y="419"/>
                    <a:pt x="251" y="427"/>
                  </a:cubicBezTo>
                  <a:cubicBezTo>
                    <a:pt x="241" y="437"/>
                    <a:pt x="232" y="444"/>
                    <a:pt x="223" y="448"/>
                  </a:cubicBezTo>
                  <a:cubicBezTo>
                    <a:pt x="213" y="451"/>
                    <a:pt x="205" y="453"/>
                    <a:pt x="196" y="452"/>
                  </a:cubicBezTo>
                  <a:cubicBezTo>
                    <a:pt x="188" y="452"/>
                    <a:pt x="180" y="449"/>
                    <a:pt x="172" y="445"/>
                  </a:cubicBezTo>
                  <a:cubicBezTo>
                    <a:pt x="164" y="440"/>
                    <a:pt x="156" y="435"/>
                    <a:pt x="149" y="427"/>
                  </a:cubicBezTo>
                  <a:cubicBezTo>
                    <a:pt x="141" y="420"/>
                    <a:pt x="135" y="411"/>
                    <a:pt x="131" y="402"/>
                  </a:cubicBezTo>
                  <a:cubicBezTo>
                    <a:pt x="126" y="393"/>
                    <a:pt x="123" y="384"/>
                    <a:pt x="123" y="374"/>
                  </a:cubicBezTo>
                  <a:cubicBezTo>
                    <a:pt x="122" y="364"/>
                    <a:pt x="124" y="354"/>
                    <a:pt x="128" y="343"/>
                  </a:cubicBezTo>
                  <a:cubicBezTo>
                    <a:pt x="132" y="333"/>
                    <a:pt x="139" y="323"/>
                    <a:pt x="150" y="313"/>
                  </a:cubicBezTo>
                  <a:cubicBezTo>
                    <a:pt x="157" y="306"/>
                    <a:pt x="164" y="300"/>
                    <a:pt x="171" y="296"/>
                  </a:cubicBezTo>
                  <a:cubicBezTo>
                    <a:pt x="179" y="293"/>
                    <a:pt x="186" y="291"/>
                    <a:pt x="194" y="290"/>
                  </a:cubicBezTo>
                  <a:cubicBezTo>
                    <a:pt x="201" y="289"/>
                    <a:pt x="209" y="290"/>
                    <a:pt x="216" y="292"/>
                  </a:cubicBezTo>
                  <a:cubicBezTo>
                    <a:pt x="224" y="294"/>
                    <a:pt x="232" y="297"/>
                    <a:pt x="239" y="301"/>
                  </a:cubicBezTo>
                  <a:cubicBezTo>
                    <a:pt x="247" y="306"/>
                    <a:pt x="255" y="311"/>
                    <a:pt x="263" y="318"/>
                  </a:cubicBezTo>
                  <a:cubicBezTo>
                    <a:pt x="271" y="324"/>
                    <a:pt x="279" y="331"/>
                    <a:pt x="287" y="339"/>
                  </a:cubicBezTo>
                  <a:close/>
                  <a:moveTo>
                    <a:pt x="261" y="360"/>
                  </a:moveTo>
                  <a:cubicBezTo>
                    <a:pt x="249" y="348"/>
                    <a:pt x="239" y="340"/>
                    <a:pt x="230" y="333"/>
                  </a:cubicBezTo>
                  <a:cubicBezTo>
                    <a:pt x="221" y="327"/>
                    <a:pt x="212" y="323"/>
                    <a:pt x="205" y="321"/>
                  </a:cubicBezTo>
                  <a:cubicBezTo>
                    <a:pt x="197" y="319"/>
                    <a:pt x="190" y="319"/>
                    <a:pt x="183" y="322"/>
                  </a:cubicBezTo>
                  <a:cubicBezTo>
                    <a:pt x="177" y="324"/>
                    <a:pt x="171" y="328"/>
                    <a:pt x="166" y="333"/>
                  </a:cubicBezTo>
                  <a:cubicBezTo>
                    <a:pt x="160" y="339"/>
                    <a:pt x="156" y="345"/>
                    <a:pt x="154" y="351"/>
                  </a:cubicBezTo>
                  <a:cubicBezTo>
                    <a:pt x="152" y="357"/>
                    <a:pt x="151" y="363"/>
                    <a:pt x="152" y="369"/>
                  </a:cubicBezTo>
                  <a:cubicBezTo>
                    <a:pt x="153" y="375"/>
                    <a:pt x="155" y="381"/>
                    <a:pt x="158" y="387"/>
                  </a:cubicBezTo>
                  <a:cubicBezTo>
                    <a:pt x="162" y="393"/>
                    <a:pt x="166" y="398"/>
                    <a:pt x="170" y="402"/>
                  </a:cubicBezTo>
                  <a:cubicBezTo>
                    <a:pt x="175" y="408"/>
                    <a:pt x="181" y="412"/>
                    <a:pt x="186" y="415"/>
                  </a:cubicBezTo>
                  <a:cubicBezTo>
                    <a:pt x="192" y="418"/>
                    <a:pt x="197" y="420"/>
                    <a:pt x="203" y="421"/>
                  </a:cubicBezTo>
                  <a:cubicBezTo>
                    <a:pt x="208" y="421"/>
                    <a:pt x="214" y="420"/>
                    <a:pt x="219" y="418"/>
                  </a:cubicBezTo>
                  <a:cubicBezTo>
                    <a:pt x="225" y="416"/>
                    <a:pt x="231" y="412"/>
                    <a:pt x="236" y="406"/>
                  </a:cubicBezTo>
                  <a:cubicBezTo>
                    <a:pt x="243" y="399"/>
                    <a:pt x="248" y="392"/>
                    <a:pt x="253" y="384"/>
                  </a:cubicBezTo>
                  <a:cubicBezTo>
                    <a:pt x="257" y="375"/>
                    <a:pt x="260" y="367"/>
                    <a:pt x="261" y="360"/>
                  </a:cubicBezTo>
                  <a:close/>
                  <a:moveTo>
                    <a:pt x="422" y="203"/>
                  </a:moveTo>
                  <a:cubicBezTo>
                    <a:pt x="430" y="211"/>
                    <a:pt x="437" y="219"/>
                    <a:pt x="443" y="227"/>
                  </a:cubicBezTo>
                  <a:cubicBezTo>
                    <a:pt x="450" y="236"/>
                    <a:pt x="456" y="244"/>
                    <a:pt x="461" y="253"/>
                  </a:cubicBezTo>
                  <a:cubicBezTo>
                    <a:pt x="466" y="263"/>
                    <a:pt x="470" y="272"/>
                    <a:pt x="472" y="282"/>
                  </a:cubicBezTo>
                  <a:cubicBezTo>
                    <a:pt x="475" y="292"/>
                    <a:pt x="476" y="301"/>
                    <a:pt x="475" y="311"/>
                  </a:cubicBezTo>
                  <a:cubicBezTo>
                    <a:pt x="474" y="321"/>
                    <a:pt x="471" y="332"/>
                    <a:pt x="466" y="342"/>
                  </a:cubicBezTo>
                  <a:cubicBezTo>
                    <a:pt x="461" y="352"/>
                    <a:pt x="454" y="362"/>
                    <a:pt x="444" y="372"/>
                  </a:cubicBezTo>
                  <a:cubicBezTo>
                    <a:pt x="440" y="375"/>
                    <a:pt x="436" y="379"/>
                    <a:pt x="432" y="382"/>
                  </a:cubicBezTo>
                  <a:cubicBezTo>
                    <a:pt x="428" y="385"/>
                    <a:pt x="424" y="388"/>
                    <a:pt x="421" y="390"/>
                  </a:cubicBezTo>
                  <a:cubicBezTo>
                    <a:pt x="417" y="392"/>
                    <a:pt x="414" y="394"/>
                    <a:pt x="411" y="395"/>
                  </a:cubicBezTo>
                  <a:cubicBezTo>
                    <a:pt x="409" y="396"/>
                    <a:pt x="406" y="397"/>
                    <a:pt x="405" y="397"/>
                  </a:cubicBezTo>
                  <a:cubicBezTo>
                    <a:pt x="403" y="397"/>
                    <a:pt x="401" y="396"/>
                    <a:pt x="399" y="395"/>
                  </a:cubicBezTo>
                  <a:cubicBezTo>
                    <a:pt x="398" y="394"/>
                    <a:pt x="396" y="393"/>
                    <a:pt x="393" y="390"/>
                  </a:cubicBezTo>
                  <a:cubicBezTo>
                    <a:pt x="391" y="388"/>
                    <a:pt x="390" y="387"/>
                    <a:pt x="389" y="386"/>
                  </a:cubicBezTo>
                  <a:cubicBezTo>
                    <a:pt x="388" y="384"/>
                    <a:pt x="387" y="383"/>
                    <a:pt x="387" y="382"/>
                  </a:cubicBezTo>
                  <a:cubicBezTo>
                    <a:pt x="387" y="381"/>
                    <a:pt x="386" y="381"/>
                    <a:pt x="387" y="380"/>
                  </a:cubicBezTo>
                  <a:cubicBezTo>
                    <a:pt x="387" y="379"/>
                    <a:pt x="387" y="378"/>
                    <a:pt x="388" y="378"/>
                  </a:cubicBezTo>
                  <a:cubicBezTo>
                    <a:pt x="389" y="377"/>
                    <a:pt x="391" y="376"/>
                    <a:pt x="393" y="375"/>
                  </a:cubicBezTo>
                  <a:cubicBezTo>
                    <a:pt x="396" y="374"/>
                    <a:pt x="399" y="372"/>
                    <a:pt x="402" y="370"/>
                  </a:cubicBezTo>
                  <a:cubicBezTo>
                    <a:pt x="406" y="368"/>
                    <a:pt x="410" y="366"/>
                    <a:pt x="414" y="363"/>
                  </a:cubicBezTo>
                  <a:cubicBezTo>
                    <a:pt x="418" y="360"/>
                    <a:pt x="423" y="356"/>
                    <a:pt x="427" y="352"/>
                  </a:cubicBezTo>
                  <a:cubicBezTo>
                    <a:pt x="436" y="343"/>
                    <a:pt x="441" y="334"/>
                    <a:pt x="444" y="325"/>
                  </a:cubicBezTo>
                  <a:cubicBezTo>
                    <a:pt x="447" y="315"/>
                    <a:pt x="448" y="306"/>
                    <a:pt x="446" y="296"/>
                  </a:cubicBezTo>
                  <a:cubicBezTo>
                    <a:pt x="444" y="287"/>
                    <a:pt x="441" y="277"/>
                    <a:pt x="435" y="268"/>
                  </a:cubicBezTo>
                  <a:cubicBezTo>
                    <a:pt x="430" y="259"/>
                    <a:pt x="423" y="250"/>
                    <a:pt x="415" y="242"/>
                  </a:cubicBezTo>
                  <a:cubicBezTo>
                    <a:pt x="413" y="249"/>
                    <a:pt x="410" y="257"/>
                    <a:pt x="406" y="266"/>
                  </a:cubicBezTo>
                  <a:cubicBezTo>
                    <a:pt x="401" y="275"/>
                    <a:pt x="395" y="283"/>
                    <a:pt x="386" y="292"/>
                  </a:cubicBezTo>
                  <a:cubicBezTo>
                    <a:pt x="377" y="301"/>
                    <a:pt x="367" y="308"/>
                    <a:pt x="358" y="312"/>
                  </a:cubicBezTo>
                  <a:cubicBezTo>
                    <a:pt x="349" y="316"/>
                    <a:pt x="340" y="317"/>
                    <a:pt x="332" y="317"/>
                  </a:cubicBezTo>
                  <a:cubicBezTo>
                    <a:pt x="324" y="316"/>
                    <a:pt x="315" y="314"/>
                    <a:pt x="308" y="309"/>
                  </a:cubicBezTo>
                  <a:cubicBezTo>
                    <a:pt x="300" y="305"/>
                    <a:pt x="292" y="299"/>
                    <a:pt x="285" y="291"/>
                  </a:cubicBezTo>
                  <a:cubicBezTo>
                    <a:pt x="277" y="284"/>
                    <a:pt x="271" y="276"/>
                    <a:pt x="266" y="266"/>
                  </a:cubicBezTo>
                  <a:cubicBezTo>
                    <a:pt x="262" y="257"/>
                    <a:pt x="259" y="248"/>
                    <a:pt x="259" y="238"/>
                  </a:cubicBezTo>
                  <a:cubicBezTo>
                    <a:pt x="258" y="228"/>
                    <a:pt x="260" y="218"/>
                    <a:pt x="264" y="208"/>
                  </a:cubicBezTo>
                  <a:cubicBezTo>
                    <a:pt x="268" y="197"/>
                    <a:pt x="275" y="187"/>
                    <a:pt x="285" y="177"/>
                  </a:cubicBezTo>
                  <a:cubicBezTo>
                    <a:pt x="292" y="170"/>
                    <a:pt x="300" y="164"/>
                    <a:pt x="307" y="161"/>
                  </a:cubicBezTo>
                  <a:cubicBezTo>
                    <a:pt x="314" y="157"/>
                    <a:pt x="322" y="155"/>
                    <a:pt x="329" y="154"/>
                  </a:cubicBezTo>
                  <a:cubicBezTo>
                    <a:pt x="337" y="154"/>
                    <a:pt x="344" y="154"/>
                    <a:pt x="352" y="156"/>
                  </a:cubicBezTo>
                  <a:cubicBezTo>
                    <a:pt x="360" y="158"/>
                    <a:pt x="367" y="161"/>
                    <a:pt x="375" y="166"/>
                  </a:cubicBezTo>
                  <a:cubicBezTo>
                    <a:pt x="383" y="170"/>
                    <a:pt x="391" y="175"/>
                    <a:pt x="399" y="182"/>
                  </a:cubicBezTo>
                  <a:cubicBezTo>
                    <a:pt x="407" y="188"/>
                    <a:pt x="414" y="195"/>
                    <a:pt x="422" y="203"/>
                  </a:cubicBezTo>
                  <a:close/>
                  <a:moveTo>
                    <a:pt x="397" y="224"/>
                  </a:moveTo>
                  <a:cubicBezTo>
                    <a:pt x="385" y="213"/>
                    <a:pt x="375" y="204"/>
                    <a:pt x="366" y="198"/>
                  </a:cubicBezTo>
                  <a:cubicBezTo>
                    <a:pt x="356" y="191"/>
                    <a:pt x="348" y="187"/>
                    <a:pt x="340" y="185"/>
                  </a:cubicBezTo>
                  <a:cubicBezTo>
                    <a:pt x="333" y="184"/>
                    <a:pt x="326" y="184"/>
                    <a:pt x="319" y="186"/>
                  </a:cubicBezTo>
                  <a:cubicBezTo>
                    <a:pt x="313" y="188"/>
                    <a:pt x="307" y="192"/>
                    <a:pt x="301" y="197"/>
                  </a:cubicBezTo>
                  <a:cubicBezTo>
                    <a:pt x="296" y="203"/>
                    <a:pt x="292" y="209"/>
                    <a:pt x="290" y="215"/>
                  </a:cubicBezTo>
                  <a:cubicBezTo>
                    <a:pt x="288" y="221"/>
                    <a:pt x="287" y="227"/>
                    <a:pt x="288" y="234"/>
                  </a:cubicBezTo>
                  <a:cubicBezTo>
                    <a:pt x="289" y="240"/>
                    <a:pt x="291" y="245"/>
                    <a:pt x="294" y="251"/>
                  </a:cubicBezTo>
                  <a:cubicBezTo>
                    <a:pt x="297" y="257"/>
                    <a:pt x="301" y="262"/>
                    <a:pt x="306" y="267"/>
                  </a:cubicBezTo>
                  <a:cubicBezTo>
                    <a:pt x="311" y="272"/>
                    <a:pt x="317" y="276"/>
                    <a:pt x="322" y="279"/>
                  </a:cubicBezTo>
                  <a:cubicBezTo>
                    <a:pt x="327" y="283"/>
                    <a:pt x="333" y="284"/>
                    <a:pt x="338" y="285"/>
                  </a:cubicBezTo>
                  <a:cubicBezTo>
                    <a:pt x="344" y="285"/>
                    <a:pt x="349" y="285"/>
                    <a:pt x="355" y="282"/>
                  </a:cubicBezTo>
                  <a:cubicBezTo>
                    <a:pt x="361" y="280"/>
                    <a:pt x="366" y="276"/>
                    <a:pt x="372" y="270"/>
                  </a:cubicBezTo>
                  <a:cubicBezTo>
                    <a:pt x="379" y="263"/>
                    <a:pt x="384" y="256"/>
                    <a:pt x="388" y="248"/>
                  </a:cubicBezTo>
                  <a:cubicBezTo>
                    <a:pt x="393" y="240"/>
                    <a:pt x="395" y="232"/>
                    <a:pt x="397" y="224"/>
                  </a:cubicBezTo>
                  <a:close/>
                  <a:moveTo>
                    <a:pt x="598" y="101"/>
                  </a:moveTo>
                  <a:cubicBezTo>
                    <a:pt x="606" y="109"/>
                    <a:pt x="612" y="117"/>
                    <a:pt x="616" y="127"/>
                  </a:cubicBezTo>
                  <a:cubicBezTo>
                    <a:pt x="621" y="136"/>
                    <a:pt x="624" y="146"/>
                    <a:pt x="624" y="156"/>
                  </a:cubicBezTo>
                  <a:cubicBezTo>
                    <a:pt x="625" y="166"/>
                    <a:pt x="623" y="176"/>
                    <a:pt x="619" y="187"/>
                  </a:cubicBezTo>
                  <a:cubicBezTo>
                    <a:pt x="615" y="197"/>
                    <a:pt x="608" y="208"/>
                    <a:pt x="598" y="218"/>
                  </a:cubicBezTo>
                  <a:cubicBezTo>
                    <a:pt x="591" y="225"/>
                    <a:pt x="584" y="230"/>
                    <a:pt x="576" y="234"/>
                  </a:cubicBezTo>
                  <a:cubicBezTo>
                    <a:pt x="569" y="238"/>
                    <a:pt x="562" y="240"/>
                    <a:pt x="554" y="241"/>
                  </a:cubicBezTo>
                  <a:cubicBezTo>
                    <a:pt x="547" y="241"/>
                    <a:pt x="540" y="241"/>
                    <a:pt x="532" y="239"/>
                  </a:cubicBezTo>
                  <a:cubicBezTo>
                    <a:pt x="525" y="237"/>
                    <a:pt x="517" y="233"/>
                    <a:pt x="509" y="229"/>
                  </a:cubicBezTo>
                  <a:cubicBezTo>
                    <a:pt x="502" y="224"/>
                    <a:pt x="494" y="219"/>
                    <a:pt x="486" y="212"/>
                  </a:cubicBezTo>
                  <a:cubicBezTo>
                    <a:pt x="478" y="206"/>
                    <a:pt x="470" y="198"/>
                    <a:pt x="462" y="190"/>
                  </a:cubicBezTo>
                  <a:cubicBezTo>
                    <a:pt x="454" y="183"/>
                    <a:pt x="447" y="175"/>
                    <a:pt x="440" y="167"/>
                  </a:cubicBezTo>
                  <a:cubicBezTo>
                    <a:pt x="434" y="158"/>
                    <a:pt x="428" y="150"/>
                    <a:pt x="423" y="141"/>
                  </a:cubicBezTo>
                  <a:cubicBezTo>
                    <a:pt x="418" y="132"/>
                    <a:pt x="414" y="122"/>
                    <a:pt x="412" y="113"/>
                  </a:cubicBezTo>
                  <a:cubicBezTo>
                    <a:pt x="409" y="103"/>
                    <a:pt x="408" y="93"/>
                    <a:pt x="409" y="84"/>
                  </a:cubicBezTo>
                  <a:cubicBezTo>
                    <a:pt x="409" y="74"/>
                    <a:pt x="412" y="64"/>
                    <a:pt x="417" y="54"/>
                  </a:cubicBezTo>
                  <a:cubicBezTo>
                    <a:pt x="421" y="44"/>
                    <a:pt x="429" y="34"/>
                    <a:pt x="438" y="24"/>
                  </a:cubicBezTo>
                  <a:cubicBezTo>
                    <a:pt x="442" y="21"/>
                    <a:pt x="445" y="18"/>
                    <a:pt x="449" y="15"/>
                  </a:cubicBezTo>
                  <a:cubicBezTo>
                    <a:pt x="453" y="12"/>
                    <a:pt x="456" y="9"/>
                    <a:pt x="460" y="7"/>
                  </a:cubicBezTo>
                  <a:cubicBezTo>
                    <a:pt x="463" y="5"/>
                    <a:pt x="466" y="3"/>
                    <a:pt x="469" y="2"/>
                  </a:cubicBezTo>
                  <a:cubicBezTo>
                    <a:pt x="472" y="1"/>
                    <a:pt x="474" y="1"/>
                    <a:pt x="475" y="0"/>
                  </a:cubicBezTo>
                  <a:cubicBezTo>
                    <a:pt x="476" y="0"/>
                    <a:pt x="477" y="0"/>
                    <a:pt x="478" y="1"/>
                  </a:cubicBezTo>
                  <a:cubicBezTo>
                    <a:pt x="479" y="1"/>
                    <a:pt x="480" y="1"/>
                    <a:pt x="480" y="2"/>
                  </a:cubicBezTo>
                  <a:cubicBezTo>
                    <a:pt x="481" y="2"/>
                    <a:pt x="482" y="3"/>
                    <a:pt x="483" y="4"/>
                  </a:cubicBezTo>
                  <a:cubicBezTo>
                    <a:pt x="484" y="4"/>
                    <a:pt x="485" y="5"/>
                    <a:pt x="486" y="7"/>
                  </a:cubicBezTo>
                  <a:cubicBezTo>
                    <a:pt x="488" y="8"/>
                    <a:pt x="489" y="10"/>
                    <a:pt x="490" y="11"/>
                  </a:cubicBezTo>
                  <a:cubicBezTo>
                    <a:pt x="491" y="12"/>
                    <a:pt x="492" y="13"/>
                    <a:pt x="493" y="14"/>
                  </a:cubicBezTo>
                  <a:cubicBezTo>
                    <a:pt x="493" y="15"/>
                    <a:pt x="493" y="16"/>
                    <a:pt x="493" y="17"/>
                  </a:cubicBezTo>
                  <a:cubicBezTo>
                    <a:pt x="493" y="18"/>
                    <a:pt x="492" y="18"/>
                    <a:pt x="492" y="19"/>
                  </a:cubicBezTo>
                  <a:cubicBezTo>
                    <a:pt x="491" y="20"/>
                    <a:pt x="489" y="21"/>
                    <a:pt x="487" y="22"/>
                  </a:cubicBezTo>
                  <a:cubicBezTo>
                    <a:pt x="484" y="23"/>
                    <a:pt x="482" y="25"/>
                    <a:pt x="479" y="26"/>
                  </a:cubicBezTo>
                  <a:cubicBezTo>
                    <a:pt x="475" y="28"/>
                    <a:pt x="472" y="30"/>
                    <a:pt x="468" y="33"/>
                  </a:cubicBezTo>
                  <a:cubicBezTo>
                    <a:pt x="464" y="36"/>
                    <a:pt x="460" y="39"/>
                    <a:pt x="455" y="44"/>
                  </a:cubicBezTo>
                  <a:cubicBezTo>
                    <a:pt x="447" y="52"/>
                    <a:pt x="441" y="61"/>
                    <a:pt x="439" y="70"/>
                  </a:cubicBezTo>
                  <a:cubicBezTo>
                    <a:pt x="436" y="79"/>
                    <a:pt x="436" y="89"/>
                    <a:pt x="438" y="98"/>
                  </a:cubicBezTo>
                  <a:cubicBezTo>
                    <a:pt x="440" y="108"/>
                    <a:pt x="444" y="117"/>
                    <a:pt x="449" y="126"/>
                  </a:cubicBezTo>
                  <a:cubicBezTo>
                    <a:pt x="455" y="136"/>
                    <a:pt x="462" y="144"/>
                    <a:pt x="469" y="153"/>
                  </a:cubicBezTo>
                  <a:cubicBezTo>
                    <a:pt x="470" y="149"/>
                    <a:pt x="472" y="145"/>
                    <a:pt x="473" y="141"/>
                  </a:cubicBezTo>
                  <a:cubicBezTo>
                    <a:pt x="475" y="137"/>
                    <a:pt x="477" y="133"/>
                    <a:pt x="479" y="128"/>
                  </a:cubicBezTo>
                  <a:cubicBezTo>
                    <a:pt x="481" y="124"/>
                    <a:pt x="484" y="119"/>
                    <a:pt x="487" y="115"/>
                  </a:cubicBezTo>
                  <a:cubicBezTo>
                    <a:pt x="490" y="110"/>
                    <a:pt x="494" y="106"/>
                    <a:pt x="499" y="101"/>
                  </a:cubicBezTo>
                  <a:cubicBezTo>
                    <a:pt x="508" y="92"/>
                    <a:pt x="517" y="86"/>
                    <a:pt x="526" y="82"/>
                  </a:cubicBezTo>
                  <a:cubicBezTo>
                    <a:pt x="535" y="78"/>
                    <a:pt x="543" y="76"/>
                    <a:pt x="552" y="77"/>
                  </a:cubicBezTo>
                  <a:cubicBezTo>
                    <a:pt x="560" y="77"/>
                    <a:pt x="568" y="80"/>
                    <a:pt x="576" y="84"/>
                  </a:cubicBezTo>
                  <a:cubicBezTo>
                    <a:pt x="584" y="89"/>
                    <a:pt x="591" y="94"/>
                    <a:pt x="598" y="101"/>
                  </a:cubicBezTo>
                  <a:close/>
                  <a:moveTo>
                    <a:pt x="577" y="127"/>
                  </a:moveTo>
                  <a:cubicBezTo>
                    <a:pt x="572" y="121"/>
                    <a:pt x="567" y="117"/>
                    <a:pt x="562" y="114"/>
                  </a:cubicBezTo>
                  <a:cubicBezTo>
                    <a:pt x="556" y="111"/>
                    <a:pt x="551" y="109"/>
                    <a:pt x="546" y="108"/>
                  </a:cubicBezTo>
                  <a:cubicBezTo>
                    <a:pt x="541" y="108"/>
                    <a:pt x="535" y="109"/>
                    <a:pt x="530" y="111"/>
                  </a:cubicBezTo>
                  <a:cubicBezTo>
                    <a:pt x="524" y="114"/>
                    <a:pt x="518" y="118"/>
                    <a:pt x="512" y="124"/>
                  </a:cubicBezTo>
                  <a:cubicBezTo>
                    <a:pt x="509" y="127"/>
                    <a:pt x="506" y="130"/>
                    <a:pt x="503" y="134"/>
                  </a:cubicBezTo>
                  <a:cubicBezTo>
                    <a:pt x="501" y="138"/>
                    <a:pt x="498" y="142"/>
                    <a:pt x="496" y="146"/>
                  </a:cubicBezTo>
                  <a:cubicBezTo>
                    <a:pt x="494" y="150"/>
                    <a:pt x="493" y="154"/>
                    <a:pt x="491" y="158"/>
                  </a:cubicBezTo>
                  <a:cubicBezTo>
                    <a:pt x="490" y="163"/>
                    <a:pt x="489" y="167"/>
                    <a:pt x="488" y="171"/>
                  </a:cubicBezTo>
                  <a:cubicBezTo>
                    <a:pt x="499" y="182"/>
                    <a:pt x="510" y="191"/>
                    <a:pt x="519" y="197"/>
                  </a:cubicBezTo>
                  <a:cubicBezTo>
                    <a:pt x="528" y="203"/>
                    <a:pt x="536" y="207"/>
                    <a:pt x="544" y="209"/>
                  </a:cubicBezTo>
                  <a:cubicBezTo>
                    <a:pt x="551" y="211"/>
                    <a:pt x="558" y="211"/>
                    <a:pt x="564" y="209"/>
                  </a:cubicBezTo>
                  <a:cubicBezTo>
                    <a:pt x="570" y="206"/>
                    <a:pt x="576" y="203"/>
                    <a:pt x="582" y="197"/>
                  </a:cubicBezTo>
                  <a:cubicBezTo>
                    <a:pt x="587" y="191"/>
                    <a:pt x="591" y="185"/>
                    <a:pt x="593" y="179"/>
                  </a:cubicBezTo>
                  <a:cubicBezTo>
                    <a:pt x="595" y="173"/>
                    <a:pt x="596" y="167"/>
                    <a:pt x="595" y="160"/>
                  </a:cubicBezTo>
                  <a:cubicBezTo>
                    <a:pt x="594" y="154"/>
                    <a:pt x="592" y="148"/>
                    <a:pt x="589" y="142"/>
                  </a:cubicBezTo>
                  <a:cubicBezTo>
                    <a:pt x="586" y="136"/>
                    <a:pt x="582" y="131"/>
                    <a:pt x="577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3" name="Freeform 181"/>
            <p:cNvSpPr>
              <a:spLocks noEditPoints="1"/>
            </p:cNvSpPr>
            <p:nvPr/>
          </p:nvSpPr>
          <p:spPr bwMode="auto">
            <a:xfrm>
              <a:off x="3706813" y="5353053"/>
              <a:ext cx="355600" cy="368300"/>
            </a:xfrm>
            <a:custGeom>
              <a:avLst/>
              <a:gdLst/>
              <a:ahLst/>
              <a:cxnLst>
                <a:cxn ang="0">
                  <a:pos x="239" y="559"/>
                </a:cxn>
                <a:cxn ang="0">
                  <a:pos x="143" y="652"/>
                </a:cxn>
                <a:cxn ang="0">
                  <a:pos x="129" y="638"/>
                </a:cxn>
                <a:cxn ang="0">
                  <a:pos x="35" y="466"/>
                </a:cxn>
                <a:cxn ang="0">
                  <a:pos x="12" y="525"/>
                </a:cxn>
                <a:cxn ang="0">
                  <a:pos x="0" y="510"/>
                </a:cxn>
                <a:cxn ang="0">
                  <a:pos x="17" y="437"/>
                </a:cxn>
                <a:cxn ang="0">
                  <a:pos x="33" y="422"/>
                </a:cxn>
                <a:cxn ang="0">
                  <a:pos x="219" y="543"/>
                </a:cxn>
                <a:cxn ang="0">
                  <a:pos x="233" y="547"/>
                </a:cxn>
                <a:cxn ang="0">
                  <a:pos x="336" y="406"/>
                </a:cxn>
                <a:cxn ang="0">
                  <a:pos x="297" y="506"/>
                </a:cxn>
                <a:cxn ang="0">
                  <a:pos x="264" y="519"/>
                </a:cxn>
                <a:cxn ang="0">
                  <a:pos x="251" y="504"/>
                </a:cxn>
                <a:cxn ang="0">
                  <a:pos x="278" y="487"/>
                </a:cxn>
                <a:cxn ang="0">
                  <a:pos x="300" y="392"/>
                </a:cxn>
                <a:cxn ang="0">
                  <a:pos x="223" y="436"/>
                </a:cxn>
                <a:cxn ang="0">
                  <a:pos x="131" y="390"/>
                </a:cxn>
                <a:cxn ang="0">
                  <a:pos x="171" y="284"/>
                </a:cxn>
                <a:cxn ang="0">
                  <a:pos x="263" y="306"/>
                </a:cxn>
                <a:cxn ang="0">
                  <a:pos x="205" y="309"/>
                </a:cxn>
                <a:cxn ang="0">
                  <a:pos x="152" y="357"/>
                </a:cxn>
                <a:cxn ang="0">
                  <a:pos x="203" y="409"/>
                </a:cxn>
                <a:cxn ang="0">
                  <a:pos x="261" y="348"/>
                </a:cxn>
                <a:cxn ang="0">
                  <a:pos x="472" y="270"/>
                </a:cxn>
                <a:cxn ang="0">
                  <a:pos x="432" y="370"/>
                </a:cxn>
                <a:cxn ang="0">
                  <a:pos x="400" y="383"/>
                </a:cxn>
                <a:cxn ang="0">
                  <a:pos x="387" y="368"/>
                </a:cxn>
                <a:cxn ang="0">
                  <a:pos x="414" y="351"/>
                </a:cxn>
                <a:cxn ang="0">
                  <a:pos x="435" y="256"/>
                </a:cxn>
                <a:cxn ang="0">
                  <a:pos x="358" y="300"/>
                </a:cxn>
                <a:cxn ang="0">
                  <a:pos x="266" y="254"/>
                </a:cxn>
                <a:cxn ang="0">
                  <a:pos x="307" y="149"/>
                </a:cxn>
                <a:cxn ang="0">
                  <a:pos x="399" y="170"/>
                </a:cxn>
                <a:cxn ang="0">
                  <a:pos x="340" y="173"/>
                </a:cxn>
                <a:cxn ang="0">
                  <a:pos x="288" y="222"/>
                </a:cxn>
                <a:cxn ang="0">
                  <a:pos x="338" y="273"/>
                </a:cxn>
                <a:cxn ang="0">
                  <a:pos x="397" y="212"/>
                </a:cxn>
                <a:cxn ang="0">
                  <a:pos x="619" y="179"/>
                </a:cxn>
                <a:cxn ang="0">
                  <a:pos x="520" y="235"/>
                </a:cxn>
                <a:cxn ang="0">
                  <a:pos x="482" y="160"/>
                </a:cxn>
                <a:cxn ang="0">
                  <a:pos x="428" y="135"/>
                </a:cxn>
                <a:cxn ang="0">
                  <a:pos x="403" y="54"/>
                </a:cxn>
                <a:cxn ang="0">
                  <a:pos x="494" y="4"/>
                </a:cxn>
                <a:cxn ang="0">
                  <a:pos x="529" y="71"/>
                </a:cxn>
                <a:cxn ang="0">
                  <a:pos x="593" y="90"/>
                </a:cxn>
                <a:cxn ang="0">
                  <a:pos x="467" y="32"/>
                </a:cxn>
                <a:cxn ang="0">
                  <a:pos x="434" y="100"/>
                </a:cxn>
                <a:cxn ang="0">
                  <a:pos x="499" y="103"/>
                </a:cxn>
                <a:cxn ang="0">
                  <a:pos x="575" y="118"/>
                </a:cxn>
                <a:cxn ang="0">
                  <a:pos x="509" y="149"/>
                </a:cxn>
                <a:cxn ang="0">
                  <a:pos x="547" y="207"/>
                </a:cxn>
              </a:cxnLst>
              <a:rect l="0" t="0" r="r" b="b"/>
              <a:pathLst>
                <a:path w="629" h="652">
                  <a:moveTo>
                    <a:pt x="233" y="547"/>
                  </a:moveTo>
                  <a:cubicBezTo>
                    <a:pt x="235" y="549"/>
                    <a:pt x="236" y="550"/>
                    <a:pt x="237" y="552"/>
                  </a:cubicBezTo>
                  <a:cubicBezTo>
                    <a:pt x="238" y="553"/>
                    <a:pt x="239" y="554"/>
                    <a:pt x="239" y="556"/>
                  </a:cubicBezTo>
                  <a:cubicBezTo>
                    <a:pt x="239" y="557"/>
                    <a:pt x="239" y="558"/>
                    <a:pt x="239" y="559"/>
                  </a:cubicBezTo>
                  <a:cubicBezTo>
                    <a:pt x="239" y="560"/>
                    <a:pt x="238" y="560"/>
                    <a:pt x="238" y="561"/>
                  </a:cubicBezTo>
                  <a:lnTo>
                    <a:pt x="148" y="651"/>
                  </a:lnTo>
                  <a:cubicBezTo>
                    <a:pt x="147" y="651"/>
                    <a:pt x="147" y="652"/>
                    <a:pt x="146" y="652"/>
                  </a:cubicBezTo>
                  <a:cubicBezTo>
                    <a:pt x="145" y="652"/>
                    <a:pt x="144" y="652"/>
                    <a:pt x="143" y="652"/>
                  </a:cubicBezTo>
                  <a:cubicBezTo>
                    <a:pt x="142" y="652"/>
                    <a:pt x="140" y="651"/>
                    <a:pt x="139" y="650"/>
                  </a:cubicBezTo>
                  <a:cubicBezTo>
                    <a:pt x="137" y="649"/>
                    <a:pt x="136" y="648"/>
                    <a:pt x="134" y="646"/>
                  </a:cubicBezTo>
                  <a:cubicBezTo>
                    <a:pt x="133" y="645"/>
                    <a:pt x="131" y="643"/>
                    <a:pt x="131" y="642"/>
                  </a:cubicBezTo>
                  <a:cubicBezTo>
                    <a:pt x="130" y="640"/>
                    <a:pt x="129" y="639"/>
                    <a:pt x="129" y="638"/>
                  </a:cubicBezTo>
                  <a:cubicBezTo>
                    <a:pt x="128" y="637"/>
                    <a:pt x="128" y="636"/>
                    <a:pt x="128" y="635"/>
                  </a:cubicBezTo>
                  <a:cubicBezTo>
                    <a:pt x="129" y="634"/>
                    <a:pt x="129" y="633"/>
                    <a:pt x="130" y="632"/>
                  </a:cubicBezTo>
                  <a:lnTo>
                    <a:pt x="166" y="596"/>
                  </a:lnTo>
                  <a:lnTo>
                    <a:pt x="35" y="466"/>
                  </a:lnTo>
                  <a:lnTo>
                    <a:pt x="22" y="519"/>
                  </a:lnTo>
                  <a:cubicBezTo>
                    <a:pt x="21" y="521"/>
                    <a:pt x="20" y="523"/>
                    <a:pt x="19" y="525"/>
                  </a:cubicBezTo>
                  <a:cubicBezTo>
                    <a:pt x="18" y="526"/>
                    <a:pt x="17" y="526"/>
                    <a:pt x="16" y="526"/>
                  </a:cubicBezTo>
                  <a:cubicBezTo>
                    <a:pt x="15" y="526"/>
                    <a:pt x="14" y="526"/>
                    <a:pt x="12" y="525"/>
                  </a:cubicBezTo>
                  <a:cubicBezTo>
                    <a:pt x="11" y="524"/>
                    <a:pt x="9" y="522"/>
                    <a:pt x="7" y="520"/>
                  </a:cubicBezTo>
                  <a:cubicBezTo>
                    <a:pt x="5" y="519"/>
                    <a:pt x="4" y="517"/>
                    <a:pt x="3" y="516"/>
                  </a:cubicBezTo>
                  <a:cubicBezTo>
                    <a:pt x="2" y="515"/>
                    <a:pt x="1" y="514"/>
                    <a:pt x="1" y="513"/>
                  </a:cubicBezTo>
                  <a:cubicBezTo>
                    <a:pt x="1" y="512"/>
                    <a:pt x="0" y="511"/>
                    <a:pt x="0" y="510"/>
                  </a:cubicBezTo>
                  <a:cubicBezTo>
                    <a:pt x="0" y="509"/>
                    <a:pt x="0" y="508"/>
                    <a:pt x="1" y="506"/>
                  </a:cubicBezTo>
                  <a:lnTo>
                    <a:pt x="15" y="441"/>
                  </a:lnTo>
                  <a:cubicBezTo>
                    <a:pt x="15" y="441"/>
                    <a:pt x="15" y="440"/>
                    <a:pt x="15" y="439"/>
                  </a:cubicBezTo>
                  <a:cubicBezTo>
                    <a:pt x="16" y="439"/>
                    <a:pt x="16" y="438"/>
                    <a:pt x="17" y="437"/>
                  </a:cubicBezTo>
                  <a:cubicBezTo>
                    <a:pt x="18" y="436"/>
                    <a:pt x="18" y="435"/>
                    <a:pt x="19" y="434"/>
                  </a:cubicBezTo>
                  <a:cubicBezTo>
                    <a:pt x="20" y="433"/>
                    <a:pt x="22" y="431"/>
                    <a:pt x="23" y="430"/>
                  </a:cubicBezTo>
                  <a:cubicBezTo>
                    <a:pt x="25" y="428"/>
                    <a:pt x="27" y="426"/>
                    <a:pt x="29" y="425"/>
                  </a:cubicBezTo>
                  <a:cubicBezTo>
                    <a:pt x="30" y="424"/>
                    <a:pt x="32" y="423"/>
                    <a:pt x="33" y="422"/>
                  </a:cubicBezTo>
                  <a:cubicBezTo>
                    <a:pt x="34" y="422"/>
                    <a:pt x="35" y="422"/>
                    <a:pt x="36" y="422"/>
                  </a:cubicBezTo>
                  <a:cubicBezTo>
                    <a:pt x="36" y="422"/>
                    <a:pt x="37" y="422"/>
                    <a:pt x="38" y="423"/>
                  </a:cubicBezTo>
                  <a:lnTo>
                    <a:pt x="188" y="574"/>
                  </a:lnTo>
                  <a:lnTo>
                    <a:pt x="219" y="543"/>
                  </a:lnTo>
                  <a:cubicBezTo>
                    <a:pt x="220" y="542"/>
                    <a:pt x="221" y="541"/>
                    <a:pt x="222" y="541"/>
                  </a:cubicBezTo>
                  <a:cubicBezTo>
                    <a:pt x="223" y="541"/>
                    <a:pt x="224" y="541"/>
                    <a:pt x="225" y="541"/>
                  </a:cubicBezTo>
                  <a:cubicBezTo>
                    <a:pt x="226" y="542"/>
                    <a:pt x="228" y="542"/>
                    <a:pt x="229" y="543"/>
                  </a:cubicBezTo>
                  <a:cubicBezTo>
                    <a:pt x="230" y="544"/>
                    <a:pt x="232" y="546"/>
                    <a:pt x="233" y="547"/>
                  </a:cubicBezTo>
                  <a:close/>
                  <a:moveTo>
                    <a:pt x="287" y="327"/>
                  </a:moveTo>
                  <a:cubicBezTo>
                    <a:pt x="294" y="334"/>
                    <a:pt x="301" y="342"/>
                    <a:pt x="308" y="351"/>
                  </a:cubicBezTo>
                  <a:cubicBezTo>
                    <a:pt x="314" y="359"/>
                    <a:pt x="320" y="368"/>
                    <a:pt x="325" y="377"/>
                  </a:cubicBezTo>
                  <a:cubicBezTo>
                    <a:pt x="330" y="386"/>
                    <a:pt x="334" y="396"/>
                    <a:pt x="336" y="406"/>
                  </a:cubicBezTo>
                  <a:cubicBezTo>
                    <a:pt x="339" y="415"/>
                    <a:pt x="340" y="425"/>
                    <a:pt x="339" y="435"/>
                  </a:cubicBezTo>
                  <a:cubicBezTo>
                    <a:pt x="338" y="445"/>
                    <a:pt x="335" y="455"/>
                    <a:pt x="330" y="465"/>
                  </a:cubicBezTo>
                  <a:cubicBezTo>
                    <a:pt x="326" y="475"/>
                    <a:pt x="318" y="485"/>
                    <a:pt x="308" y="495"/>
                  </a:cubicBezTo>
                  <a:cubicBezTo>
                    <a:pt x="305" y="499"/>
                    <a:pt x="301" y="503"/>
                    <a:pt x="297" y="506"/>
                  </a:cubicBezTo>
                  <a:cubicBezTo>
                    <a:pt x="292" y="509"/>
                    <a:pt x="289" y="511"/>
                    <a:pt x="285" y="514"/>
                  </a:cubicBezTo>
                  <a:cubicBezTo>
                    <a:pt x="281" y="516"/>
                    <a:pt x="278" y="517"/>
                    <a:pt x="276" y="519"/>
                  </a:cubicBezTo>
                  <a:cubicBezTo>
                    <a:pt x="273" y="520"/>
                    <a:pt x="271" y="520"/>
                    <a:pt x="269" y="520"/>
                  </a:cubicBezTo>
                  <a:cubicBezTo>
                    <a:pt x="267" y="520"/>
                    <a:pt x="266" y="520"/>
                    <a:pt x="264" y="519"/>
                  </a:cubicBezTo>
                  <a:cubicBezTo>
                    <a:pt x="262" y="518"/>
                    <a:pt x="260" y="516"/>
                    <a:pt x="258" y="514"/>
                  </a:cubicBezTo>
                  <a:cubicBezTo>
                    <a:pt x="256" y="512"/>
                    <a:pt x="254" y="511"/>
                    <a:pt x="253" y="509"/>
                  </a:cubicBezTo>
                  <a:cubicBezTo>
                    <a:pt x="252" y="508"/>
                    <a:pt x="252" y="507"/>
                    <a:pt x="251" y="506"/>
                  </a:cubicBezTo>
                  <a:cubicBezTo>
                    <a:pt x="251" y="505"/>
                    <a:pt x="251" y="504"/>
                    <a:pt x="251" y="504"/>
                  </a:cubicBezTo>
                  <a:cubicBezTo>
                    <a:pt x="251" y="503"/>
                    <a:pt x="252" y="502"/>
                    <a:pt x="252" y="502"/>
                  </a:cubicBezTo>
                  <a:cubicBezTo>
                    <a:pt x="253" y="501"/>
                    <a:pt x="255" y="500"/>
                    <a:pt x="258" y="498"/>
                  </a:cubicBezTo>
                  <a:cubicBezTo>
                    <a:pt x="260" y="497"/>
                    <a:pt x="263" y="496"/>
                    <a:pt x="266" y="494"/>
                  </a:cubicBezTo>
                  <a:cubicBezTo>
                    <a:pt x="270" y="492"/>
                    <a:pt x="274" y="490"/>
                    <a:pt x="278" y="487"/>
                  </a:cubicBezTo>
                  <a:cubicBezTo>
                    <a:pt x="282" y="484"/>
                    <a:pt x="287" y="480"/>
                    <a:pt x="291" y="475"/>
                  </a:cubicBezTo>
                  <a:cubicBezTo>
                    <a:pt x="300" y="467"/>
                    <a:pt x="306" y="458"/>
                    <a:pt x="308" y="448"/>
                  </a:cubicBezTo>
                  <a:cubicBezTo>
                    <a:pt x="311" y="439"/>
                    <a:pt x="312" y="429"/>
                    <a:pt x="310" y="420"/>
                  </a:cubicBezTo>
                  <a:cubicBezTo>
                    <a:pt x="308" y="411"/>
                    <a:pt x="305" y="401"/>
                    <a:pt x="300" y="392"/>
                  </a:cubicBezTo>
                  <a:cubicBezTo>
                    <a:pt x="294" y="383"/>
                    <a:pt x="287" y="374"/>
                    <a:pt x="280" y="366"/>
                  </a:cubicBezTo>
                  <a:cubicBezTo>
                    <a:pt x="278" y="373"/>
                    <a:pt x="274" y="381"/>
                    <a:pt x="270" y="390"/>
                  </a:cubicBezTo>
                  <a:cubicBezTo>
                    <a:pt x="266" y="398"/>
                    <a:pt x="259" y="407"/>
                    <a:pt x="251" y="415"/>
                  </a:cubicBezTo>
                  <a:cubicBezTo>
                    <a:pt x="241" y="425"/>
                    <a:pt x="232" y="432"/>
                    <a:pt x="223" y="436"/>
                  </a:cubicBezTo>
                  <a:cubicBezTo>
                    <a:pt x="214" y="439"/>
                    <a:pt x="205" y="441"/>
                    <a:pt x="196" y="440"/>
                  </a:cubicBezTo>
                  <a:cubicBezTo>
                    <a:pt x="188" y="440"/>
                    <a:pt x="180" y="437"/>
                    <a:pt x="172" y="433"/>
                  </a:cubicBezTo>
                  <a:cubicBezTo>
                    <a:pt x="164" y="428"/>
                    <a:pt x="156" y="423"/>
                    <a:pt x="149" y="415"/>
                  </a:cubicBezTo>
                  <a:cubicBezTo>
                    <a:pt x="141" y="408"/>
                    <a:pt x="135" y="399"/>
                    <a:pt x="131" y="390"/>
                  </a:cubicBezTo>
                  <a:cubicBezTo>
                    <a:pt x="126" y="381"/>
                    <a:pt x="123" y="372"/>
                    <a:pt x="123" y="362"/>
                  </a:cubicBezTo>
                  <a:cubicBezTo>
                    <a:pt x="122" y="352"/>
                    <a:pt x="124" y="342"/>
                    <a:pt x="128" y="331"/>
                  </a:cubicBezTo>
                  <a:cubicBezTo>
                    <a:pt x="132" y="321"/>
                    <a:pt x="140" y="311"/>
                    <a:pt x="150" y="301"/>
                  </a:cubicBezTo>
                  <a:cubicBezTo>
                    <a:pt x="157" y="294"/>
                    <a:pt x="164" y="288"/>
                    <a:pt x="171" y="284"/>
                  </a:cubicBezTo>
                  <a:cubicBezTo>
                    <a:pt x="179" y="281"/>
                    <a:pt x="186" y="279"/>
                    <a:pt x="194" y="278"/>
                  </a:cubicBezTo>
                  <a:cubicBezTo>
                    <a:pt x="201" y="277"/>
                    <a:pt x="209" y="278"/>
                    <a:pt x="216" y="280"/>
                  </a:cubicBezTo>
                  <a:cubicBezTo>
                    <a:pt x="224" y="282"/>
                    <a:pt x="232" y="285"/>
                    <a:pt x="239" y="289"/>
                  </a:cubicBezTo>
                  <a:cubicBezTo>
                    <a:pt x="247" y="294"/>
                    <a:pt x="255" y="299"/>
                    <a:pt x="263" y="306"/>
                  </a:cubicBezTo>
                  <a:cubicBezTo>
                    <a:pt x="271" y="312"/>
                    <a:pt x="279" y="319"/>
                    <a:pt x="287" y="327"/>
                  </a:cubicBezTo>
                  <a:close/>
                  <a:moveTo>
                    <a:pt x="261" y="348"/>
                  </a:moveTo>
                  <a:cubicBezTo>
                    <a:pt x="250" y="336"/>
                    <a:pt x="239" y="328"/>
                    <a:pt x="230" y="321"/>
                  </a:cubicBezTo>
                  <a:cubicBezTo>
                    <a:pt x="221" y="315"/>
                    <a:pt x="212" y="311"/>
                    <a:pt x="205" y="309"/>
                  </a:cubicBezTo>
                  <a:cubicBezTo>
                    <a:pt x="197" y="307"/>
                    <a:pt x="190" y="307"/>
                    <a:pt x="184" y="310"/>
                  </a:cubicBezTo>
                  <a:cubicBezTo>
                    <a:pt x="177" y="312"/>
                    <a:pt x="171" y="316"/>
                    <a:pt x="166" y="321"/>
                  </a:cubicBezTo>
                  <a:cubicBezTo>
                    <a:pt x="160" y="327"/>
                    <a:pt x="156" y="333"/>
                    <a:pt x="154" y="339"/>
                  </a:cubicBezTo>
                  <a:cubicBezTo>
                    <a:pt x="152" y="345"/>
                    <a:pt x="152" y="351"/>
                    <a:pt x="152" y="357"/>
                  </a:cubicBezTo>
                  <a:cubicBezTo>
                    <a:pt x="153" y="363"/>
                    <a:pt x="155" y="369"/>
                    <a:pt x="158" y="375"/>
                  </a:cubicBezTo>
                  <a:cubicBezTo>
                    <a:pt x="162" y="381"/>
                    <a:pt x="166" y="386"/>
                    <a:pt x="170" y="390"/>
                  </a:cubicBezTo>
                  <a:cubicBezTo>
                    <a:pt x="176" y="396"/>
                    <a:pt x="181" y="400"/>
                    <a:pt x="186" y="403"/>
                  </a:cubicBezTo>
                  <a:cubicBezTo>
                    <a:pt x="192" y="406"/>
                    <a:pt x="197" y="408"/>
                    <a:pt x="203" y="409"/>
                  </a:cubicBezTo>
                  <a:cubicBezTo>
                    <a:pt x="208" y="409"/>
                    <a:pt x="214" y="408"/>
                    <a:pt x="219" y="406"/>
                  </a:cubicBezTo>
                  <a:cubicBezTo>
                    <a:pt x="225" y="404"/>
                    <a:pt x="231" y="400"/>
                    <a:pt x="236" y="394"/>
                  </a:cubicBezTo>
                  <a:cubicBezTo>
                    <a:pt x="243" y="387"/>
                    <a:pt x="248" y="380"/>
                    <a:pt x="253" y="372"/>
                  </a:cubicBezTo>
                  <a:cubicBezTo>
                    <a:pt x="257" y="363"/>
                    <a:pt x="260" y="355"/>
                    <a:pt x="261" y="348"/>
                  </a:cubicBezTo>
                  <a:close/>
                  <a:moveTo>
                    <a:pt x="422" y="191"/>
                  </a:moveTo>
                  <a:cubicBezTo>
                    <a:pt x="430" y="199"/>
                    <a:pt x="437" y="207"/>
                    <a:pt x="444" y="215"/>
                  </a:cubicBezTo>
                  <a:cubicBezTo>
                    <a:pt x="450" y="224"/>
                    <a:pt x="456" y="232"/>
                    <a:pt x="461" y="241"/>
                  </a:cubicBezTo>
                  <a:cubicBezTo>
                    <a:pt x="466" y="251"/>
                    <a:pt x="470" y="260"/>
                    <a:pt x="472" y="270"/>
                  </a:cubicBezTo>
                  <a:cubicBezTo>
                    <a:pt x="475" y="280"/>
                    <a:pt x="476" y="289"/>
                    <a:pt x="475" y="299"/>
                  </a:cubicBezTo>
                  <a:cubicBezTo>
                    <a:pt x="474" y="309"/>
                    <a:pt x="471" y="320"/>
                    <a:pt x="466" y="330"/>
                  </a:cubicBezTo>
                  <a:cubicBezTo>
                    <a:pt x="461" y="340"/>
                    <a:pt x="454" y="350"/>
                    <a:pt x="444" y="360"/>
                  </a:cubicBezTo>
                  <a:cubicBezTo>
                    <a:pt x="440" y="363"/>
                    <a:pt x="436" y="367"/>
                    <a:pt x="432" y="370"/>
                  </a:cubicBezTo>
                  <a:cubicBezTo>
                    <a:pt x="428" y="373"/>
                    <a:pt x="424" y="376"/>
                    <a:pt x="421" y="378"/>
                  </a:cubicBezTo>
                  <a:cubicBezTo>
                    <a:pt x="417" y="380"/>
                    <a:pt x="414" y="382"/>
                    <a:pt x="411" y="383"/>
                  </a:cubicBezTo>
                  <a:cubicBezTo>
                    <a:pt x="409" y="384"/>
                    <a:pt x="406" y="385"/>
                    <a:pt x="405" y="385"/>
                  </a:cubicBezTo>
                  <a:cubicBezTo>
                    <a:pt x="403" y="385"/>
                    <a:pt x="401" y="384"/>
                    <a:pt x="400" y="383"/>
                  </a:cubicBezTo>
                  <a:cubicBezTo>
                    <a:pt x="398" y="382"/>
                    <a:pt x="396" y="381"/>
                    <a:pt x="393" y="378"/>
                  </a:cubicBezTo>
                  <a:cubicBezTo>
                    <a:pt x="391" y="376"/>
                    <a:pt x="390" y="375"/>
                    <a:pt x="389" y="374"/>
                  </a:cubicBezTo>
                  <a:cubicBezTo>
                    <a:pt x="388" y="372"/>
                    <a:pt x="387" y="371"/>
                    <a:pt x="387" y="370"/>
                  </a:cubicBezTo>
                  <a:cubicBezTo>
                    <a:pt x="387" y="369"/>
                    <a:pt x="387" y="369"/>
                    <a:pt x="387" y="368"/>
                  </a:cubicBezTo>
                  <a:cubicBezTo>
                    <a:pt x="387" y="367"/>
                    <a:pt x="388" y="366"/>
                    <a:pt x="388" y="366"/>
                  </a:cubicBezTo>
                  <a:cubicBezTo>
                    <a:pt x="389" y="365"/>
                    <a:pt x="391" y="364"/>
                    <a:pt x="393" y="363"/>
                  </a:cubicBezTo>
                  <a:cubicBezTo>
                    <a:pt x="396" y="362"/>
                    <a:pt x="399" y="360"/>
                    <a:pt x="402" y="358"/>
                  </a:cubicBezTo>
                  <a:cubicBezTo>
                    <a:pt x="406" y="356"/>
                    <a:pt x="410" y="354"/>
                    <a:pt x="414" y="351"/>
                  </a:cubicBezTo>
                  <a:cubicBezTo>
                    <a:pt x="418" y="348"/>
                    <a:pt x="423" y="344"/>
                    <a:pt x="427" y="340"/>
                  </a:cubicBezTo>
                  <a:cubicBezTo>
                    <a:pt x="436" y="331"/>
                    <a:pt x="441" y="322"/>
                    <a:pt x="444" y="313"/>
                  </a:cubicBezTo>
                  <a:cubicBezTo>
                    <a:pt x="447" y="303"/>
                    <a:pt x="448" y="294"/>
                    <a:pt x="446" y="284"/>
                  </a:cubicBezTo>
                  <a:cubicBezTo>
                    <a:pt x="444" y="275"/>
                    <a:pt x="441" y="265"/>
                    <a:pt x="435" y="256"/>
                  </a:cubicBezTo>
                  <a:cubicBezTo>
                    <a:pt x="430" y="247"/>
                    <a:pt x="423" y="238"/>
                    <a:pt x="415" y="230"/>
                  </a:cubicBezTo>
                  <a:cubicBezTo>
                    <a:pt x="413" y="237"/>
                    <a:pt x="410" y="245"/>
                    <a:pt x="406" y="254"/>
                  </a:cubicBezTo>
                  <a:cubicBezTo>
                    <a:pt x="401" y="263"/>
                    <a:pt x="395" y="271"/>
                    <a:pt x="386" y="280"/>
                  </a:cubicBezTo>
                  <a:cubicBezTo>
                    <a:pt x="377" y="289"/>
                    <a:pt x="368" y="296"/>
                    <a:pt x="358" y="300"/>
                  </a:cubicBezTo>
                  <a:cubicBezTo>
                    <a:pt x="349" y="304"/>
                    <a:pt x="341" y="305"/>
                    <a:pt x="332" y="305"/>
                  </a:cubicBezTo>
                  <a:cubicBezTo>
                    <a:pt x="324" y="304"/>
                    <a:pt x="315" y="302"/>
                    <a:pt x="308" y="297"/>
                  </a:cubicBezTo>
                  <a:cubicBezTo>
                    <a:pt x="300" y="293"/>
                    <a:pt x="292" y="287"/>
                    <a:pt x="285" y="279"/>
                  </a:cubicBezTo>
                  <a:cubicBezTo>
                    <a:pt x="277" y="272"/>
                    <a:pt x="271" y="264"/>
                    <a:pt x="266" y="254"/>
                  </a:cubicBezTo>
                  <a:cubicBezTo>
                    <a:pt x="262" y="245"/>
                    <a:pt x="259" y="236"/>
                    <a:pt x="259" y="226"/>
                  </a:cubicBezTo>
                  <a:cubicBezTo>
                    <a:pt x="258" y="216"/>
                    <a:pt x="260" y="206"/>
                    <a:pt x="264" y="196"/>
                  </a:cubicBezTo>
                  <a:cubicBezTo>
                    <a:pt x="268" y="185"/>
                    <a:pt x="275" y="175"/>
                    <a:pt x="285" y="165"/>
                  </a:cubicBezTo>
                  <a:cubicBezTo>
                    <a:pt x="293" y="158"/>
                    <a:pt x="300" y="152"/>
                    <a:pt x="307" y="149"/>
                  </a:cubicBezTo>
                  <a:cubicBezTo>
                    <a:pt x="314" y="145"/>
                    <a:pt x="322" y="143"/>
                    <a:pt x="329" y="142"/>
                  </a:cubicBezTo>
                  <a:cubicBezTo>
                    <a:pt x="337" y="142"/>
                    <a:pt x="344" y="142"/>
                    <a:pt x="352" y="144"/>
                  </a:cubicBezTo>
                  <a:cubicBezTo>
                    <a:pt x="360" y="146"/>
                    <a:pt x="367" y="149"/>
                    <a:pt x="375" y="154"/>
                  </a:cubicBezTo>
                  <a:cubicBezTo>
                    <a:pt x="383" y="158"/>
                    <a:pt x="391" y="163"/>
                    <a:pt x="399" y="170"/>
                  </a:cubicBezTo>
                  <a:cubicBezTo>
                    <a:pt x="407" y="176"/>
                    <a:pt x="414" y="183"/>
                    <a:pt x="422" y="191"/>
                  </a:cubicBezTo>
                  <a:close/>
                  <a:moveTo>
                    <a:pt x="397" y="212"/>
                  </a:moveTo>
                  <a:cubicBezTo>
                    <a:pt x="385" y="201"/>
                    <a:pt x="375" y="192"/>
                    <a:pt x="366" y="186"/>
                  </a:cubicBezTo>
                  <a:cubicBezTo>
                    <a:pt x="357" y="179"/>
                    <a:pt x="348" y="175"/>
                    <a:pt x="340" y="173"/>
                  </a:cubicBezTo>
                  <a:cubicBezTo>
                    <a:pt x="333" y="172"/>
                    <a:pt x="326" y="172"/>
                    <a:pt x="319" y="174"/>
                  </a:cubicBezTo>
                  <a:cubicBezTo>
                    <a:pt x="313" y="176"/>
                    <a:pt x="307" y="180"/>
                    <a:pt x="301" y="185"/>
                  </a:cubicBezTo>
                  <a:cubicBezTo>
                    <a:pt x="296" y="191"/>
                    <a:pt x="292" y="197"/>
                    <a:pt x="290" y="203"/>
                  </a:cubicBezTo>
                  <a:cubicBezTo>
                    <a:pt x="288" y="209"/>
                    <a:pt x="287" y="215"/>
                    <a:pt x="288" y="222"/>
                  </a:cubicBezTo>
                  <a:cubicBezTo>
                    <a:pt x="289" y="228"/>
                    <a:pt x="291" y="233"/>
                    <a:pt x="294" y="239"/>
                  </a:cubicBezTo>
                  <a:cubicBezTo>
                    <a:pt x="297" y="245"/>
                    <a:pt x="301" y="250"/>
                    <a:pt x="306" y="255"/>
                  </a:cubicBezTo>
                  <a:cubicBezTo>
                    <a:pt x="311" y="260"/>
                    <a:pt x="317" y="264"/>
                    <a:pt x="322" y="267"/>
                  </a:cubicBezTo>
                  <a:cubicBezTo>
                    <a:pt x="327" y="271"/>
                    <a:pt x="333" y="272"/>
                    <a:pt x="338" y="273"/>
                  </a:cubicBezTo>
                  <a:cubicBezTo>
                    <a:pt x="344" y="273"/>
                    <a:pt x="349" y="273"/>
                    <a:pt x="355" y="270"/>
                  </a:cubicBezTo>
                  <a:cubicBezTo>
                    <a:pt x="361" y="268"/>
                    <a:pt x="366" y="264"/>
                    <a:pt x="372" y="258"/>
                  </a:cubicBezTo>
                  <a:cubicBezTo>
                    <a:pt x="379" y="251"/>
                    <a:pt x="384" y="244"/>
                    <a:pt x="388" y="236"/>
                  </a:cubicBezTo>
                  <a:cubicBezTo>
                    <a:pt x="393" y="228"/>
                    <a:pt x="395" y="220"/>
                    <a:pt x="397" y="212"/>
                  </a:cubicBezTo>
                  <a:close/>
                  <a:moveTo>
                    <a:pt x="609" y="101"/>
                  </a:moveTo>
                  <a:cubicBezTo>
                    <a:pt x="617" y="109"/>
                    <a:pt x="622" y="117"/>
                    <a:pt x="625" y="125"/>
                  </a:cubicBezTo>
                  <a:cubicBezTo>
                    <a:pt x="628" y="134"/>
                    <a:pt x="629" y="142"/>
                    <a:pt x="628" y="151"/>
                  </a:cubicBezTo>
                  <a:cubicBezTo>
                    <a:pt x="627" y="160"/>
                    <a:pt x="624" y="169"/>
                    <a:pt x="619" y="179"/>
                  </a:cubicBezTo>
                  <a:cubicBezTo>
                    <a:pt x="614" y="188"/>
                    <a:pt x="606" y="197"/>
                    <a:pt x="597" y="207"/>
                  </a:cubicBezTo>
                  <a:cubicBezTo>
                    <a:pt x="588" y="216"/>
                    <a:pt x="579" y="223"/>
                    <a:pt x="570" y="228"/>
                  </a:cubicBezTo>
                  <a:cubicBezTo>
                    <a:pt x="561" y="233"/>
                    <a:pt x="553" y="236"/>
                    <a:pt x="544" y="237"/>
                  </a:cubicBezTo>
                  <a:cubicBezTo>
                    <a:pt x="536" y="239"/>
                    <a:pt x="528" y="238"/>
                    <a:pt x="520" y="235"/>
                  </a:cubicBezTo>
                  <a:cubicBezTo>
                    <a:pt x="512" y="232"/>
                    <a:pt x="504" y="228"/>
                    <a:pt x="498" y="221"/>
                  </a:cubicBezTo>
                  <a:cubicBezTo>
                    <a:pt x="492" y="215"/>
                    <a:pt x="488" y="210"/>
                    <a:pt x="485" y="203"/>
                  </a:cubicBezTo>
                  <a:cubicBezTo>
                    <a:pt x="483" y="197"/>
                    <a:pt x="481" y="190"/>
                    <a:pt x="481" y="183"/>
                  </a:cubicBezTo>
                  <a:cubicBezTo>
                    <a:pt x="480" y="176"/>
                    <a:pt x="481" y="169"/>
                    <a:pt x="482" y="160"/>
                  </a:cubicBezTo>
                  <a:cubicBezTo>
                    <a:pt x="484" y="152"/>
                    <a:pt x="486" y="144"/>
                    <a:pt x="489" y="134"/>
                  </a:cubicBezTo>
                  <a:cubicBezTo>
                    <a:pt x="481" y="137"/>
                    <a:pt x="474" y="139"/>
                    <a:pt x="466" y="140"/>
                  </a:cubicBezTo>
                  <a:cubicBezTo>
                    <a:pt x="459" y="141"/>
                    <a:pt x="453" y="141"/>
                    <a:pt x="446" y="140"/>
                  </a:cubicBezTo>
                  <a:cubicBezTo>
                    <a:pt x="440" y="139"/>
                    <a:pt x="434" y="138"/>
                    <a:pt x="428" y="135"/>
                  </a:cubicBezTo>
                  <a:cubicBezTo>
                    <a:pt x="423" y="133"/>
                    <a:pt x="418" y="129"/>
                    <a:pt x="413" y="124"/>
                  </a:cubicBezTo>
                  <a:cubicBezTo>
                    <a:pt x="407" y="118"/>
                    <a:pt x="402" y="111"/>
                    <a:pt x="399" y="104"/>
                  </a:cubicBezTo>
                  <a:cubicBezTo>
                    <a:pt x="396" y="96"/>
                    <a:pt x="395" y="89"/>
                    <a:pt x="395" y="80"/>
                  </a:cubicBezTo>
                  <a:cubicBezTo>
                    <a:pt x="396" y="72"/>
                    <a:pt x="398" y="63"/>
                    <a:pt x="403" y="54"/>
                  </a:cubicBezTo>
                  <a:cubicBezTo>
                    <a:pt x="407" y="45"/>
                    <a:pt x="414" y="36"/>
                    <a:pt x="423" y="27"/>
                  </a:cubicBezTo>
                  <a:cubicBezTo>
                    <a:pt x="432" y="19"/>
                    <a:pt x="440" y="12"/>
                    <a:pt x="449" y="8"/>
                  </a:cubicBezTo>
                  <a:cubicBezTo>
                    <a:pt x="457" y="4"/>
                    <a:pt x="465" y="1"/>
                    <a:pt x="473" y="1"/>
                  </a:cubicBezTo>
                  <a:cubicBezTo>
                    <a:pt x="480" y="0"/>
                    <a:pt x="488" y="2"/>
                    <a:pt x="494" y="4"/>
                  </a:cubicBezTo>
                  <a:cubicBezTo>
                    <a:pt x="501" y="7"/>
                    <a:pt x="507" y="12"/>
                    <a:pt x="513" y="17"/>
                  </a:cubicBezTo>
                  <a:cubicBezTo>
                    <a:pt x="518" y="22"/>
                    <a:pt x="521" y="27"/>
                    <a:pt x="524" y="32"/>
                  </a:cubicBezTo>
                  <a:cubicBezTo>
                    <a:pt x="527" y="38"/>
                    <a:pt x="528" y="44"/>
                    <a:pt x="529" y="51"/>
                  </a:cubicBezTo>
                  <a:cubicBezTo>
                    <a:pt x="530" y="57"/>
                    <a:pt x="530" y="64"/>
                    <a:pt x="529" y="71"/>
                  </a:cubicBezTo>
                  <a:cubicBezTo>
                    <a:pt x="528" y="79"/>
                    <a:pt x="527" y="87"/>
                    <a:pt x="524" y="95"/>
                  </a:cubicBezTo>
                  <a:cubicBezTo>
                    <a:pt x="534" y="91"/>
                    <a:pt x="542" y="89"/>
                    <a:pt x="550" y="87"/>
                  </a:cubicBezTo>
                  <a:cubicBezTo>
                    <a:pt x="559" y="86"/>
                    <a:pt x="566" y="85"/>
                    <a:pt x="573" y="86"/>
                  </a:cubicBezTo>
                  <a:cubicBezTo>
                    <a:pt x="580" y="86"/>
                    <a:pt x="587" y="88"/>
                    <a:pt x="593" y="90"/>
                  </a:cubicBezTo>
                  <a:cubicBezTo>
                    <a:pt x="599" y="92"/>
                    <a:pt x="604" y="96"/>
                    <a:pt x="609" y="101"/>
                  </a:cubicBezTo>
                  <a:close/>
                  <a:moveTo>
                    <a:pt x="493" y="42"/>
                  </a:moveTo>
                  <a:cubicBezTo>
                    <a:pt x="489" y="38"/>
                    <a:pt x="485" y="35"/>
                    <a:pt x="481" y="34"/>
                  </a:cubicBezTo>
                  <a:cubicBezTo>
                    <a:pt x="476" y="32"/>
                    <a:pt x="472" y="31"/>
                    <a:pt x="467" y="32"/>
                  </a:cubicBezTo>
                  <a:cubicBezTo>
                    <a:pt x="463" y="32"/>
                    <a:pt x="458" y="33"/>
                    <a:pt x="453" y="36"/>
                  </a:cubicBezTo>
                  <a:cubicBezTo>
                    <a:pt x="448" y="39"/>
                    <a:pt x="444" y="42"/>
                    <a:pt x="439" y="47"/>
                  </a:cubicBezTo>
                  <a:cubicBezTo>
                    <a:pt x="429" y="56"/>
                    <a:pt x="424" y="66"/>
                    <a:pt x="424" y="75"/>
                  </a:cubicBezTo>
                  <a:cubicBezTo>
                    <a:pt x="423" y="84"/>
                    <a:pt x="427" y="93"/>
                    <a:pt x="434" y="100"/>
                  </a:cubicBezTo>
                  <a:cubicBezTo>
                    <a:pt x="438" y="104"/>
                    <a:pt x="442" y="106"/>
                    <a:pt x="446" y="108"/>
                  </a:cubicBezTo>
                  <a:cubicBezTo>
                    <a:pt x="450" y="110"/>
                    <a:pt x="454" y="111"/>
                    <a:pt x="460" y="111"/>
                  </a:cubicBezTo>
                  <a:cubicBezTo>
                    <a:pt x="465" y="111"/>
                    <a:pt x="471" y="110"/>
                    <a:pt x="477" y="109"/>
                  </a:cubicBezTo>
                  <a:cubicBezTo>
                    <a:pt x="483" y="108"/>
                    <a:pt x="491" y="106"/>
                    <a:pt x="499" y="103"/>
                  </a:cubicBezTo>
                  <a:cubicBezTo>
                    <a:pt x="503" y="90"/>
                    <a:pt x="505" y="78"/>
                    <a:pt x="504" y="67"/>
                  </a:cubicBezTo>
                  <a:cubicBezTo>
                    <a:pt x="503" y="57"/>
                    <a:pt x="499" y="49"/>
                    <a:pt x="493" y="42"/>
                  </a:cubicBezTo>
                  <a:close/>
                  <a:moveTo>
                    <a:pt x="589" y="127"/>
                  </a:moveTo>
                  <a:cubicBezTo>
                    <a:pt x="585" y="123"/>
                    <a:pt x="580" y="120"/>
                    <a:pt x="575" y="118"/>
                  </a:cubicBezTo>
                  <a:cubicBezTo>
                    <a:pt x="570" y="116"/>
                    <a:pt x="565" y="115"/>
                    <a:pt x="559" y="115"/>
                  </a:cubicBezTo>
                  <a:cubicBezTo>
                    <a:pt x="553" y="116"/>
                    <a:pt x="547" y="117"/>
                    <a:pt x="539" y="119"/>
                  </a:cubicBezTo>
                  <a:cubicBezTo>
                    <a:pt x="532" y="120"/>
                    <a:pt x="524" y="123"/>
                    <a:pt x="515" y="126"/>
                  </a:cubicBezTo>
                  <a:cubicBezTo>
                    <a:pt x="512" y="134"/>
                    <a:pt x="510" y="142"/>
                    <a:pt x="509" y="149"/>
                  </a:cubicBezTo>
                  <a:cubicBezTo>
                    <a:pt x="507" y="156"/>
                    <a:pt x="507" y="162"/>
                    <a:pt x="507" y="168"/>
                  </a:cubicBezTo>
                  <a:cubicBezTo>
                    <a:pt x="507" y="173"/>
                    <a:pt x="508" y="178"/>
                    <a:pt x="510" y="183"/>
                  </a:cubicBezTo>
                  <a:cubicBezTo>
                    <a:pt x="512" y="188"/>
                    <a:pt x="515" y="192"/>
                    <a:pt x="519" y="196"/>
                  </a:cubicBezTo>
                  <a:cubicBezTo>
                    <a:pt x="527" y="204"/>
                    <a:pt x="537" y="208"/>
                    <a:pt x="547" y="207"/>
                  </a:cubicBezTo>
                  <a:cubicBezTo>
                    <a:pt x="558" y="206"/>
                    <a:pt x="569" y="199"/>
                    <a:pt x="581" y="187"/>
                  </a:cubicBezTo>
                  <a:cubicBezTo>
                    <a:pt x="592" y="176"/>
                    <a:pt x="598" y="165"/>
                    <a:pt x="599" y="155"/>
                  </a:cubicBezTo>
                  <a:cubicBezTo>
                    <a:pt x="600" y="144"/>
                    <a:pt x="597" y="135"/>
                    <a:pt x="589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4" name="Freeform 182"/>
            <p:cNvSpPr>
              <a:spLocks noEditPoints="1"/>
            </p:cNvSpPr>
            <p:nvPr/>
          </p:nvSpPr>
          <p:spPr bwMode="auto">
            <a:xfrm>
              <a:off x="4419600" y="5354640"/>
              <a:ext cx="361950" cy="371475"/>
            </a:xfrm>
            <a:custGeom>
              <a:avLst/>
              <a:gdLst/>
              <a:ahLst/>
              <a:cxnLst>
                <a:cxn ang="0">
                  <a:pos x="257" y="553"/>
                </a:cxn>
                <a:cxn ang="0">
                  <a:pos x="161" y="654"/>
                </a:cxn>
                <a:cxn ang="0">
                  <a:pos x="149" y="656"/>
                </a:cxn>
                <a:cxn ang="0">
                  <a:pos x="137" y="643"/>
                </a:cxn>
                <a:cxn ang="0">
                  <a:pos x="134" y="563"/>
                </a:cxn>
                <a:cxn ang="0">
                  <a:pos x="115" y="473"/>
                </a:cxn>
                <a:cxn ang="0">
                  <a:pos x="77" y="448"/>
                </a:cxn>
                <a:cxn ang="0">
                  <a:pos x="34" y="478"/>
                </a:cxn>
                <a:cxn ang="0">
                  <a:pos x="21" y="515"/>
                </a:cxn>
                <a:cxn ang="0">
                  <a:pos x="12" y="513"/>
                </a:cxn>
                <a:cxn ang="0">
                  <a:pos x="2" y="502"/>
                </a:cxn>
                <a:cxn ang="0">
                  <a:pos x="2" y="486"/>
                </a:cxn>
                <a:cxn ang="0">
                  <a:pos x="30" y="438"/>
                </a:cxn>
                <a:cxn ang="0">
                  <a:pos x="103" y="419"/>
                </a:cxn>
                <a:cxn ang="0">
                  <a:pos x="150" y="474"/>
                </a:cxn>
                <a:cxn ang="0">
                  <a:pos x="162" y="615"/>
                </a:cxn>
                <a:cxn ang="0">
                  <a:pos x="243" y="539"/>
                </a:cxn>
                <a:cxn ang="0">
                  <a:pos x="316" y="327"/>
                </a:cxn>
                <a:cxn ang="0">
                  <a:pos x="366" y="442"/>
                </a:cxn>
                <a:cxn ang="0">
                  <a:pos x="276" y="499"/>
                </a:cxn>
                <a:cxn ang="0">
                  <a:pos x="166" y="407"/>
                </a:cxn>
                <a:cxn ang="0">
                  <a:pos x="171" y="297"/>
                </a:cxn>
                <a:cxn ang="0">
                  <a:pos x="276" y="292"/>
                </a:cxn>
                <a:cxn ang="0">
                  <a:pos x="271" y="330"/>
                </a:cxn>
                <a:cxn ang="0">
                  <a:pos x="216" y="303"/>
                </a:cxn>
                <a:cxn ang="0">
                  <a:pos x="175" y="340"/>
                </a:cxn>
                <a:cxn ang="0">
                  <a:pos x="220" y="421"/>
                </a:cxn>
                <a:cxn ang="0">
                  <a:pos x="306" y="469"/>
                </a:cxn>
                <a:cxn ang="0">
                  <a:pos x="340" y="425"/>
                </a:cxn>
                <a:cxn ang="0">
                  <a:pos x="312" y="371"/>
                </a:cxn>
                <a:cxn ang="0">
                  <a:pos x="485" y="230"/>
                </a:cxn>
                <a:cxn ang="0">
                  <a:pos x="480" y="341"/>
                </a:cxn>
                <a:cxn ang="0">
                  <a:pos x="375" y="345"/>
                </a:cxn>
                <a:cxn ang="0">
                  <a:pos x="284" y="233"/>
                </a:cxn>
                <a:cxn ang="0">
                  <a:pos x="340" y="139"/>
                </a:cxn>
                <a:cxn ang="0">
                  <a:pos x="452" y="191"/>
                </a:cxn>
                <a:cxn ang="0">
                  <a:pos x="386" y="179"/>
                </a:cxn>
                <a:cxn ang="0">
                  <a:pos x="337" y="171"/>
                </a:cxn>
                <a:cxn ang="0">
                  <a:pos x="314" y="230"/>
                </a:cxn>
                <a:cxn ang="0">
                  <a:pos x="391" y="316"/>
                </a:cxn>
                <a:cxn ang="0">
                  <a:pos x="462" y="321"/>
                </a:cxn>
                <a:cxn ang="0">
                  <a:pos x="472" y="272"/>
                </a:cxn>
                <a:cxn ang="0">
                  <a:pos x="430" y="216"/>
                </a:cxn>
                <a:cxn ang="0">
                  <a:pos x="639" y="133"/>
                </a:cxn>
                <a:cxn ang="0">
                  <a:pos x="582" y="227"/>
                </a:cxn>
                <a:cxn ang="0">
                  <a:pos x="470" y="175"/>
                </a:cxn>
                <a:cxn ang="0">
                  <a:pos x="420" y="60"/>
                </a:cxn>
                <a:cxn ang="0">
                  <a:pos x="510" y="3"/>
                </a:cxn>
                <a:cxn ang="0">
                  <a:pos x="566" y="80"/>
                </a:cxn>
                <a:cxn ang="0">
                  <a:pos x="503" y="34"/>
                </a:cxn>
                <a:cxn ang="0">
                  <a:pos x="460" y="45"/>
                </a:cxn>
                <a:cxn ang="0">
                  <a:pos x="466" y="122"/>
                </a:cxn>
                <a:cxn ang="0">
                  <a:pos x="555" y="196"/>
                </a:cxn>
                <a:cxn ang="0">
                  <a:pos x="609" y="170"/>
                </a:cxn>
                <a:cxn ang="0">
                  <a:pos x="598" y="118"/>
                </a:cxn>
              </a:cxnLst>
              <a:rect l="0" t="0" r="r" b="b"/>
              <a:pathLst>
                <a:path w="642" h="658">
                  <a:moveTo>
                    <a:pt x="251" y="545"/>
                  </a:moveTo>
                  <a:cubicBezTo>
                    <a:pt x="253" y="546"/>
                    <a:pt x="254" y="548"/>
                    <a:pt x="255" y="549"/>
                  </a:cubicBezTo>
                  <a:cubicBezTo>
                    <a:pt x="256" y="551"/>
                    <a:pt x="257" y="552"/>
                    <a:pt x="257" y="553"/>
                  </a:cubicBezTo>
                  <a:cubicBezTo>
                    <a:pt x="258" y="555"/>
                    <a:pt x="258" y="556"/>
                    <a:pt x="258" y="557"/>
                  </a:cubicBezTo>
                  <a:cubicBezTo>
                    <a:pt x="257" y="558"/>
                    <a:pt x="257" y="559"/>
                    <a:pt x="256" y="560"/>
                  </a:cubicBezTo>
                  <a:lnTo>
                    <a:pt x="161" y="654"/>
                  </a:lnTo>
                  <a:cubicBezTo>
                    <a:pt x="160" y="656"/>
                    <a:pt x="159" y="657"/>
                    <a:pt x="158" y="657"/>
                  </a:cubicBezTo>
                  <a:cubicBezTo>
                    <a:pt x="156" y="658"/>
                    <a:pt x="155" y="658"/>
                    <a:pt x="154" y="658"/>
                  </a:cubicBezTo>
                  <a:cubicBezTo>
                    <a:pt x="152" y="658"/>
                    <a:pt x="151" y="657"/>
                    <a:pt x="149" y="656"/>
                  </a:cubicBezTo>
                  <a:cubicBezTo>
                    <a:pt x="147" y="655"/>
                    <a:pt x="146" y="654"/>
                    <a:pt x="144" y="652"/>
                  </a:cubicBezTo>
                  <a:cubicBezTo>
                    <a:pt x="142" y="650"/>
                    <a:pt x="140" y="649"/>
                    <a:pt x="139" y="647"/>
                  </a:cubicBezTo>
                  <a:cubicBezTo>
                    <a:pt x="138" y="646"/>
                    <a:pt x="137" y="644"/>
                    <a:pt x="137" y="643"/>
                  </a:cubicBezTo>
                  <a:cubicBezTo>
                    <a:pt x="136" y="641"/>
                    <a:pt x="136" y="640"/>
                    <a:pt x="135" y="638"/>
                  </a:cubicBezTo>
                  <a:cubicBezTo>
                    <a:pt x="135" y="636"/>
                    <a:pt x="135" y="634"/>
                    <a:pt x="135" y="632"/>
                  </a:cubicBezTo>
                  <a:lnTo>
                    <a:pt x="134" y="563"/>
                  </a:lnTo>
                  <a:cubicBezTo>
                    <a:pt x="134" y="546"/>
                    <a:pt x="133" y="533"/>
                    <a:pt x="131" y="522"/>
                  </a:cubicBezTo>
                  <a:cubicBezTo>
                    <a:pt x="129" y="510"/>
                    <a:pt x="127" y="501"/>
                    <a:pt x="124" y="493"/>
                  </a:cubicBezTo>
                  <a:cubicBezTo>
                    <a:pt x="122" y="485"/>
                    <a:pt x="119" y="478"/>
                    <a:pt x="115" y="473"/>
                  </a:cubicBezTo>
                  <a:cubicBezTo>
                    <a:pt x="112" y="468"/>
                    <a:pt x="108" y="464"/>
                    <a:pt x="104" y="460"/>
                  </a:cubicBezTo>
                  <a:cubicBezTo>
                    <a:pt x="100" y="456"/>
                    <a:pt x="96" y="453"/>
                    <a:pt x="91" y="451"/>
                  </a:cubicBezTo>
                  <a:cubicBezTo>
                    <a:pt x="87" y="449"/>
                    <a:pt x="82" y="448"/>
                    <a:pt x="77" y="448"/>
                  </a:cubicBezTo>
                  <a:cubicBezTo>
                    <a:pt x="72" y="447"/>
                    <a:pt x="67" y="448"/>
                    <a:pt x="62" y="451"/>
                  </a:cubicBezTo>
                  <a:cubicBezTo>
                    <a:pt x="57" y="453"/>
                    <a:pt x="52" y="456"/>
                    <a:pt x="47" y="461"/>
                  </a:cubicBezTo>
                  <a:cubicBezTo>
                    <a:pt x="41" y="466"/>
                    <a:pt x="37" y="472"/>
                    <a:pt x="34" y="478"/>
                  </a:cubicBezTo>
                  <a:cubicBezTo>
                    <a:pt x="31" y="484"/>
                    <a:pt x="29" y="490"/>
                    <a:pt x="27" y="495"/>
                  </a:cubicBezTo>
                  <a:cubicBezTo>
                    <a:pt x="26" y="500"/>
                    <a:pt x="25" y="504"/>
                    <a:pt x="24" y="508"/>
                  </a:cubicBezTo>
                  <a:cubicBezTo>
                    <a:pt x="23" y="512"/>
                    <a:pt x="22" y="514"/>
                    <a:pt x="21" y="515"/>
                  </a:cubicBezTo>
                  <a:cubicBezTo>
                    <a:pt x="21" y="516"/>
                    <a:pt x="20" y="516"/>
                    <a:pt x="19" y="516"/>
                  </a:cubicBezTo>
                  <a:cubicBezTo>
                    <a:pt x="18" y="517"/>
                    <a:pt x="17" y="516"/>
                    <a:pt x="16" y="516"/>
                  </a:cubicBezTo>
                  <a:cubicBezTo>
                    <a:pt x="15" y="515"/>
                    <a:pt x="14" y="515"/>
                    <a:pt x="12" y="513"/>
                  </a:cubicBezTo>
                  <a:cubicBezTo>
                    <a:pt x="11" y="512"/>
                    <a:pt x="9" y="511"/>
                    <a:pt x="7" y="509"/>
                  </a:cubicBezTo>
                  <a:cubicBezTo>
                    <a:pt x="6" y="508"/>
                    <a:pt x="5" y="506"/>
                    <a:pt x="4" y="505"/>
                  </a:cubicBezTo>
                  <a:cubicBezTo>
                    <a:pt x="3" y="504"/>
                    <a:pt x="2" y="503"/>
                    <a:pt x="2" y="502"/>
                  </a:cubicBezTo>
                  <a:cubicBezTo>
                    <a:pt x="1" y="501"/>
                    <a:pt x="1" y="501"/>
                    <a:pt x="1" y="500"/>
                  </a:cubicBezTo>
                  <a:cubicBezTo>
                    <a:pt x="0" y="499"/>
                    <a:pt x="0" y="497"/>
                    <a:pt x="0" y="495"/>
                  </a:cubicBezTo>
                  <a:cubicBezTo>
                    <a:pt x="0" y="493"/>
                    <a:pt x="1" y="490"/>
                    <a:pt x="2" y="486"/>
                  </a:cubicBezTo>
                  <a:cubicBezTo>
                    <a:pt x="3" y="482"/>
                    <a:pt x="5" y="477"/>
                    <a:pt x="7" y="471"/>
                  </a:cubicBezTo>
                  <a:cubicBezTo>
                    <a:pt x="10" y="466"/>
                    <a:pt x="13" y="460"/>
                    <a:pt x="16" y="454"/>
                  </a:cubicBezTo>
                  <a:cubicBezTo>
                    <a:pt x="20" y="449"/>
                    <a:pt x="24" y="443"/>
                    <a:pt x="30" y="438"/>
                  </a:cubicBezTo>
                  <a:cubicBezTo>
                    <a:pt x="38" y="430"/>
                    <a:pt x="46" y="423"/>
                    <a:pt x="55" y="420"/>
                  </a:cubicBezTo>
                  <a:cubicBezTo>
                    <a:pt x="63" y="416"/>
                    <a:pt x="72" y="414"/>
                    <a:pt x="80" y="414"/>
                  </a:cubicBezTo>
                  <a:cubicBezTo>
                    <a:pt x="88" y="414"/>
                    <a:pt x="96" y="415"/>
                    <a:pt x="103" y="419"/>
                  </a:cubicBezTo>
                  <a:cubicBezTo>
                    <a:pt x="111" y="422"/>
                    <a:pt x="118" y="427"/>
                    <a:pt x="124" y="433"/>
                  </a:cubicBezTo>
                  <a:cubicBezTo>
                    <a:pt x="129" y="438"/>
                    <a:pt x="134" y="444"/>
                    <a:pt x="139" y="451"/>
                  </a:cubicBezTo>
                  <a:cubicBezTo>
                    <a:pt x="143" y="457"/>
                    <a:pt x="147" y="465"/>
                    <a:pt x="150" y="474"/>
                  </a:cubicBezTo>
                  <a:cubicBezTo>
                    <a:pt x="153" y="484"/>
                    <a:pt x="156" y="495"/>
                    <a:pt x="158" y="509"/>
                  </a:cubicBezTo>
                  <a:cubicBezTo>
                    <a:pt x="159" y="523"/>
                    <a:pt x="160" y="540"/>
                    <a:pt x="161" y="559"/>
                  </a:cubicBezTo>
                  <a:lnTo>
                    <a:pt x="162" y="615"/>
                  </a:lnTo>
                  <a:lnTo>
                    <a:pt x="237" y="540"/>
                  </a:lnTo>
                  <a:cubicBezTo>
                    <a:pt x="237" y="540"/>
                    <a:pt x="238" y="539"/>
                    <a:pt x="239" y="539"/>
                  </a:cubicBezTo>
                  <a:cubicBezTo>
                    <a:pt x="240" y="539"/>
                    <a:pt x="241" y="539"/>
                    <a:pt x="243" y="539"/>
                  </a:cubicBezTo>
                  <a:cubicBezTo>
                    <a:pt x="244" y="539"/>
                    <a:pt x="245" y="540"/>
                    <a:pt x="247" y="541"/>
                  </a:cubicBezTo>
                  <a:cubicBezTo>
                    <a:pt x="248" y="542"/>
                    <a:pt x="250" y="543"/>
                    <a:pt x="251" y="545"/>
                  </a:cubicBezTo>
                  <a:close/>
                  <a:moveTo>
                    <a:pt x="316" y="327"/>
                  </a:moveTo>
                  <a:cubicBezTo>
                    <a:pt x="330" y="340"/>
                    <a:pt x="341" y="353"/>
                    <a:pt x="349" y="366"/>
                  </a:cubicBezTo>
                  <a:cubicBezTo>
                    <a:pt x="358" y="379"/>
                    <a:pt x="364" y="392"/>
                    <a:pt x="367" y="404"/>
                  </a:cubicBezTo>
                  <a:cubicBezTo>
                    <a:pt x="370" y="417"/>
                    <a:pt x="370" y="429"/>
                    <a:pt x="366" y="442"/>
                  </a:cubicBezTo>
                  <a:cubicBezTo>
                    <a:pt x="363" y="454"/>
                    <a:pt x="355" y="465"/>
                    <a:pt x="344" y="477"/>
                  </a:cubicBezTo>
                  <a:cubicBezTo>
                    <a:pt x="333" y="488"/>
                    <a:pt x="322" y="495"/>
                    <a:pt x="311" y="498"/>
                  </a:cubicBezTo>
                  <a:cubicBezTo>
                    <a:pt x="300" y="502"/>
                    <a:pt x="288" y="502"/>
                    <a:pt x="276" y="499"/>
                  </a:cubicBezTo>
                  <a:cubicBezTo>
                    <a:pt x="264" y="496"/>
                    <a:pt x="252" y="490"/>
                    <a:pt x="239" y="481"/>
                  </a:cubicBezTo>
                  <a:cubicBezTo>
                    <a:pt x="226" y="472"/>
                    <a:pt x="213" y="461"/>
                    <a:pt x="199" y="446"/>
                  </a:cubicBezTo>
                  <a:cubicBezTo>
                    <a:pt x="185" y="433"/>
                    <a:pt x="174" y="420"/>
                    <a:pt x="166" y="407"/>
                  </a:cubicBezTo>
                  <a:cubicBezTo>
                    <a:pt x="157" y="394"/>
                    <a:pt x="151" y="381"/>
                    <a:pt x="148" y="369"/>
                  </a:cubicBezTo>
                  <a:cubicBezTo>
                    <a:pt x="145" y="356"/>
                    <a:pt x="145" y="344"/>
                    <a:pt x="149" y="332"/>
                  </a:cubicBezTo>
                  <a:cubicBezTo>
                    <a:pt x="152" y="320"/>
                    <a:pt x="159" y="308"/>
                    <a:pt x="171" y="297"/>
                  </a:cubicBezTo>
                  <a:cubicBezTo>
                    <a:pt x="182" y="286"/>
                    <a:pt x="193" y="279"/>
                    <a:pt x="204" y="275"/>
                  </a:cubicBezTo>
                  <a:cubicBezTo>
                    <a:pt x="215" y="272"/>
                    <a:pt x="227" y="271"/>
                    <a:pt x="239" y="274"/>
                  </a:cubicBezTo>
                  <a:cubicBezTo>
                    <a:pt x="251" y="277"/>
                    <a:pt x="263" y="283"/>
                    <a:pt x="276" y="292"/>
                  </a:cubicBezTo>
                  <a:cubicBezTo>
                    <a:pt x="289" y="301"/>
                    <a:pt x="302" y="313"/>
                    <a:pt x="316" y="327"/>
                  </a:cubicBezTo>
                  <a:close/>
                  <a:moveTo>
                    <a:pt x="295" y="352"/>
                  </a:moveTo>
                  <a:cubicBezTo>
                    <a:pt x="286" y="343"/>
                    <a:pt x="278" y="336"/>
                    <a:pt x="271" y="330"/>
                  </a:cubicBezTo>
                  <a:cubicBezTo>
                    <a:pt x="263" y="324"/>
                    <a:pt x="256" y="318"/>
                    <a:pt x="250" y="314"/>
                  </a:cubicBezTo>
                  <a:cubicBezTo>
                    <a:pt x="243" y="310"/>
                    <a:pt x="237" y="307"/>
                    <a:pt x="232" y="306"/>
                  </a:cubicBezTo>
                  <a:cubicBezTo>
                    <a:pt x="226" y="304"/>
                    <a:pt x="221" y="303"/>
                    <a:pt x="216" y="303"/>
                  </a:cubicBezTo>
                  <a:cubicBezTo>
                    <a:pt x="211" y="303"/>
                    <a:pt x="206" y="305"/>
                    <a:pt x="201" y="307"/>
                  </a:cubicBezTo>
                  <a:cubicBezTo>
                    <a:pt x="197" y="309"/>
                    <a:pt x="192" y="312"/>
                    <a:pt x="188" y="317"/>
                  </a:cubicBezTo>
                  <a:cubicBezTo>
                    <a:pt x="181" y="324"/>
                    <a:pt x="176" y="332"/>
                    <a:pt x="175" y="340"/>
                  </a:cubicBezTo>
                  <a:cubicBezTo>
                    <a:pt x="174" y="349"/>
                    <a:pt x="175" y="357"/>
                    <a:pt x="179" y="366"/>
                  </a:cubicBezTo>
                  <a:cubicBezTo>
                    <a:pt x="182" y="375"/>
                    <a:pt x="188" y="384"/>
                    <a:pt x="195" y="393"/>
                  </a:cubicBezTo>
                  <a:cubicBezTo>
                    <a:pt x="202" y="402"/>
                    <a:pt x="211" y="412"/>
                    <a:pt x="220" y="421"/>
                  </a:cubicBezTo>
                  <a:cubicBezTo>
                    <a:pt x="233" y="434"/>
                    <a:pt x="245" y="444"/>
                    <a:pt x="255" y="452"/>
                  </a:cubicBezTo>
                  <a:cubicBezTo>
                    <a:pt x="265" y="460"/>
                    <a:pt x="275" y="465"/>
                    <a:pt x="283" y="468"/>
                  </a:cubicBezTo>
                  <a:cubicBezTo>
                    <a:pt x="292" y="471"/>
                    <a:pt x="299" y="471"/>
                    <a:pt x="306" y="469"/>
                  </a:cubicBezTo>
                  <a:cubicBezTo>
                    <a:pt x="314" y="467"/>
                    <a:pt x="320" y="463"/>
                    <a:pt x="327" y="457"/>
                  </a:cubicBezTo>
                  <a:cubicBezTo>
                    <a:pt x="332" y="452"/>
                    <a:pt x="335" y="447"/>
                    <a:pt x="337" y="441"/>
                  </a:cubicBezTo>
                  <a:cubicBezTo>
                    <a:pt x="339" y="436"/>
                    <a:pt x="340" y="430"/>
                    <a:pt x="340" y="425"/>
                  </a:cubicBezTo>
                  <a:cubicBezTo>
                    <a:pt x="340" y="419"/>
                    <a:pt x="339" y="413"/>
                    <a:pt x="336" y="407"/>
                  </a:cubicBezTo>
                  <a:cubicBezTo>
                    <a:pt x="334" y="401"/>
                    <a:pt x="331" y="395"/>
                    <a:pt x="327" y="389"/>
                  </a:cubicBezTo>
                  <a:cubicBezTo>
                    <a:pt x="323" y="383"/>
                    <a:pt x="318" y="377"/>
                    <a:pt x="312" y="371"/>
                  </a:cubicBezTo>
                  <a:cubicBezTo>
                    <a:pt x="307" y="365"/>
                    <a:pt x="301" y="358"/>
                    <a:pt x="295" y="352"/>
                  </a:cubicBezTo>
                  <a:close/>
                  <a:moveTo>
                    <a:pt x="452" y="191"/>
                  </a:moveTo>
                  <a:cubicBezTo>
                    <a:pt x="465" y="204"/>
                    <a:pt x="476" y="217"/>
                    <a:pt x="485" y="230"/>
                  </a:cubicBezTo>
                  <a:cubicBezTo>
                    <a:pt x="494" y="243"/>
                    <a:pt x="500" y="256"/>
                    <a:pt x="503" y="269"/>
                  </a:cubicBezTo>
                  <a:cubicBezTo>
                    <a:pt x="506" y="281"/>
                    <a:pt x="506" y="294"/>
                    <a:pt x="502" y="306"/>
                  </a:cubicBezTo>
                  <a:cubicBezTo>
                    <a:pt x="499" y="318"/>
                    <a:pt x="491" y="330"/>
                    <a:pt x="480" y="341"/>
                  </a:cubicBezTo>
                  <a:cubicBezTo>
                    <a:pt x="469" y="352"/>
                    <a:pt x="458" y="359"/>
                    <a:pt x="447" y="362"/>
                  </a:cubicBezTo>
                  <a:cubicBezTo>
                    <a:pt x="435" y="366"/>
                    <a:pt x="424" y="366"/>
                    <a:pt x="412" y="363"/>
                  </a:cubicBezTo>
                  <a:cubicBezTo>
                    <a:pt x="400" y="360"/>
                    <a:pt x="388" y="354"/>
                    <a:pt x="375" y="345"/>
                  </a:cubicBezTo>
                  <a:cubicBezTo>
                    <a:pt x="362" y="336"/>
                    <a:pt x="348" y="325"/>
                    <a:pt x="334" y="311"/>
                  </a:cubicBezTo>
                  <a:cubicBezTo>
                    <a:pt x="321" y="298"/>
                    <a:pt x="310" y="284"/>
                    <a:pt x="301" y="271"/>
                  </a:cubicBezTo>
                  <a:cubicBezTo>
                    <a:pt x="293" y="258"/>
                    <a:pt x="287" y="246"/>
                    <a:pt x="284" y="233"/>
                  </a:cubicBezTo>
                  <a:cubicBezTo>
                    <a:pt x="281" y="220"/>
                    <a:pt x="281" y="208"/>
                    <a:pt x="284" y="196"/>
                  </a:cubicBezTo>
                  <a:cubicBezTo>
                    <a:pt x="288" y="184"/>
                    <a:pt x="295" y="172"/>
                    <a:pt x="307" y="161"/>
                  </a:cubicBezTo>
                  <a:cubicBezTo>
                    <a:pt x="317" y="150"/>
                    <a:pt x="328" y="143"/>
                    <a:pt x="340" y="139"/>
                  </a:cubicBezTo>
                  <a:cubicBezTo>
                    <a:pt x="351" y="136"/>
                    <a:pt x="363" y="135"/>
                    <a:pt x="375" y="138"/>
                  </a:cubicBezTo>
                  <a:cubicBezTo>
                    <a:pt x="386" y="141"/>
                    <a:pt x="399" y="147"/>
                    <a:pt x="412" y="156"/>
                  </a:cubicBezTo>
                  <a:cubicBezTo>
                    <a:pt x="425" y="165"/>
                    <a:pt x="438" y="177"/>
                    <a:pt x="452" y="191"/>
                  </a:cubicBezTo>
                  <a:close/>
                  <a:moveTo>
                    <a:pt x="430" y="216"/>
                  </a:moveTo>
                  <a:cubicBezTo>
                    <a:pt x="422" y="208"/>
                    <a:pt x="414" y="200"/>
                    <a:pt x="406" y="194"/>
                  </a:cubicBezTo>
                  <a:cubicBezTo>
                    <a:pt x="399" y="188"/>
                    <a:pt x="392" y="183"/>
                    <a:pt x="386" y="179"/>
                  </a:cubicBezTo>
                  <a:cubicBezTo>
                    <a:pt x="379" y="175"/>
                    <a:pt x="373" y="172"/>
                    <a:pt x="368" y="170"/>
                  </a:cubicBezTo>
                  <a:cubicBezTo>
                    <a:pt x="362" y="168"/>
                    <a:pt x="357" y="167"/>
                    <a:pt x="351" y="167"/>
                  </a:cubicBezTo>
                  <a:cubicBezTo>
                    <a:pt x="346" y="168"/>
                    <a:pt x="342" y="169"/>
                    <a:pt x="337" y="171"/>
                  </a:cubicBezTo>
                  <a:cubicBezTo>
                    <a:pt x="333" y="173"/>
                    <a:pt x="328" y="177"/>
                    <a:pt x="324" y="181"/>
                  </a:cubicBezTo>
                  <a:cubicBezTo>
                    <a:pt x="316" y="188"/>
                    <a:pt x="312" y="196"/>
                    <a:pt x="311" y="205"/>
                  </a:cubicBezTo>
                  <a:cubicBezTo>
                    <a:pt x="310" y="213"/>
                    <a:pt x="311" y="221"/>
                    <a:pt x="314" y="230"/>
                  </a:cubicBezTo>
                  <a:cubicBezTo>
                    <a:pt x="318" y="239"/>
                    <a:pt x="323" y="248"/>
                    <a:pt x="331" y="257"/>
                  </a:cubicBezTo>
                  <a:cubicBezTo>
                    <a:pt x="338" y="267"/>
                    <a:pt x="346" y="276"/>
                    <a:pt x="356" y="286"/>
                  </a:cubicBezTo>
                  <a:cubicBezTo>
                    <a:pt x="369" y="298"/>
                    <a:pt x="380" y="309"/>
                    <a:pt x="391" y="316"/>
                  </a:cubicBezTo>
                  <a:cubicBezTo>
                    <a:pt x="401" y="324"/>
                    <a:pt x="410" y="329"/>
                    <a:pt x="419" y="332"/>
                  </a:cubicBezTo>
                  <a:cubicBezTo>
                    <a:pt x="427" y="335"/>
                    <a:pt x="435" y="335"/>
                    <a:pt x="442" y="333"/>
                  </a:cubicBezTo>
                  <a:cubicBezTo>
                    <a:pt x="449" y="331"/>
                    <a:pt x="456" y="327"/>
                    <a:pt x="462" y="321"/>
                  </a:cubicBezTo>
                  <a:cubicBezTo>
                    <a:pt x="467" y="316"/>
                    <a:pt x="471" y="311"/>
                    <a:pt x="473" y="306"/>
                  </a:cubicBezTo>
                  <a:cubicBezTo>
                    <a:pt x="475" y="300"/>
                    <a:pt x="476" y="295"/>
                    <a:pt x="476" y="289"/>
                  </a:cubicBezTo>
                  <a:cubicBezTo>
                    <a:pt x="476" y="283"/>
                    <a:pt x="474" y="278"/>
                    <a:pt x="472" y="272"/>
                  </a:cubicBezTo>
                  <a:cubicBezTo>
                    <a:pt x="469" y="266"/>
                    <a:pt x="466" y="260"/>
                    <a:pt x="462" y="254"/>
                  </a:cubicBezTo>
                  <a:cubicBezTo>
                    <a:pt x="458" y="247"/>
                    <a:pt x="454" y="241"/>
                    <a:pt x="448" y="235"/>
                  </a:cubicBezTo>
                  <a:cubicBezTo>
                    <a:pt x="443" y="229"/>
                    <a:pt x="437" y="222"/>
                    <a:pt x="430" y="216"/>
                  </a:cubicBezTo>
                  <a:close/>
                  <a:moveTo>
                    <a:pt x="588" y="55"/>
                  </a:moveTo>
                  <a:cubicBezTo>
                    <a:pt x="601" y="69"/>
                    <a:pt x="612" y="82"/>
                    <a:pt x="621" y="95"/>
                  </a:cubicBezTo>
                  <a:cubicBezTo>
                    <a:pt x="630" y="108"/>
                    <a:pt x="636" y="120"/>
                    <a:pt x="639" y="133"/>
                  </a:cubicBezTo>
                  <a:cubicBezTo>
                    <a:pt x="642" y="146"/>
                    <a:pt x="641" y="158"/>
                    <a:pt x="638" y="170"/>
                  </a:cubicBezTo>
                  <a:cubicBezTo>
                    <a:pt x="634" y="182"/>
                    <a:pt x="627" y="194"/>
                    <a:pt x="615" y="205"/>
                  </a:cubicBezTo>
                  <a:cubicBezTo>
                    <a:pt x="605" y="216"/>
                    <a:pt x="594" y="223"/>
                    <a:pt x="582" y="227"/>
                  </a:cubicBezTo>
                  <a:cubicBezTo>
                    <a:pt x="571" y="230"/>
                    <a:pt x="560" y="231"/>
                    <a:pt x="548" y="228"/>
                  </a:cubicBezTo>
                  <a:cubicBezTo>
                    <a:pt x="536" y="225"/>
                    <a:pt x="523" y="219"/>
                    <a:pt x="510" y="210"/>
                  </a:cubicBezTo>
                  <a:cubicBezTo>
                    <a:pt x="498" y="201"/>
                    <a:pt x="484" y="189"/>
                    <a:pt x="470" y="175"/>
                  </a:cubicBezTo>
                  <a:cubicBezTo>
                    <a:pt x="457" y="162"/>
                    <a:pt x="446" y="149"/>
                    <a:pt x="437" y="136"/>
                  </a:cubicBezTo>
                  <a:cubicBezTo>
                    <a:pt x="428" y="123"/>
                    <a:pt x="422" y="110"/>
                    <a:pt x="419" y="97"/>
                  </a:cubicBezTo>
                  <a:cubicBezTo>
                    <a:pt x="416" y="85"/>
                    <a:pt x="417" y="72"/>
                    <a:pt x="420" y="60"/>
                  </a:cubicBezTo>
                  <a:cubicBezTo>
                    <a:pt x="424" y="48"/>
                    <a:pt x="431" y="36"/>
                    <a:pt x="442" y="25"/>
                  </a:cubicBezTo>
                  <a:cubicBezTo>
                    <a:pt x="453" y="14"/>
                    <a:pt x="464" y="7"/>
                    <a:pt x="475" y="4"/>
                  </a:cubicBezTo>
                  <a:cubicBezTo>
                    <a:pt x="487" y="0"/>
                    <a:pt x="498" y="0"/>
                    <a:pt x="510" y="3"/>
                  </a:cubicBezTo>
                  <a:cubicBezTo>
                    <a:pt x="522" y="6"/>
                    <a:pt x="535" y="12"/>
                    <a:pt x="547" y="21"/>
                  </a:cubicBezTo>
                  <a:cubicBezTo>
                    <a:pt x="560" y="30"/>
                    <a:pt x="574" y="41"/>
                    <a:pt x="588" y="55"/>
                  </a:cubicBezTo>
                  <a:close/>
                  <a:moveTo>
                    <a:pt x="566" y="80"/>
                  </a:moveTo>
                  <a:cubicBezTo>
                    <a:pt x="558" y="72"/>
                    <a:pt x="550" y="64"/>
                    <a:pt x="542" y="58"/>
                  </a:cubicBezTo>
                  <a:cubicBezTo>
                    <a:pt x="535" y="52"/>
                    <a:pt x="528" y="47"/>
                    <a:pt x="521" y="43"/>
                  </a:cubicBezTo>
                  <a:cubicBezTo>
                    <a:pt x="515" y="39"/>
                    <a:pt x="509" y="36"/>
                    <a:pt x="503" y="34"/>
                  </a:cubicBezTo>
                  <a:cubicBezTo>
                    <a:pt x="498" y="32"/>
                    <a:pt x="492" y="31"/>
                    <a:pt x="487" y="32"/>
                  </a:cubicBezTo>
                  <a:cubicBezTo>
                    <a:pt x="482" y="32"/>
                    <a:pt x="477" y="33"/>
                    <a:pt x="473" y="35"/>
                  </a:cubicBezTo>
                  <a:cubicBezTo>
                    <a:pt x="468" y="38"/>
                    <a:pt x="464" y="41"/>
                    <a:pt x="460" y="45"/>
                  </a:cubicBezTo>
                  <a:cubicBezTo>
                    <a:pt x="452" y="53"/>
                    <a:pt x="448" y="61"/>
                    <a:pt x="447" y="69"/>
                  </a:cubicBezTo>
                  <a:cubicBezTo>
                    <a:pt x="446" y="77"/>
                    <a:pt x="447" y="86"/>
                    <a:pt x="450" y="94"/>
                  </a:cubicBezTo>
                  <a:cubicBezTo>
                    <a:pt x="454" y="103"/>
                    <a:pt x="459" y="112"/>
                    <a:pt x="466" y="122"/>
                  </a:cubicBezTo>
                  <a:cubicBezTo>
                    <a:pt x="474" y="131"/>
                    <a:pt x="482" y="140"/>
                    <a:pt x="492" y="150"/>
                  </a:cubicBezTo>
                  <a:cubicBezTo>
                    <a:pt x="505" y="163"/>
                    <a:pt x="516" y="173"/>
                    <a:pt x="526" y="181"/>
                  </a:cubicBezTo>
                  <a:cubicBezTo>
                    <a:pt x="537" y="188"/>
                    <a:pt x="546" y="193"/>
                    <a:pt x="555" y="196"/>
                  </a:cubicBezTo>
                  <a:cubicBezTo>
                    <a:pt x="563" y="199"/>
                    <a:pt x="571" y="199"/>
                    <a:pt x="578" y="198"/>
                  </a:cubicBezTo>
                  <a:cubicBezTo>
                    <a:pt x="585" y="196"/>
                    <a:pt x="592" y="192"/>
                    <a:pt x="598" y="185"/>
                  </a:cubicBezTo>
                  <a:cubicBezTo>
                    <a:pt x="603" y="180"/>
                    <a:pt x="607" y="175"/>
                    <a:pt x="609" y="170"/>
                  </a:cubicBezTo>
                  <a:cubicBezTo>
                    <a:pt x="611" y="164"/>
                    <a:pt x="612" y="159"/>
                    <a:pt x="612" y="153"/>
                  </a:cubicBezTo>
                  <a:cubicBezTo>
                    <a:pt x="611" y="148"/>
                    <a:pt x="610" y="142"/>
                    <a:pt x="608" y="136"/>
                  </a:cubicBezTo>
                  <a:cubicBezTo>
                    <a:pt x="605" y="130"/>
                    <a:pt x="602" y="124"/>
                    <a:pt x="598" y="118"/>
                  </a:cubicBezTo>
                  <a:cubicBezTo>
                    <a:pt x="594" y="112"/>
                    <a:pt x="589" y="106"/>
                    <a:pt x="584" y="99"/>
                  </a:cubicBezTo>
                  <a:cubicBezTo>
                    <a:pt x="578" y="93"/>
                    <a:pt x="573" y="87"/>
                    <a:pt x="566" y="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5" name="Freeform 183"/>
            <p:cNvSpPr>
              <a:spLocks noEditPoints="1"/>
            </p:cNvSpPr>
            <p:nvPr/>
          </p:nvSpPr>
          <p:spPr bwMode="auto">
            <a:xfrm>
              <a:off x="5127625" y="5357815"/>
              <a:ext cx="376238" cy="368300"/>
            </a:xfrm>
            <a:custGeom>
              <a:avLst/>
              <a:gdLst/>
              <a:ahLst/>
              <a:cxnLst>
                <a:cxn ang="0">
                  <a:pos x="257" y="547"/>
                </a:cxn>
                <a:cxn ang="0">
                  <a:pos x="161" y="648"/>
                </a:cxn>
                <a:cxn ang="0">
                  <a:pos x="149" y="650"/>
                </a:cxn>
                <a:cxn ang="0">
                  <a:pos x="137" y="637"/>
                </a:cxn>
                <a:cxn ang="0">
                  <a:pos x="134" y="557"/>
                </a:cxn>
                <a:cxn ang="0">
                  <a:pos x="115" y="467"/>
                </a:cxn>
                <a:cxn ang="0">
                  <a:pos x="77" y="442"/>
                </a:cxn>
                <a:cxn ang="0">
                  <a:pos x="34" y="472"/>
                </a:cxn>
                <a:cxn ang="0">
                  <a:pos x="21" y="509"/>
                </a:cxn>
                <a:cxn ang="0">
                  <a:pos x="12" y="507"/>
                </a:cxn>
                <a:cxn ang="0">
                  <a:pos x="2" y="496"/>
                </a:cxn>
                <a:cxn ang="0">
                  <a:pos x="2" y="480"/>
                </a:cxn>
                <a:cxn ang="0">
                  <a:pos x="30" y="432"/>
                </a:cxn>
                <a:cxn ang="0">
                  <a:pos x="103" y="413"/>
                </a:cxn>
                <a:cxn ang="0">
                  <a:pos x="150" y="468"/>
                </a:cxn>
                <a:cxn ang="0">
                  <a:pos x="162" y="609"/>
                </a:cxn>
                <a:cxn ang="0">
                  <a:pos x="243" y="533"/>
                </a:cxn>
                <a:cxn ang="0">
                  <a:pos x="316" y="321"/>
                </a:cxn>
                <a:cxn ang="0">
                  <a:pos x="366" y="436"/>
                </a:cxn>
                <a:cxn ang="0">
                  <a:pos x="276" y="493"/>
                </a:cxn>
                <a:cxn ang="0">
                  <a:pos x="166" y="401"/>
                </a:cxn>
                <a:cxn ang="0">
                  <a:pos x="171" y="291"/>
                </a:cxn>
                <a:cxn ang="0">
                  <a:pos x="276" y="286"/>
                </a:cxn>
                <a:cxn ang="0">
                  <a:pos x="271" y="324"/>
                </a:cxn>
                <a:cxn ang="0">
                  <a:pos x="216" y="297"/>
                </a:cxn>
                <a:cxn ang="0">
                  <a:pos x="175" y="334"/>
                </a:cxn>
                <a:cxn ang="0">
                  <a:pos x="220" y="415"/>
                </a:cxn>
                <a:cxn ang="0">
                  <a:pos x="307" y="463"/>
                </a:cxn>
                <a:cxn ang="0">
                  <a:pos x="340" y="419"/>
                </a:cxn>
                <a:cxn ang="0">
                  <a:pos x="312" y="365"/>
                </a:cxn>
                <a:cxn ang="0">
                  <a:pos x="485" y="224"/>
                </a:cxn>
                <a:cxn ang="0">
                  <a:pos x="480" y="335"/>
                </a:cxn>
                <a:cxn ang="0">
                  <a:pos x="375" y="339"/>
                </a:cxn>
                <a:cxn ang="0">
                  <a:pos x="284" y="227"/>
                </a:cxn>
                <a:cxn ang="0">
                  <a:pos x="340" y="133"/>
                </a:cxn>
                <a:cxn ang="0">
                  <a:pos x="452" y="185"/>
                </a:cxn>
                <a:cxn ang="0">
                  <a:pos x="386" y="173"/>
                </a:cxn>
                <a:cxn ang="0">
                  <a:pos x="337" y="165"/>
                </a:cxn>
                <a:cxn ang="0">
                  <a:pos x="315" y="224"/>
                </a:cxn>
                <a:cxn ang="0">
                  <a:pos x="391" y="310"/>
                </a:cxn>
                <a:cxn ang="0">
                  <a:pos x="462" y="315"/>
                </a:cxn>
                <a:cxn ang="0">
                  <a:pos x="472" y="266"/>
                </a:cxn>
                <a:cxn ang="0">
                  <a:pos x="430" y="210"/>
                </a:cxn>
                <a:cxn ang="0">
                  <a:pos x="665" y="140"/>
                </a:cxn>
                <a:cxn ang="0">
                  <a:pos x="569" y="241"/>
                </a:cxn>
                <a:cxn ang="0">
                  <a:pos x="556" y="243"/>
                </a:cxn>
                <a:cxn ang="0">
                  <a:pos x="544" y="229"/>
                </a:cxn>
                <a:cxn ang="0">
                  <a:pos x="541" y="149"/>
                </a:cxn>
                <a:cxn ang="0">
                  <a:pos x="522" y="60"/>
                </a:cxn>
                <a:cxn ang="0">
                  <a:pos x="484" y="34"/>
                </a:cxn>
                <a:cxn ang="0">
                  <a:pos x="441" y="65"/>
                </a:cxn>
                <a:cxn ang="0">
                  <a:pos x="429" y="102"/>
                </a:cxn>
                <a:cxn ang="0">
                  <a:pos x="419" y="100"/>
                </a:cxn>
                <a:cxn ang="0">
                  <a:pos x="409" y="89"/>
                </a:cxn>
                <a:cxn ang="0">
                  <a:pos x="409" y="73"/>
                </a:cxn>
                <a:cxn ang="0">
                  <a:pos x="437" y="25"/>
                </a:cxn>
                <a:cxn ang="0">
                  <a:pos x="511" y="5"/>
                </a:cxn>
                <a:cxn ang="0">
                  <a:pos x="557" y="61"/>
                </a:cxn>
                <a:cxn ang="0">
                  <a:pos x="569" y="202"/>
                </a:cxn>
                <a:cxn ang="0">
                  <a:pos x="650" y="126"/>
                </a:cxn>
              </a:cxnLst>
              <a:rect l="0" t="0" r="r" b="b"/>
              <a:pathLst>
                <a:path w="665" h="652">
                  <a:moveTo>
                    <a:pt x="251" y="539"/>
                  </a:moveTo>
                  <a:cubicBezTo>
                    <a:pt x="253" y="540"/>
                    <a:pt x="254" y="542"/>
                    <a:pt x="255" y="543"/>
                  </a:cubicBezTo>
                  <a:cubicBezTo>
                    <a:pt x="256" y="545"/>
                    <a:pt x="257" y="546"/>
                    <a:pt x="257" y="547"/>
                  </a:cubicBezTo>
                  <a:cubicBezTo>
                    <a:pt x="258" y="549"/>
                    <a:pt x="258" y="550"/>
                    <a:pt x="258" y="551"/>
                  </a:cubicBezTo>
                  <a:cubicBezTo>
                    <a:pt x="257" y="552"/>
                    <a:pt x="257" y="553"/>
                    <a:pt x="256" y="554"/>
                  </a:cubicBezTo>
                  <a:lnTo>
                    <a:pt x="161" y="648"/>
                  </a:lnTo>
                  <a:cubicBezTo>
                    <a:pt x="160" y="650"/>
                    <a:pt x="159" y="651"/>
                    <a:pt x="158" y="651"/>
                  </a:cubicBezTo>
                  <a:cubicBezTo>
                    <a:pt x="156" y="652"/>
                    <a:pt x="155" y="652"/>
                    <a:pt x="154" y="652"/>
                  </a:cubicBezTo>
                  <a:cubicBezTo>
                    <a:pt x="152" y="652"/>
                    <a:pt x="151" y="651"/>
                    <a:pt x="149" y="650"/>
                  </a:cubicBezTo>
                  <a:cubicBezTo>
                    <a:pt x="148" y="649"/>
                    <a:pt x="146" y="648"/>
                    <a:pt x="144" y="646"/>
                  </a:cubicBezTo>
                  <a:cubicBezTo>
                    <a:pt x="142" y="644"/>
                    <a:pt x="141" y="643"/>
                    <a:pt x="139" y="641"/>
                  </a:cubicBezTo>
                  <a:cubicBezTo>
                    <a:pt x="138" y="640"/>
                    <a:pt x="137" y="638"/>
                    <a:pt x="137" y="637"/>
                  </a:cubicBezTo>
                  <a:cubicBezTo>
                    <a:pt x="136" y="635"/>
                    <a:pt x="136" y="634"/>
                    <a:pt x="135" y="632"/>
                  </a:cubicBezTo>
                  <a:cubicBezTo>
                    <a:pt x="135" y="630"/>
                    <a:pt x="135" y="628"/>
                    <a:pt x="135" y="626"/>
                  </a:cubicBezTo>
                  <a:lnTo>
                    <a:pt x="134" y="557"/>
                  </a:lnTo>
                  <a:cubicBezTo>
                    <a:pt x="134" y="540"/>
                    <a:pt x="133" y="527"/>
                    <a:pt x="131" y="516"/>
                  </a:cubicBezTo>
                  <a:cubicBezTo>
                    <a:pt x="129" y="504"/>
                    <a:pt x="127" y="495"/>
                    <a:pt x="124" y="487"/>
                  </a:cubicBezTo>
                  <a:cubicBezTo>
                    <a:pt x="122" y="479"/>
                    <a:pt x="119" y="472"/>
                    <a:pt x="115" y="467"/>
                  </a:cubicBezTo>
                  <a:cubicBezTo>
                    <a:pt x="112" y="462"/>
                    <a:pt x="108" y="458"/>
                    <a:pt x="104" y="454"/>
                  </a:cubicBezTo>
                  <a:cubicBezTo>
                    <a:pt x="100" y="450"/>
                    <a:pt x="96" y="447"/>
                    <a:pt x="91" y="445"/>
                  </a:cubicBezTo>
                  <a:cubicBezTo>
                    <a:pt x="87" y="443"/>
                    <a:pt x="82" y="442"/>
                    <a:pt x="77" y="442"/>
                  </a:cubicBezTo>
                  <a:cubicBezTo>
                    <a:pt x="72" y="441"/>
                    <a:pt x="67" y="442"/>
                    <a:pt x="62" y="445"/>
                  </a:cubicBezTo>
                  <a:cubicBezTo>
                    <a:pt x="57" y="447"/>
                    <a:pt x="52" y="450"/>
                    <a:pt x="47" y="455"/>
                  </a:cubicBezTo>
                  <a:cubicBezTo>
                    <a:pt x="41" y="460"/>
                    <a:pt x="37" y="466"/>
                    <a:pt x="34" y="472"/>
                  </a:cubicBezTo>
                  <a:cubicBezTo>
                    <a:pt x="31" y="478"/>
                    <a:pt x="29" y="484"/>
                    <a:pt x="27" y="489"/>
                  </a:cubicBezTo>
                  <a:cubicBezTo>
                    <a:pt x="26" y="494"/>
                    <a:pt x="25" y="498"/>
                    <a:pt x="24" y="502"/>
                  </a:cubicBezTo>
                  <a:cubicBezTo>
                    <a:pt x="23" y="506"/>
                    <a:pt x="22" y="508"/>
                    <a:pt x="21" y="509"/>
                  </a:cubicBezTo>
                  <a:cubicBezTo>
                    <a:pt x="21" y="510"/>
                    <a:pt x="20" y="510"/>
                    <a:pt x="19" y="510"/>
                  </a:cubicBezTo>
                  <a:cubicBezTo>
                    <a:pt x="18" y="511"/>
                    <a:pt x="17" y="510"/>
                    <a:pt x="16" y="510"/>
                  </a:cubicBezTo>
                  <a:cubicBezTo>
                    <a:pt x="15" y="509"/>
                    <a:pt x="14" y="509"/>
                    <a:pt x="12" y="507"/>
                  </a:cubicBezTo>
                  <a:cubicBezTo>
                    <a:pt x="11" y="506"/>
                    <a:pt x="9" y="505"/>
                    <a:pt x="7" y="503"/>
                  </a:cubicBezTo>
                  <a:cubicBezTo>
                    <a:pt x="6" y="502"/>
                    <a:pt x="5" y="500"/>
                    <a:pt x="4" y="499"/>
                  </a:cubicBezTo>
                  <a:cubicBezTo>
                    <a:pt x="3" y="498"/>
                    <a:pt x="2" y="497"/>
                    <a:pt x="2" y="496"/>
                  </a:cubicBezTo>
                  <a:cubicBezTo>
                    <a:pt x="1" y="495"/>
                    <a:pt x="1" y="495"/>
                    <a:pt x="1" y="494"/>
                  </a:cubicBezTo>
                  <a:cubicBezTo>
                    <a:pt x="0" y="493"/>
                    <a:pt x="0" y="491"/>
                    <a:pt x="0" y="489"/>
                  </a:cubicBezTo>
                  <a:cubicBezTo>
                    <a:pt x="1" y="487"/>
                    <a:pt x="1" y="484"/>
                    <a:pt x="2" y="480"/>
                  </a:cubicBezTo>
                  <a:cubicBezTo>
                    <a:pt x="3" y="476"/>
                    <a:pt x="5" y="471"/>
                    <a:pt x="7" y="465"/>
                  </a:cubicBezTo>
                  <a:cubicBezTo>
                    <a:pt x="10" y="460"/>
                    <a:pt x="13" y="454"/>
                    <a:pt x="16" y="448"/>
                  </a:cubicBezTo>
                  <a:cubicBezTo>
                    <a:pt x="20" y="443"/>
                    <a:pt x="24" y="437"/>
                    <a:pt x="30" y="432"/>
                  </a:cubicBezTo>
                  <a:cubicBezTo>
                    <a:pt x="38" y="424"/>
                    <a:pt x="46" y="417"/>
                    <a:pt x="55" y="414"/>
                  </a:cubicBezTo>
                  <a:cubicBezTo>
                    <a:pt x="64" y="410"/>
                    <a:pt x="72" y="408"/>
                    <a:pt x="80" y="408"/>
                  </a:cubicBezTo>
                  <a:cubicBezTo>
                    <a:pt x="88" y="408"/>
                    <a:pt x="96" y="409"/>
                    <a:pt x="103" y="413"/>
                  </a:cubicBezTo>
                  <a:cubicBezTo>
                    <a:pt x="111" y="416"/>
                    <a:pt x="118" y="421"/>
                    <a:pt x="124" y="427"/>
                  </a:cubicBezTo>
                  <a:cubicBezTo>
                    <a:pt x="129" y="432"/>
                    <a:pt x="134" y="438"/>
                    <a:pt x="139" y="445"/>
                  </a:cubicBezTo>
                  <a:cubicBezTo>
                    <a:pt x="143" y="451"/>
                    <a:pt x="147" y="459"/>
                    <a:pt x="150" y="468"/>
                  </a:cubicBezTo>
                  <a:cubicBezTo>
                    <a:pt x="153" y="478"/>
                    <a:pt x="156" y="489"/>
                    <a:pt x="158" y="503"/>
                  </a:cubicBezTo>
                  <a:cubicBezTo>
                    <a:pt x="159" y="517"/>
                    <a:pt x="161" y="534"/>
                    <a:pt x="161" y="553"/>
                  </a:cubicBezTo>
                  <a:lnTo>
                    <a:pt x="162" y="609"/>
                  </a:lnTo>
                  <a:lnTo>
                    <a:pt x="237" y="534"/>
                  </a:lnTo>
                  <a:cubicBezTo>
                    <a:pt x="237" y="534"/>
                    <a:pt x="238" y="533"/>
                    <a:pt x="239" y="533"/>
                  </a:cubicBezTo>
                  <a:cubicBezTo>
                    <a:pt x="240" y="533"/>
                    <a:pt x="241" y="533"/>
                    <a:pt x="243" y="533"/>
                  </a:cubicBezTo>
                  <a:cubicBezTo>
                    <a:pt x="244" y="533"/>
                    <a:pt x="245" y="534"/>
                    <a:pt x="247" y="535"/>
                  </a:cubicBezTo>
                  <a:cubicBezTo>
                    <a:pt x="248" y="536"/>
                    <a:pt x="250" y="537"/>
                    <a:pt x="251" y="539"/>
                  </a:cubicBezTo>
                  <a:close/>
                  <a:moveTo>
                    <a:pt x="316" y="321"/>
                  </a:moveTo>
                  <a:cubicBezTo>
                    <a:pt x="330" y="334"/>
                    <a:pt x="341" y="347"/>
                    <a:pt x="349" y="360"/>
                  </a:cubicBezTo>
                  <a:cubicBezTo>
                    <a:pt x="358" y="373"/>
                    <a:pt x="364" y="386"/>
                    <a:pt x="367" y="398"/>
                  </a:cubicBezTo>
                  <a:cubicBezTo>
                    <a:pt x="370" y="411"/>
                    <a:pt x="370" y="423"/>
                    <a:pt x="366" y="436"/>
                  </a:cubicBezTo>
                  <a:cubicBezTo>
                    <a:pt x="363" y="448"/>
                    <a:pt x="355" y="459"/>
                    <a:pt x="344" y="471"/>
                  </a:cubicBezTo>
                  <a:cubicBezTo>
                    <a:pt x="333" y="482"/>
                    <a:pt x="322" y="489"/>
                    <a:pt x="311" y="492"/>
                  </a:cubicBezTo>
                  <a:cubicBezTo>
                    <a:pt x="300" y="496"/>
                    <a:pt x="288" y="496"/>
                    <a:pt x="276" y="493"/>
                  </a:cubicBezTo>
                  <a:cubicBezTo>
                    <a:pt x="264" y="490"/>
                    <a:pt x="252" y="484"/>
                    <a:pt x="239" y="475"/>
                  </a:cubicBezTo>
                  <a:cubicBezTo>
                    <a:pt x="226" y="466"/>
                    <a:pt x="213" y="455"/>
                    <a:pt x="199" y="440"/>
                  </a:cubicBezTo>
                  <a:cubicBezTo>
                    <a:pt x="185" y="427"/>
                    <a:pt x="175" y="414"/>
                    <a:pt x="166" y="401"/>
                  </a:cubicBezTo>
                  <a:cubicBezTo>
                    <a:pt x="157" y="388"/>
                    <a:pt x="151" y="375"/>
                    <a:pt x="148" y="363"/>
                  </a:cubicBezTo>
                  <a:cubicBezTo>
                    <a:pt x="145" y="350"/>
                    <a:pt x="145" y="338"/>
                    <a:pt x="149" y="326"/>
                  </a:cubicBezTo>
                  <a:cubicBezTo>
                    <a:pt x="152" y="314"/>
                    <a:pt x="160" y="302"/>
                    <a:pt x="171" y="291"/>
                  </a:cubicBezTo>
                  <a:cubicBezTo>
                    <a:pt x="182" y="280"/>
                    <a:pt x="193" y="273"/>
                    <a:pt x="204" y="269"/>
                  </a:cubicBezTo>
                  <a:cubicBezTo>
                    <a:pt x="215" y="266"/>
                    <a:pt x="227" y="265"/>
                    <a:pt x="239" y="268"/>
                  </a:cubicBezTo>
                  <a:cubicBezTo>
                    <a:pt x="251" y="271"/>
                    <a:pt x="263" y="277"/>
                    <a:pt x="276" y="286"/>
                  </a:cubicBezTo>
                  <a:cubicBezTo>
                    <a:pt x="289" y="295"/>
                    <a:pt x="302" y="307"/>
                    <a:pt x="316" y="321"/>
                  </a:cubicBezTo>
                  <a:close/>
                  <a:moveTo>
                    <a:pt x="295" y="346"/>
                  </a:moveTo>
                  <a:cubicBezTo>
                    <a:pt x="286" y="337"/>
                    <a:pt x="278" y="330"/>
                    <a:pt x="271" y="324"/>
                  </a:cubicBezTo>
                  <a:cubicBezTo>
                    <a:pt x="263" y="318"/>
                    <a:pt x="256" y="312"/>
                    <a:pt x="250" y="308"/>
                  </a:cubicBezTo>
                  <a:cubicBezTo>
                    <a:pt x="244" y="304"/>
                    <a:pt x="237" y="301"/>
                    <a:pt x="232" y="300"/>
                  </a:cubicBezTo>
                  <a:cubicBezTo>
                    <a:pt x="226" y="298"/>
                    <a:pt x="221" y="297"/>
                    <a:pt x="216" y="297"/>
                  </a:cubicBezTo>
                  <a:cubicBezTo>
                    <a:pt x="211" y="297"/>
                    <a:pt x="206" y="299"/>
                    <a:pt x="201" y="301"/>
                  </a:cubicBezTo>
                  <a:cubicBezTo>
                    <a:pt x="197" y="303"/>
                    <a:pt x="192" y="306"/>
                    <a:pt x="188" y="311"/>
                  </a:cubicBezTo>
                  <a:cubicBezTo>
                    <a:pt x="181" y="318"/>
                    <a:pt x="176" y="326"/>
                    <a:pt x="175" y="334"/>
                  </a:cubicBezTo>
                  <a:cubicBezTo>
                    <a:pt x="174" y="343"/>
                    <a:pt x="175" y="351"/>
                    <a:pt x="179" y="360"/>
                  </a:cubicBezTo>
                  <a:cubicBezTo>
                    <a:pt x="182" y="369"/>
                    <a:pt x="188" y="378"/>
                    <a:pt x="195" y="387"/>
                  </a:cubicBezTo>
                  <a:cubicBezTo>
                    <a:pt x="202" y="396"/>
                    <a:pt x="211" y="406"/>
                    <a:pt x="220" y="415"/>
                  </a:cubicBezTo>
                  <a:cubicBezTo>
                    <a:pt x="233" y="428"/>
                    <a:pt x="245" y="438"/>
                    <a:pt x="255" y="446"/>
                  </a:cubicBezTo>
                  <a:cubicBezTo>
                    <a:pt x="265" y="454"/>
                    <a:pt x="275" y="459"/>
                    <a:pt x="283" y="462"/>
                  </a:cubicBezTo>
                  <a:cubicBezTo>
                    <a:pt x="292" y="465"/>
                    <a:pt x="300" y="465"/>
                    <a:pt x="307" y="463"/>
                  </a:cubicBezTo>
                  <a:cubicBezTo>
                    <a:pt x="314" y="461"/>
                    <a:pt x="320" y="457"/>
                    <a:pt x="327" y="451"/>
                  </a:cubicBezTo>
                  <a:cubicBezTo>
                    <a:pt x="332" y="446"/>
                    <a:pt x="335" y="441"/>
                    <a:pt x="337" y="435"/>
                  </a:cubicBezTo>
                  <a:cubicBezTo>
                    <a:pt x="339" y="430"/>
                    <a:pt x="340" y="424"/>
                    <a:pt x="340" y="419"/>
                  </a:cubicBezTo>
                  <a:cubicBezTo>
                    <a:pt x="340" y="413"/>
                    <a:pt x="339" y="407"/>
                    <a:pt x="336" y="401"/>
                  </a:cubicBezTo>
                  <a:cubicBezTo>
                    <a:pt x="334" y="395"/>
                    <a:pt x="331" y="389"/>
                    <a:pt x="327" y="383"/>
                  </a:cubicBezTo>
                  <a:cubicBezTo>
                    <a:pt x="323" y="377"/>
                    <a:pt x="318" y="371"/>
                    <a:pt x="312" y="365"/>
                  </a:cubicBezTo>
                  <a:cubicBezTo>
                    <a:pt x="307" y="359"/>
                    <a:pt x="301" y="352"/>
                    <a:pt x="295" y="346"/>
                  </a:cubicBezTo>
                  <a:close/>
                  <a:moveTo>
                    <a:pt x="452" y="185"/>
                  </a:moveTo>
                  <a:cubicBezTo>
                    <a:pt x="465" y="198"/>
                    <a:pt x="476" y="211"/>
                    <a:pt x="485" y="224"/>
                  </a:cubicBezTo>
                  <a:cubicBezTo>
                    <a:pt x="494" y="237"/>
                    <a:pt x="500" y="250"/>
                    <a:pt x="503" y="263"/>
                  </a:cubicBezTo>
                  <a:cubicBezTo>
                    <a:pt x="506" y="275"/>
                    <a:pt x="506" y="288"/>
                    <a:pt x="502" y="300"/>
                  </a:cubicBezTo>
                  <a:cubicBezTo>
                    <a:pt x="499" y="312"/>
                    <a:pt x="491" y="324"/>
                    <a:pt x="480" y="335"/>
                  </a:cubicBezTo>
                  <a:cubicBezTo>
                    <a:pt x="469" y="346"/>
                    <a:pt x="458" y="353"/>
                    <a:pt x="447" y="356"/>
                  </a:cubicBezTo>
                  <a:cubicBezTo>
                    <a:pt x="436" y="360"/>
                    <a:pt x="424" y="360"/>
                    <a:pt x="412" y="357"/>
                  </a:cubicBezTo>
                  <a:cubicBezTo>
                    <a:pt x="400" y="354"/>
                    <a:pt x="388" y="348"/>
                    <a:pt x="375" y="339"/>
                  </a:cubicBezTo>
                  <a:cubicBezTo>
                    <a:pt x="362" y="330"/>
                    <a:pt x="348" y="319"/>
                    <a:pt x="334" y="305"/>
                  </a:cubicBezTo>
                  <a:cubicBezTo>
                    <a:pt x="321" y="292"/>
                    <a:pt x="310" y="278"/>
                    <a:pt x="302" y="265"/>
                  </a:cubicBezTo>
                  <a:cubicBezTo>
                    <a:pt x="293" y="252"/>
                    <a:pt x="287" y="240"/>
                    <a:pt x="284" y="227"/>
                  </a:cubicBezTo>
                  <a:cubicBezTo>
                    <a:pt x="281" y="214"/>
                    <a:pt x="281" y="202"/>
                    <a:pt x="284" y="190"/>
                  </a:cubicBezTo>
                  <a:cubicBezTo>
                    <a:pt x="288" y="178"/>
                    <a:pt x="295" y="166"/>
                    <a:pt x="307" y="155"/>
                  </a:cubicBezTo>
                  <a:cubicBezTo>
                    <a:pt x="317" y="144"/>
                    <a:pt x="329" y="137"/>
                    <a:pt x="340" y="133"/>
                  </a:cubicBezTo>
                  <a:cubicBezTo>
                    <a:pt x="351" y="130"/>
                    <a:pt x="363" y="129"/>
                    <a:pt x="375" y="132"/>
                  </a:cubicBezTo>
                  <a:cubicBezTo>
                    <a:pt x="387" y="135"/>
                    <a:pt x="399" y="141"/>
                    <a:pt x="412" y="150"/>
                  </a:cubicBezTo>
                  <a:cubicBezTo>
                    <a:pt x="425" y="159"/>
                    <a:pt x="438" y="171"/>
                    <a:pt x="452" y="185"/>
                  </a:cubicBezTo>
                  <a:close/>
                  <a:moveTo>
                    <a:pt x="430" y="210"/>
                  </a:moveTo>
                  <a:cubicBezTo>
                    <a:pt x="422" y="202"/>
                    <a:pt x="414" y="194"/>
                    <a:pt x="406" y="188"/>
                  </a:cubicBezTo>
                  <a:cubicBezTo>
                    <a:pt x="399" y="182"/>
                    <a:pt x="392" y="177"/>
                    <a:pt x="386" y="173"/>
                  </a:cubicBezTo>
                  <a:cubicBezTo>
                    <a:pt x="379" y="169"/>
                    <a:pt x="373" y="166"/>
                    <a:pt x="368" y="164"/>
                  </a:cubicBezTo>
                  <a:cubicBezTo>
                    <a:pt x="362" y="162"/>
                    <a:pt x="357" y="161"/>
                    <a:pt x="351" y="161"/>
                  </a:cubicBezTo>
                  <a:cubicBezTo>
                    <a:pt x="346" y="162"/>
                    <a:pt x="342" y="163"/>
                    <a:pt x="337" y="165"/>
                  </a:cubicBezTo>
                  <a:cubicBezTo>
                    <a:pt x="333" y="167"/>
                    <a:pt x="328" y="171"/>
                    <a:pt x="324" y="175"/>
                  </a:cubicBezTo>
                  <a:cubicBezTo>
                    <a:pt x="316" y="182"/>
                    <a:pt x="312" y="190"/>
                    <a:pt x="311" y="199"/>
                  </a:cubicBezTo>
                  <a:cubicBezTo>
                    <a:pt x="310" y="207"/>
                    <a:pt x="311" y="215"/>
                    <a:pt x="315" y="224"/>
                  </a:cubicBezTo>
                  <a:cubicBezTo>
                    <a:pt x="318" y="233"/>
                    <a:pt x="323" y="242"/>
                    <a:pt x="331" y="251"/>
                  </a:cubicBezTo>
                  <a:cubicBezTo>
                    <a:pt x="338" y="261"/>
                    <a:pt x="347" y="270"/>
                    <a:pt x="356" y="280"/>
                  </a:cubicBezTo>
                  <a:cubicBezTo>
                    <a:pt x="369" y="292"/>
                    <a:pt x="380" y="303"/>
                    <a:pt x="391" y="310"/>
                  </a:cubicBezTo>
                  <a:cubicBezTo>
                    <a:pt x="401" y="318"/>
                    <a:pt x="410" y="323"/>
                    <a:pt x="419" y="326"/>
                  </a:cubicBezTo>
                  <a:cubicBezTo>
                    <a:pt x="428" y="329"/>
                    <a:pt x="435" y="329"/>
                    <a:pt x="442" y="327"/>
                  </a:cubicBezTo>
                  <a:cubicBezTo>
                    <a:pt x="449" y="325"/>
                    <a:pt x="456" y="321"/>
                    <a:pt x="462" y="315"/>
                  </a:cubicBezTo>
                  <a:cubicBezTo>
                    <a:pt x="467" y="310"/>
                    <a:pt x="471" y="305"/>
                    <a:pt x="473" y="300"/>
                  </a:cubicBezTo>
                  <a:cubicBezTo>
                    <a:pt x="475" y="294"/>
                    <a:pt x="476" y="289"/>
                    <a:pt x="476" y="283"/>
                  </a:cubicBezTo>
                  <a:cubicBezTo>
                    <a:pt x="476" y="277"/>
                    <a:pt x="474" y="272"/>
                    <a:pt x="472" y="266"/>
                  </a:cubicBezTo>
                  <a:cubicBezTo>
                    <a:pt x="470" y="260"/>
                    <a:pt x="466" y="254"/>
                    <a:pt x="462" y="248"/>
                  </a:cubicBezTo>
                  <a:cubicBezTo>
                    <a:pt x="458" y="241"/>
                    <a:pt x="454" y="235"/>
                    <a:pt x="448" y="229"/>
                  </a:cubicBezTo>
                  <a:cubicBezTo>
                    <a:pt x="443" y="223"/>
                    <a:pt x="437" y="216"/>
                    <a:pt x="430" y="210"/>
                  </a:cubicBezTo>
                  <a:close/>
                  <a:moveTo>
                    <a:pt x="659" y="131"/>
                  </a:moveTo>
                  <a:cubicBezTo>
                    <a:pt x="660" y="133"/>
                    <a:pt x="662" y="135"/>
                    <a:pt x="663" y="136"/>
                  </a:cubicBezTo>
                  <a:cubicBezTo>
                    <a:pt x="664" y="137"/>
                    <a:pt x="664" y="139"/>
                    <a:pt x="665" y="140"/>
                  </a:cubicBezTo>
                  <a:cubicBezTo>
                    <a:pt x="665" y="141"/>
                    <a:pt x="665" y="142"/>
                    <a:pt x="665" y="144"/>
                  </a:cubicBezTo>
                  <a:cubicBezTo>
                    <a:pt x="665" y="145"/>
                    <a:pt x="664" y="146"/>
                    <a:pt x="663" y="146"/>
                  </a:cubicBezTo>
                  <a:lnTo>
                    <a:pt x="569" y="241"/>
                  </a:lnTo>
                  <a:cubicBezTo>
                    <a:pt x="567" y="242"/>
                    <a:pt x="566" y="243"/>
                    <a:pt x="565" y="244"/>
                  </a:cubicBezTo>
                  <a:cubicBezTo>
                    <a:pt x="564" y="245"/>
                    <a:pt x="562" y="245"/>
                    <a:pt x="561" y="245"/>
                  </a:cubicBezTo>
                  <a:cubicBezTo>
                    <a:pt x="560" y="245"/>
                    <a:pt x="558" y="244"/>
                    <a:pt x="556" y="243"/>
                  </a:cubicBezTo>
                  <a:cubicBezTo>
                    <a:pt x="555" y="242"/>
                    <a:pt x="553" y="241"/>
                    <a:pt x="551" y="239"/>
                  </a:cubicBezTo>
                  <a:cubicBezTo>
                    <a:pt x="549" y="237"/>
                    <a:pt x="548" y="235"/>
                    <a:pt x="547" y="234"/>
                  </a:cubicBezTo>
                  <a:cubicBezTo>
                    <a:pt x="545" y="232"/>
                    <a:pt x="545" y="231"/>
                    <a:pt x="544" y="229"/>
                  </a:cubicBezTo>
                  <a:cubicBezTo>
                    <a:pt x="543" y="228"/>
                    <a:pt x="543" y="226"/>
                    <a:pt x="543" y="225"/>
                  </a:cubicBezTo>
                  <a:cubicBezTo>
                    <a:pt x="542" y="223"/>
                    <a:pt x="542" y="221"/>
                    <a:pt x="542" y="219"/>
                  </a:cubicBezTo>
                  <a:lnTo>
                    <a:pt x="541" y="149"/>
                  </a:lnTo>
                  <a:cubicBezTo>
                    <a:pt x="541" y="133"/>
                    <a:pt x="540" y="120"/>
                    <a:pt x="538" y="108"/>
                  </a:cubicBezTo>
                  <a:cubicBezTo>
                    <a:pt x="537" y="97"/>
                    <a:pt x="534" y="88"/>
                    <a:pt x="532" y="80"/>
                  </a:cubicBezTo>
                  <a:cubicBezTo>
                    <a:pt x="529" y="72"/>
                    <a:pt x="526" y="65"/>
                    <a:pt x="522" y="60"/>
                  </a:cubicBezTo>
                  <a:cubicBezTo>
                    <a:pt x="519" y="55"/>
                    <a:pt x="515" y="50"/>
                    <a:pt x="511" y="47"/>
                  </a:cubicBezTo>
                  <a:cubicBezTo>
                    <a:pt x="508" y="43"/>
                    <a:pt x="503" y="40"/>
                    <a:pt x="499" y="38"/>
                  </a:cubicBezTo>
                  <a:cubicBezTo>
                    <a:pt x="494" y="36"/>
                    <a:pt x="489" y="34"/>
                    <a:pt x="484" y="34"/>
                  </a:cubicBezTo>
                  <a:cubicBezTo>
                    <a:pt x="479" y="34"/>
                    <a:pt x="474" y="35"/>
                    <a:pt x="469" y="37"/>
                  </a:cubicBezTo>
                  <a:cubicBezTo>
                    <a:pt x="464" y="39"/>
                    <a:pt x="459" y="43"/>
                    <a:pt x="454" y="48"/>
                  </a:cubicBezTo>
                  <a:cubicBezTo>
                    <a:pt x="449" y="53"/>
                    <a:pt x="444" y="59"/>
                    <a:pt x="441" y="65"/>
                  </a:cubicBezTo>
                  <a:cubicBezTo>
                    <a:pt x="439" y="71"/>
                    <a:pt x="436" y="76"/>
                    <a:pt x="435" y="81"/>
                  </a:cubicBezTo>
                  <a:cubicBezTo>
                    <a:pt x="433" y="86"/>
                    <a:pt x="432" y="91"/>
                    <a:pt x="431" y="95"/>
                  </a:cubicBezTo>
                  <a:cubicBezTo>
                    <a:pt x="431" y="98"/>
                    <a:pt x="430" y="101"/>
                    <a:pt x="429" y="102"/>
                  </a:cubicBezTo>
                  <a:cubicBezTo>
                    <a:pt x="428" y="103"/>
                    <a:pt x="427" y="103"/>
                    <a:pt x="426" y="103"/>
                  </a:cubicBezTo>
                  <a:cubicBezTo>
                    <a:pt x="425" y="103"/>
                    <a:pt x="425" y="103"/>
                    <a:pt x="423" y="103"/>
                  </a:cubicBezTo>
                  <a:cubicBezTo>
                    <a:pt x="422" y="102"/>
                    <a:pt x="421" y="101"/>
                    <a:pt x="419" y="100"/>
                  </a:cubicBezTo>
                  <a:cubicBezTo>
                    <a:pt x="418" y="99"/>
                    <a:pt x="416" y="98"/>
                    <a:pt x="414" y="96"/>
                  </a:cubicBezTo>
                  <a:cubicBezTo>
                    <a:pt x="413" y="94"/>
                    <a:pt x="412" y="93"/>
                    <a:pt x="411" y="92"/>
                  </a:cubicBezTo>
                  <a:cubicBezTo>
                    <a:pt x="410" y="91"/>
                    <a:pt x="410" y="90"/>
                    <a:pt x="409" y="89"/>
                  </a:cubicBezTo>
                  <a:cubicBezTo>
                    <a:pt x="409" y="88"/>
                    <a:pt x="408" y="87"/>
                    <a:pt x="408" y="86"/>
                  </a:cubicBezTo>
                  <a:cubicBezTo>
                    <a:pt x="408" y="85"/>
                    <a:pt x="408" y="84"/>
                    <a:pt x="408" y="82"/>
                  </a:cubicBezTo>
                  <a:cubicBezTo>
                    <a:pt x="408" y="80"/>
                    <a:pt x="408" y="77"/>
                    <a:pt x="409" y="73"/>
                  </a:cubicBezTo>
                  <a:cubicBezTo>
                    <a:pt x="410" y="68"/>
                    <a:pt x="412" y="63"/>
                    <a:pt x="415" y="58"/>
                  </a:cubicBezTo>
                  <a:cubicBezTo>
                    <a:pt x="417" y="53"/>
                    <a:pt x="420" y="47"/>
                    <a:pt x="424" y="41"/>
                  </a:cubicBezTo>
                  <a:cubicBezTo>
                    <a:pt x="427" y="35"/>
                    <a:pt x="432" y="30"/>
                    <a:pt x="437" y="25"/>
                  </a:cubicBezTo>
                  <a:cubicBezTo>
                    <a:pt x="445" y="16"/>
                    <a:pt x="454" y="10"/>
                    <a:pt x="462" y="6"/>
                  </a:cubicBezTo>
                  <a:cubicBezTo>
                    <a:pt x="471" y="2"/>
                    <a:pt x="479" y="0"/>
                    <a:pt x="487" y="0"/>
                  </a:cubicBezTo>
                  <a:cubicBezTo>
                    <a:pt x="496" y="0"/>
                    <a:pt x="503" y="2"/>
                    <a:pt x="511" y="5"/>
                  </a:cubicBezTo>
                  <a:cubicBezTo>
                    <a:pt x="518" y="9"/>
                    <a:pt x="525" y="13"/>
                    <a:pt x="531" y="20"/>
                  </a:cubicBezTo>
                  <a:cubicBezTo>
                    <a:pt x="537" y="25"/>
                    <a:pt x="542" y="31"/>
                    <a:pt x="546" y="37"/>
                  </a:cubicBezTo>
                  <a:cubicBezTo>
                    <a:pt x="550" y="44"/>
                    <a:pt x="554" y="52"/>
                    <a:pt x="557" y="61"/>
                  </a:cubicBezTo>
                  <a:cubicBezTo>
                    <a:pt x="561" y="71"/>
                    <a:pt x="563" y="82"/>
                    <a:pt x="565" y="96"/>
                  </a:cubicBezTo>
                  <a:cubicBezTo>
                    <a:pt x="567" y="110"/>
                    <a:pt x="568" y="126"/>
                    <a:pt x="568" y="146"/>
                  </a:cubicBezTo>
                  <a:lnTo>
                    <a:pt x="569" y="202"/>
                  </a:lnTo>
                  <a:lnTo>
                    <a:pt x="644" y="127"/>
                  </a:lnTo>
                  <a:cubicBezTo>
                    <a:pt x="645" y="126"/>
                    <a:pt x="645" y="126"/>
                    <a:pt x="647" y="126"/>
                  </a:cubicBezTo>
                  <a:cubicBezTo>
                    <a:pt x="648" y="125"/>
                    <a:pt x="649" y="125"/>
                    <a:pt x="650" y="126"/>
                  </a:cubicBezTo>
                  <a:cubicBezTo>
                    <a:pt x="651" y="126"/>
                    <a:pt x="653" y="127"/>
                    <a:pt x="654" y="128"/>
                  </a:cubicBezTo>
                  <a:cubicBezTo>
                    <a:pt x="656" y="129"/>
                    <a:pt x="657" y="130"/>
                    <a:pt x="659" y="1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6" name="Freeform 184"/>
            <p:cNvSpPr>
              <a:spLocks noEditPoints="1"/>
            </p:cNvSpPr>
            <p:nvPr/>
          </p:nvSpPr>
          <p:spPr bwMode="auto">
            <a:xfrm>
              <a:off x="5886450" y="5351465"/>
              <a:ext cx="366713" cy="374650"/>
            </a:xfrm>
            <a:custGeom>
              <a:avLst/>
              <a:gdLst/>
              <a:ahLst/>
              <a:cxnLst>
                <a:cxn ang="0">
                  <a:pos x="257" y="557"/>
                </a:cxn>
                <a:cxn ang="0">
                  <a:pos x="161" y="658"/>
                </a:cxn>
                <a:cxn ang="0">
                  <a:pos x="149" y="660"/>
                </a:cxn>
                <a:cxn ang="0">
                  <a:pos x="137" y="647"/>
                </a:cxn>
                <a:cxn ang="0">
                  <a:pos x="134" y="567"/>
                </a:cxn>
                <a:cxn ang="0">
                  <a:pos x="115" y="477"/>
                </a:cxn>
                <a:cxn ang="0">
                  <a:pos x="77" y="452"/>
                </a:cxn>
                <a:cxn ang="0">
                  <a:pos x="34" y="482"/>
                </a:cxn>
                <a:cxn ang="0">
                  <a:pos x="21" y="519"/>
                </a:cxn>
                <a:cxn ang="0">
                  <a:pos x="12" y="517"/>
                </a:cxn>
                <a:cxn ang="0">
                  <a:pos x="2" y="506"/>
                </a:cxn>
                <a:cxn ang="0">
                  <a:pos x="2" y="490"/>
                </a:cxn>
                <a:cxn ang="0">
                  <a:pos x="30" y="442"/>
                </a:cxn>
                <a:cxn ang="0">
                  <a:pos x="104" y="423"/>
                </a:cxn>
                <a:cxn ang="0">
                  <a:pos x="150" y="478"/>
                </a:cxn>
                <a:cxn ang="0">
                  <a:pos x="162" y="619"/>
                </a:cxn>
                <a:cxn ang="0">
                  <a:pos x="243" y="543"/>
                </a:cxn>
                <a:cxn ang="0">
                  <a:pos x="316" y="331"/>
                </a:cxn>
                <a:cxn ang="0">
                  <a:pos x="366" y="446"/>
                </a:cxn>
                <a:cxn ang="0">
                  <a:pos x="276" y="503"/>
                </a:cxn>
                <a:cxn ang="0">
                  <a:pos x="166" y="411"/>
                </a:cxn>
                <a:cxn ang="0">
                  <a:pos x="171" y="301"/>
                </a:cxn>
                <a:cxn ang="0">
                  <a:pos x="276" y="296"/>
                </a:cxn>
                <a:cxn ang="0">
                  <a:pos x="271" y="334"/>
                </a:cxn>
                <a:cxn ang="0">
                  <a:pos x="216" y="307"/>
                </a:cxn>
                <a:cxn ang="0">
                  <a:pos x="175" y="344"/>
                </a:cxn>
                <a:cxn ang="0">
                  <a:pos x="220" y="425"/>
                </a:cxn>
                <a:cxn ang="0">
                  <a:pos x="307" y="473"/>
                </a:cxn>
                <a:cxn ang="0">
                  <a:pos x="340" y="429"/>
                </a:cxn>
                <a:cxn ang="0">
                  <a:pos x="313" y="375"/>
                </a:cxn>
                <a:cxn ang="0">
                  <a:pos x="485" y="234"/>
                </a:cxn>
                <a:cxn ang="0">
                  <a:pos x="480" y="345"/>
                </a:cxn>
                <a:cxn ang="0">
                  <a:pos x="375" y="349"/>
                </a:cxn>
                <a:cxn ang="0">
                  <a:pos x="284" y="237"/>
                </a:cxn>
                <a:cxn ang="0">
                  <a:pos x="340" y="143"/>
                </a:cxn>
                <a:cxn ang="0">
                  <a:pos x="452" y="195"/>
                </a:cxn>
                <a:cxn ang="0">
                  <a:pos x="386" y="183"/>
                </a:cxn>
                <a:cxn ang="0">
                  <a:pos x="337" y="175"/>
                </a:cxn>
                <a:cxn ang="0">
                  <a:pos x="315" y="234"/>
                </a:cxn>
                <a:cxn ang="0">
                  <a:pos x="391" y="320"/>
                </a:cxn>
                <a:cxn ang="0">
                  <a:pos x="462" y="325"/>
                </a:cxn>
                <a:cxn ang="0">
                  <a:pos x="472" y="276"/>
                </a:cxn>
                <a:cxn ang="0">
                  <a:pos x="431" y="220"/>
                </a:cxn>
                <a:cxn ang="0">
                  <a:pos x="631" y="110"/>
                </a:cxn>
                <a:cxn ang="0">
                  <a:pos x="649" y="167"/>
                </a:cxn>
                <a:cxn ang="0">
                  <a:pos x="641" y="181"/>
                </a:cxn>
                <a:cxn ang="0">
                  <a:pos x="628" y="189"/>
                </a:cxn>
                <a:cxn ang="0">
                  <a:pos x="519" y="222"/>
                </a:cxn>
                <a:cxn ang="0">
                  <a:pos x="508" y="223"/>
                </a:cxn>
                <a:cxn ang="0">
                  <a:pos x="495" y="209"/>
                </a:cxn>
                <a:cxn ang="0">
                  <a:pos x="449" y="35"/>
                </a:cxn>
                <a:cxn ang="0">
                  <a:pos x="455" y="21"/>
                </a:cxn>
                <a:cxn ang="0">
                  <a:pos x="476" y="1"/>
                </a:cxn>
                <a:cxn ang="0">
                  <a:pos x="593" y="110"/>
                </a:cxn>
                <a:cxn ang="0">
                  <a:pos x="627" y="95"/>
                </a:cxn>
                <a:cxn ang="0">
                  <a:pos x="515" y="188"/>
                </a:cxn>
              </a:cxnLst>
              <a:rect l="0" t="0" r="r" b="b"/>
              <a:pathLst>
                <a:path w="649" h="662">
                  <a:moveTo>
                    <a:pt x="251" y="549"/>
                  </a:moveTo>
                  <a:cubicBezTo>
                    <a:pt x="253" y="550"/>
                    <a:pt x="254" y="552"/>
                    <a:pt x="255" y="553"/>
                  </a:cubicBezTo>
                  <a:cubicBezTo>
                    <a:pt x="256" y="555"/>
                    <a:pt x="257" y="556"/>
                    <a:pt x="257" y="557"/>
                  </a:cubicBezTo>
                  <a:cubicBezTo>
                    <a:pt x="258" y="559"/>
                    <a:pt x="258" y="560"/>
                    <a:pt x="258" y="561"/>
                  </a:cubicBezTo>
                  <a:cubicBezTo>
                    <a:pt x="257" y="562"/>
                    <a:pt x="257" y="563"/>
                    <a:pt x="256" y="564"/>
                  </a:cubicBezTo>
                  <a:lnTo>
                    <a:pt x="161" y="658"/>
                  </a:lnTo>
                  <a:cubicBezTo>
                    <a:pt x="160" y="660"/>
                    <a:pt x="159" y="661"/>
                    <a:pt x="158" y="661"/>
                  </a:cubicBezTo>
                  <a:cubicBezTo>
                    <a:pt x="156" y="662"/>
                    <a:pt x="155" y="662"/>
                    <a:pt x="154" y="662"/>
                  </a:cubicBezTo>
                  <a:cubicBezTo>
                    <a:pt x="152" y="662"/>
                    <a:pt x="151" y="661"/>
                    <a:pt x="149" y="660"/>
                  </a:cubicBezTo>
                  <a:cubicBezTo>
                    <a:pt x="148" y="659"/>
                    <a:pt x="146" y="658"/>
                    <a:pt x="144" y="656"/>
                  </a:cubicBezTo>
                  <a:cubicBezTo>
                    <a:pt x="142" y="654"/>
                    <a:pt x="141" y="653"/>
                    <a:pt x="139" y="651"/>
                  </a:cubicBezTo>
                  <a:cubicBezTo>
                    <a:pt x="138" y="650"/>
                    <a:pt x="137" y="648"/>
                    <a:pt x="137" y="647"/>
                  </a:cubicBezTo>
                  <a:cubicBezTo>
                    <a:pt x="136" y="645"/>
                    <a:pt x="136" y="644"/>
                    <a:pt x="135" y="642"/>
                  </a:cubicBezTo>
                  <a:cubicBezTo>
                    <a:pt x="135" y="640"/>
                    <a:pt x="135" y="638"/>
                    <a:pt x="135" y="636"/>
                  </a:cubicBezTo>
                  <a:lnTo>
                    <a:pt x="134" y="567"/>
                  </a:lnTo>
                  <a:cubicBezTo>
                    <a:pt x="134" y="550"/>
                    <a:pt x="133" y="537"/>
                    <a:pt x="131" y="526"/>
                  </a:cubicBezTo>
                  <a:cubicBezTo>
                    <a:pt x="129" y="514"/>
                    <a:pt x="127" y="505"/>
                    <a:pt x="125" y="497"/>
                  </a:cubicBezTo>
                  <a:cubicBezTo>
                    <a:pt x="122" y="489"/>
                    <a:pt x="119" y="482"/>
                    <a:pt x="115" y="477"/>
                  </a:cubicBezTo>
                  <a:cubicBezTo>
                    <a:pt x="112" y="472"/>
                    <a:pt x="108" y="468"/>
                    <a:pt x="104" y="464"/>
                  </a:cubicBezTo>
                  <a:cubicBezTo>
                    <a:pt x="100" y="460"/>
                    <a:pt x="96" y="457"/>
                    <a:pt x="92" y="455"/>
                  </a:cubicBezTo>
                  <a:cubicBezTo>
                    <a:pt x="87" y="453"/>
                    <a:pt x="82" y="452"/>
                    <a:pt x="77" y="452"/>
                  </a:cubicBezTo>
                  <a:cubicBezTo>
                    <a:pt x="72" y="451"/>
                    <a:pt x="67" y="452"/>
                    <a:pt x="62" y="455"/>
                  </a:cubicBezTo>
                  <a:cubicBezTo>
                    <a:pt x="57" y="457"/>
                    <a:pt x="52" y="460"/>
                    <a:pt x="47" y="465"/>
                  </a:cubicBezTo>
                  <a:cubicBezTo>
                    <a:pt x="41" y="470"/>
                    <a:pt x="37" y="476"/>
                    <a:pt x="34" y="482"/>
                  </a:cubicBezTo>
                  <a:cubicBezTo>
                    <a:pt x="31" y="488"/>
                    <a:pt x="29" y="494"/>
                    <a:pt x="28" y="499"/>
                  </a:cubicBezTo>
                  <a:cubicBezTo>
                    <a:pt x="26" y="504"/>
                    <a:pt x="25" y="508"/>
                    <a:pt x="24" y="512"/>
                  </a:cubicBezTo>
                  <a:cubicBezTo>
                    <a:pt x="23" y="516"/>
                    <a:pt x="22" y="518"/>
                    <a:pt x="21" y="519"/>
                  </a:cubicBezTo>
                  <a:cubicBezTo>
                    <a:pt x="21" y="520"/>
                    <a:pt x="20" y="520"/>
                    <a:pt x="19" y="520"/>
                  </a:cubicBezTo>
                  <a:cubicBezTo>
                    <a:pt x="18" y="521"/>
                    <a:pt x="17" y="520"/>
                    <a:pt x="16" y="520"/>
                  </a:cubicBezTo>
                  <a:cubicBezTo>
                    <a:pt x="15" y="519"/>
                    <a:pt x="14" y="519"/>
                    <a:pt x="12" y="517"/>
                  </a:cubicBezTo>
                  <a:cubicBezTo>
                    <a:pt x="11" y="516"/>
                    <a:pt x="9" y="515"/>
                    <a:pt x="7" y="513"/>
                  </a:cubicBezTo>
                  <a:cubicBezTo>
                    <a:pt x="6" y="512"/>
                    <a:pt x="5" y="510"/>
                    <a:pt x="4" y="509"/>
                  </a:cubicBezTo>
                  <a:cubicBezTo>
                    <a:pt x="3" y="508"/>
                    <a:pt x="2" y="507"/>
                    <a:pt x="2" y="506"/>
                  </a:cubicBezTo>
                  <a:cubicBezTo>
                    <a:pt x="1" y="505"/>
                    <a:pt x="1" y="505"/>
                    <a:pt x="1" y="504"/>
                  </a:cubicBezTo>
                  <a:cubicBezTo>
                    <a:pt x="0" y="503"/>
                    <a:pt x="0" y="501"/>
                    <a:pt x="0" y="499"/>
                  </a:cubicBezTo>
                  <a:cubicBezTo>
                    <a:pt x="1" y="497"/>
                    <a:pt x="1" y="494"/>
                    <a:pt x="2" y="490"/>
                  </a:cubicBezTo>
                  <a:cubicBezTo>
                    <a:pt x="3" y="486"/>
                    <a:pt x="5" y="481"/>
                    <a:pt x="7" y="475"/>
                  </a:cubicBezTo>
                  <a:cubicBezTo>
                    <a:pt x="10" y="470"/>
                    <a:pt x="13" y="464"/>
                    <a:pt x="16" y="458"/>
                  </a:cubicBezTo>
                  <a:cubicBezTo>
                    <a:pt x="20" y="453"/>
                    <a:pt x="24" y="447"/>
                    <a:pt x="30" y="442"/>
                  </a:cubicBezTo>
                  <a:cubicBezTo>
                    <a:pt x="38" y="434"/>
                    <a:pt x="46" y="427"/>
                    <a:pt x="55" y="424"/>
                  </a:cubicBezTo>
                  <a:cubicBezTo>
                    <a:pt x="64" y="420"/>
                    <a:pt x="72" y="418"/>
                    <a:pt x="80" y="418"/>
                  </a:cubicBezTo>
                  <a:cubicBezTo>
                    <a:pt x="88" y="418"/>
                    <a:pt x="96" y="419"/>
                    <a:pt x="104" y="423"/>
                  </a:cubicBezTo>
                  <a:cubicBezTo>
                    <a:pt x="111" y="426"/>
                    <a:pt x="118" y="431"/>
                    <a:pt x="124" y="437"/>
                  </a:cubicBezTo>
                  <a:cubicBezTo>
                    <a:pt x="129" y="442"/>
                    <a:pt x="134" y="448"/>
                    <a:pt x="139" y="455"/>
                  </a:cubicBezTo>
                  <a:cubicBezTo>
                    <a:pt x="143" y="461"/>
                    <a:pt x="147" y="469"/>
                    <a:pt x="150" y="478"/>
                  </a:cubicBezTo>
                  <a:cubicBezTo>
                    <a:pt x="153" y="488"/>
                    <a:pt x="156" y="499"/>
                    <a:pt x="158" y="513"/>
                  </a:cubicBezTo>
                  <a:cubicBezTo>
                    <a:pt x="160" y="527"/>
                    <a:pt x="161" y="544"/>
                    <a:pt x="161" y="563"/>
                  </a:cubicBezTo>
                  <a:lnTo>
                    <a:pt x="162" y="619"/>
                  </a:lnTo>
                  <a:lnTo>
                    <a:pt x="237" y="544"/>
                  </a:lnTo>
                  <a:cubicBezTo>
                    <a:pt x="237" y="544"/>
                    <a:pt x="238" y="543"/>
                    <a:pt x="239" y="543"/>
                  </a:cubicBezTo>
                  <a:cubicBezTo>
                    <a:pt x="240" y="543"/>
                    <a:pt x="242" y="543"/>
                    <a:pt x="243" y="543"/>
                  </a:cubicBezTo>
                  <a:cubicBezTo>
                    <a:pt x="244" y="543"/>
                    <a:pt x="245" y="544"/>
                    <a:pt x="247" y="545"/>
                  </a:cubicBezTo>
                  <a:cubicBezTo>
                    <a:pt x="248" y="546"/>
                    <a:pt x="250" y="547"/>
                    <a:pt x="251" y="549"/>
                  </a:cubicBezTo>
                  <a:close/>
                  <a:moveTo>
                    <a:pt x="316" y="331"/>
                  </a:moveTo>
                  <a:cubicBezTo>
                    <a:pt x="330" y="344"/>
                    <a:pt x="341" y="357"/>
                    <a:pt x="349" y="370"/>
                  </a:cubicBezTo>
                  <a:cubicBezTo>
                    <a:pt x="358" y="383"/>
                    <a:pt x="364" y="396"/>
                    <a:pt x="367" y="408"/>
                  </a:cubicBezTo>
                  <a:cubicBezTo>
                    <a:pt x="370" y="421"/>
                    <a:pt x="370" y="433"/>
                    <a:pt x="366" y="446"/>
                  </a:cubicBezTo>
                  <a:cubicBezTo>
                    <a:pt x="363" y="458"/>
                    <a:pt x="355" y="469"/>
                    <a:pt x="344" y="481"/>
                  </a:cubicBezTo>
                  <a:cubicBezTo>
                    <a:pt x="333" y="492"/>
                    <a:pt x="322" y="499"/>
                    <a:pt x="311" y="502"/>
                  </a:cubicBezTo>
                  <a:cubicBezTo>
                    <a:pt x="300" y="506"/>
                    <a:pt x="288" y="506"/>
                    <a:pt x="276" y="503"/>
                  </a:cubicBezTo>
                  <a:cubicBezTo>
                    <a:pt x="264" y="500"/>
                    <a:pt x="252" y="494"/>
                    <a:pt x="239" y="485"/>
                  </a:cubicBezTo>
                  <a:cubicBezTo>
                    <a:pt x="226" y="476"/>
                    <a:pt x="213" y="465"/>
                    <a:pt x="199" y="450"/>
                  </a:cubicBezTo>
                  <a:cubicBezTo>
                    <a:pt x="186" y="437"/>
                    <a:pt x="175" y="424"/>
                    <a:pt x="166" y="411"/>
                  </a:cubicBezTo>
                  <a:cubicBezTo>
                    <a:pt x="157" y="398"/>
                    <a:pt x="151" y="385"/>
                    <a:pt x="148" y="373"/>
                  </a:cubicBezTo>
                  <a:cubicBezTo>
                    <a:pt x="145" y="360"/>
                    <a:pt x="145" y="348"/>
                    <a:pt x="149" y="336"/>
                  </a:cubicBezTo>
                  <a:cubicBezTo>
                    <a:pt x="152" y="324"/>
                    <a:pt x="160" y="312"/>
                    <a:pt x="171" y="301"/>
                  </a:cubicBezTo>
                  <a:cubicBezTo>
                    <a:pt x="182" y="290"/>
                    <a:pt x="193" y="283"/>
                    <a:pt x="204" y="279"/>
                  </a:cubicBezTo>
                  <a:cubicBezTo>
                    <a:pt x="215" y="276"/>
                    <a:pt x="227" y="275"/>
                    <a:pt x="239" y="278"/>
                  </a:cubicBezTo>
                  <a:cubicBezTo>
                    <a:pt x="251" y="281"/>
                    <a:pt x="263" y="287"/>
                    <a:pt x="276" y="296"/>
                  </a:cubicBezTo>
                  <a:cubicBezTo>
                    <a:pt x="289" y="305"/>
                    <a:pt x="302" y="317"/>
                    <a:pt x="316" y="331"/>
                  </a:cubicBezTo>
                  <a:close/>
                  <a:moveTo>
                    <a:pt x="295" y="356"/>
                  </a:moveTo>
                  <a:cubicBezTo>
                    <a:pt x="286" y="347"/>
                    <a:pt x="278" y="340"/>
                    <a:pt x="271" y="334"/>
                  </a:cubicBezTo>
                  <a:cubicBezTo>
                    <a:pt x="263" y="328"/>
                    <a:pt x="256" y="322"/>
                    <a:pt x="250" y="318"/>
                  </a:cubicBezTo>
                  <a:cubicBezTo>
                    <a:pt x="244" y="314"/>
                    <a:pt x="238" y="311"/>
                    <a:pt x="232" y="310"/>
                  </a:cubicBezTo>
                  <a:cubicBezTo>
                    <a:pt x="226" y="308"/>
                    <a:pt x="221" y="307"/>
                    <a:pt x="216" y="307"/>
                  </a:cubicBezTo>
                  <a:cubicBezTo>
                    <a:pt x="211" y="307"/>
                    <a:pt x="206" y="309"/>
                    <a:pt x="201" y="311"/>
                  </a:cubicBezTo>
                  <a:cubicBezTo>
                    <a:pt x="197" y="313"/>
                    <a:pt x="193" y="316"/>
                    <a:pt x="188" y="321"/>
                  </a:cubicBezTo>
                  <a:cubicBezTo>
                    <a:pt x="181" y="328"/>
                    <a:pt x="176" y="336"/>
                    <a:pt x="175" y="344"/>
                  </a:cubicBezTo>
                  <a:cubicBezTo>
                    <a:pt x="174" y="353"/>
                    <a:pt x="175" y="361"/>
                    <a:pt x="179" y="370"/>
                  </a:cubicBezTo>
                  <a:cubicBezTo>
                    <a:pt x="182" y="379"/>
                    <a:pt x="188" y="388"/>
                    <a:pt x="195" y="397"/>
                  </a:cubicBezTo>
                  <a:cubicBezTo>
                    <a:pt x="202" y="406"/>
                    <a:pt x="211" y="416"/>
                    <a:pt x="220" y="425"/>
                  </a:cubicBezTo>
                  <a:cubicBezTo>
                    <a:pt x="233" y="438"/>
                    <a:pt x="245" y="448"/>
                    <a:pt x="255" y="456"/>
                  </a:cubicBezTo>
                  <a:cubicBezTo>
                    <a:pt x="265" y="464"/>
                    <a:pt x="275" y="469"/>
                    <a:pt x="283" y="472"/>
                  </a:cubicBezTo>
                  <a:cubicBezTo>
                    <a:pt x="292" y="475"/>
                    <a:pt x="300" y="475"/>
                    <a:pt x="307" y="473"/>
                  </a:cubicBezTo>
                  <a:cubicBezTo>
                    <a:pt x="314" y="471"/>
                    <a:pt x="320" y="467"/>
                    <a:pt x="327" y="461"/>
                  </a:cubicBezTo>
                  <a:cubicBezTo>
                    <a:pt x="332" y="456"/>
                    <a:pt x="335" y="451"/>
                    <a:pt x="337" y="445"/>
                  </a:cubicBezTo>
                  <a:cubicBezTo>
                    <a:pt x="340" y="440"/>
                    <a:pt x="340" y="434"/>
                    <a:pt x="340" y="429"/>
                  </a:cubicBezTo>
                  <a:cubicBezTo>
                    <a:pt x="340" y="423"/>
                    <a:pt x="339" y="417"/>
                    <a:pt x="336" y="411"/>
                  </a:cubicBezTo>
                  <a:cubicBezTo>
                    <a:pt x="334" y="405"/>
                    <a:pt x="331" y="399"/>
                    <a:pt x="327" y="393"/>
                  </a:cubicBezTo>
                  <a:cubicBezTo>
                    <a:pt x="323" y="387"/>
                    <a:pt x="318" y="381"/>
                    <a:pt x="313" y="375"/>
                  </a:cubicBezTo>
                  <a:cubicBezTo>
                    <a:pt x="307" y="369"/>
                    <a:pt x="301" y="362"/>
                    <a:pt x="295" y="356"/>
                  </a:cubicBezTo>
                  <a:close/>
                  <a:moveTo>
                    <a:pt x="452" y="195"/>
                  </a:moveTo>
                  <a:cubicBezTo>
                    <a:pt x="465" y="208"/>
                    <a:pt x="476" y="221"/>
                    <a:pt x="485" y="234"/>
                  </a:cubicBezTo>
                  <a:cubicBezTo>
                    <a:pt x="494" y="247"/>
                    <a:pt x="500" y="260"/>
                    <a:pt x="503" y="273"/>
                  </a:cubicBezTo>
                  <a:cubicBezTo>
                    <a:pt x="506" y="285"/>
                    <a:pt x="506" y="298"/>
                    <a:pt x="502" y="310"/>
                  </a:cubicBezTo>
                  <a:cubicBezTo>
                    <a:pt x="499" y="322"/>
                    <a:pt x="491" y="334"/>
                    <a:pt x="480" y="345"/>
                  </a:cubicBezTo>
                  <a:cubicBezTo>
                    <a:pt x="469" y="356"/>
                    <a:pt x="458" y="363"/>
                    <a:pt x="447" y="366"/>
                  </a:cubicBezTo>
                  <a:cubicBezTo>
                    <a:pt x="436" y="370"/>
                    <a:pt x="424" y="370"/>
                    <a:pt x="412" y="367"/>
                  </a:cubicBezTo>
                  <a:cubicBezTo>
                    <a:pt x="400" y="364"/>
                    <a:pt x="388" y="358"/>
                    <a:pt x="375" y="349"/>
                  </a:cubicBezTo>
                  <a:cubicBezTo>
                    <a:pt x="362" y="340"/>
                    <a:pt x="349" y="329"/>
                    <a:pt x="334" y="315"/>
                  </a:cubicBezTo>
                  <a:cubicBezTo>
                    <a:pt x="321" y="302"/>
                    <a:pt x="310" y="288"/>
                    <a:pt x="302" y="275"/>
                  </a:cubicBezTo>
                  <a:cubicBezTo>
                    <a:pt x="293" y="262"/>
                    <a:pt x="287" y="250"/>
                    <a:pt x="284" y="237"/>
                  </a:cubicBezTo>
                  <a:cubicBezTo>
                    <a:pt x="281" y="224"/>
                    <a:pt x="281" y="212"/>
                    <a:pt x="284" y="200"/>
                  </a:cubicBezTo>
                  <a:cubicBezTo>
                    <a:pt x="288" y="188"/>
                    <a:pt x="295" y="176"/>
                    <a:pt x="307" y="165"/>
                  </a:cubicBezTo>
                  <a:cubicBezTo>
                    <a:pt x="318" y="154"/>
                    <a:pt x="329" y="147"/>
                    <a:pt x="340" y="143"/>
                  </a:cubicBezTo>
                  <a:cubicBezTo>
                    <a:pt x="351" y="140"/>
                    <a:pt x="363" y="139"/>
                    <a:pt x="375" y="142"/>
                  </a:cubicBezTo>
                  <a:cubicBezTo>
                    <a:pt x="387" y="145"/>
                    <a:pt x="399" y="151"/>
                    <a:pt x="412" y="160"/>
                  </a:cubicBezTo>
                  <a:cubicBezTo>
                    <a:pt x="425" y="169"/>
                    <a:pt x="438" y="181"/>
                    <a:pt x="452" y="195"/>
                  </a:cubicBezTo>
                  <a:close/>
                  <a:moveTo>
                    <a:pt x="431" y="220"/>
                  </a:moveTo>
                  <a:cubicBezTo>
                    <a:pt x="422" y="212"/>
                    <a:pt x="414" y="204"/>
                    <a:pt x="407" y="198"/>
                  </a:cubicBezTo>
                  <a:cubicBezTo>
                    <a:pt x="399" y="192"/>
                    <a:pt x="392" y="187"/>
                    <a:pt x="386" y="183"/>
                  </a:cubicBezTo>
                  <a:cubicBezTo>
                    <a:pt x="379" y="179"/>
                    <a:pt x="373" y="176"/>
                    <a:pt x="368" y="174"/>
                  </a:cubicBezTo>
                  <a:cubicBezTo>
                    <a:pt x="362" y="172"/>
                    <a:pt x="357" y="171"/>
                    <a:pt x="352" y="171"/>
                  </a:cubicBezTo>
                  <a:cubicBezTo>
                    <a:pt x="346" y="172"/>
                    <a:pt x="342" y="173"/>
                    <a:pt x="337" y="175"/>
                  </a:cubicBezTo>
                  <a:cubicBezTo>
                    <a:pt x="333" y="177"/>
                    <a:pt x="328" y="181"/>
                    <a:pt x="324" y="185"/>
                  </a:cubicBezTo>
                  <a:cubicBezTo>
                    <a:pt x="317" y="192"/>
                    <a:pt x="312" y="200"/>
                    <a:pt x="311" y="209"/>
                  </a:cubicBezTo>
                  <a:cubicBezTo>
                    <a:pt x="310" y="217"/>
                    <a:pt x="311" y="225"/>
                    <a:pt x="315" y="234"/>
                  </a:cubicBezTo>
                  <a:cubicBezTo>
                    <a:pt x="318" y="243"/>
                    <a:pt x="323" y="252"/>
                    <a:pt x="331" y="261"/>
                  </a:cubicBezTo>
                  <a:cubicBezTo>
                    <a:pt x="338" y="271"/>
                    <a:pt x="347" y="280"/>
                    <a:pt x="356" y="290"/>
                  </a:cubicBezTo>
                  <a:cubicBezTo>
                    <a:pt x="369" y="302"/>
                    <a:pt x="381" y="313"/>
                    <a:pt x="391" y="320"/>
                  </a:cubicBezTo>
                  <a:cubicBezTo>
                    <a:pt x="401" y="328"/>
                    <a:pt x="411" y="333"/>
                    <a:pt x="419" y="336"/>
                  </a:cubicBezTo>
                  <a:cubicBezTo>
                    <a:pt x="428" y="339"/>
                    <a:pt x="435" y="339"/>
                    <a:pt x="442" y="337"/>
                  </a:cubicBezTo>
                  <a:cubicBezTo>
                    <a:pt x="449" y="335"/>
                    <a:pt x="456" y="331"/>
                    <a:pt x="462" y="325"/>
                  </a:cubicBezTo>
                  <a:cubicBezTo>
                    <a:pt x="467" y="320"/>
                    <a:pt x="471" y="315"/>
                    <a:pt x="473" y="310"/>
                  </a:cubicBezTo>
                  <a:cubicBezTo>
                    <a:pt x="475" y="304"/>
                    <a:pt x="476" y="299"/>
                    <a:pt x="476" y="293"/>
                  </a:cubicBezTo>
                  <a:cubicBezTo>
                    <a:pt x="476" y="287"/>
                    <a:pt x="474" y="282"/>
                    <a:pt x="472" y="276"/>
                  </a:cubicBezTo>
                  <a:cubicBezTo>
                    <a:pt x="470" y="270"/>
                    <a:pt x="466" y="264"/>
                    <a:pt x="462" y="258"/>
                  </a:cubicBezTo>
                  <a:cubicBezTo>
                    <a:pt x="458" y="251"/>
                    <a:pt x="454" y="245"/>
                    <a:pt x="448" y="239"/>
                  </a:cubicBezTo>
                  <a:cubicBezTo>
                    <a:pt x="443" y="233"/>
                    <a:pt x="437" y="226"/>
                    <a:pt x="431" y="220"/>
                  </a:cubicBezTo>
                  <a:close/>
                  <a:moveTo>
                    <a:pt x="627" y="95"/>
                  </a:moveTo>
                  <a:cubicBezTo>
                    <a:pt x="630" y="98"/>
                    <a:pt x="632" y="101"/>
                    <a:pt x="633" y="103"/>
                  </a:cubicBezTo>
                  <a:cubicBezTo>
                    <a:pt x="633" y="106"/>
                    <a:pt x="633" y="108"/>
                    <a:pt x="631" y="110"/>
                  </a:cubicBezTo>
                  <a:lnTo>
                    <a:pt x="612" y="129"/>
                  </a:lnTo>
                  <a:lnTo>
                    <a:pt x="648" y="165"/>
                  </a:lnTo>
                  <a:cubicBezTo>
                    <a:pt x="649" y="166"/>
                    <a:pt x="649" y="167"/>
                    <a:pt x="649" y="167"/>
                  </a:cubicBezTo>
                  <a:cubicBezTo>
                    <a:pt x="649" y="168"/>
                    <a:pt x="649" y="169"/>
                    <a:pt x="649" y="171"/>
                  </a:cubicBezTo>
                  <a:cubicBezTo>
                    <a:pt x="648" y="172"/>
                    <a:pt x="647" y="173"/>
                    <a:pt x="646" y="175"/>
                  </a:cubicBezTo>
                  <a:cubicBezTo>
                    <a:pt x="645" y="177"/>
                    <a:pt x="643" y="178"/>
                    <a:pt x="641" y="181"/>
                  </a:cubicBezTo>
                  <a:cubicBezTo>
                    <a:pt x="638" y="183"/>
                    <a:pt x="636" y="185"/>
                    <a:pt x="635" y="186"/>
                  </a:cubicBezTo>
                  <a:cubicBezTo>
                    <a:pt x="633" y="187"/>
                    <a:pt x="632" y="188"/>
                    <a:pt x="631" y="189"/>
                  </a:cubicBezTo>
                  <a:cubicBezTo>
                    <a:pt x="629" y="189"/>
                    <a:pt x="628" y="189"/>
                    <a:pt x="628" y="189"/>
                  </a:cubicBezTo>
                  <a:cubicBezTo>
                    <a:pt x="627" y="189"/>
                    <a:pt x="626" y="189"/>
                    <a:pt x="625" y="188"/>
                  </a:cubicBezTo>
                  <a:lnTo>
                    <a:pt x="589" y="152"/>
                  </a:lnTo>
                  <a:lnTo>
                    <a:pt x="519" y="222"/>
                  </a:lnTo>
                  <a:cubicBezTo>
                    <a:pt x="518" y="223"/>
                    <a:pt x="517" y="224"/>
                    <a:pt x="516" y="224"/>
                  </a:cubicBezTo>
                  <a:cubicBezTo>
                    <a:pt x="515" y="225"/>
                    <a:pt x="514" y="225"/>
                    <a:pt x="513" y="225"/>
                  </a:cubicBezTo>
                  <a:cubicBezTo>
                    <a:pt x="511" y="225"/>
                    <a:pt x="510" y="224"/>
                    <a:pt x="508" y="223"/>
                  </a:cubicBezTo>
                  <a:cubicBezTo>
                    <a:pt x="507" y="222"/>
                    <a:pt x="505" y="220"/>
                    <a:pt x="503" y="218"/>
                  </a:cubicBezTo>
                  <a:cubicBezTo>
                    <a:pt x="501" y="216"/>
                    <a:pt x="500" y="215"/>
                    <a:pt x="499" y="213"/>
                  </a:cubicBezTo>
                  <a:cubicBezTo>
                    <a:pt x="497" y="212"/>
                    <a:pt x="496" y="211"/>
                    <a:pt x="495" y="209"/>
                  </a:cubicBezTo>
                  <a:cubicBezTo>
                    <a:pt x="495" y="208"/>
                    <a:pt x="494" y="206"/>
                    <a:pt x="493" y="205"/>
                  </a:cubicBezTo>
                  <a:cubicBezTo>
                    <a:pt x="493" y="203"/>
                    <a:pt x="492" y="202"/>
                    <a:pt x="492" y="200"/>
                  </a:cubicBezTo>
                  <a:lnTo>
                    <a:pt x="449" y="35"/>
                  </a:lnTo>
                  <a:cubicBezTo>
                    <a:pt x="448" y="34"/>
                    <a:pt x="448" y="32"/>
                    <a:pt x="449" y="31"/>
                  </a:cubicBezTo>
                  <a:cubicBezTo>
                    <a:pt x="449" y="30"/>
                    <a:pt x="450" y="28"/>
                    <a:pt x="451" y="26"/>
                  </a:cubicBezTo>
                  <a:cubicBezTo>
                    <a:pt x="452" y="25"/>
                    <a:pt x="453" y="23"/>
                    <a:pt x="455" y="21"/>
                  </a:cubicBezTo>
                  <a:cubicBezTo>
                    <a:pt x="457" y="18"/>
                    <a:pt x="459" y="16"/>
                    <a:pt x="462" y="13"/>
                  </a:cubicBezTo>
                  <a:cubicBezTo>
                    <a:pt x="465" y="10"/>
                    <a:pt x="467" y="8"/>
                    <a:pt x="470" y="6"/>
                  </a:cubicBezTo>
                  <a:cubicBezTo>
                    <a:pt x="472" y="4"/>
                    <a:pt x="474" y="2"/>
                    <a:pt x="476" y="1"/>
                  </a:cubicBezTo>
                  <a:cubicBezTo>
                    <a:pt x="478" y="0"/>
                    <a:pt x="479" y="0"/>
                    <a:pt x="481" y="0"/>
                  </a:cubicBezTo>
                  <a:cubicBezTo>
                    <a:pt x="482" y="0"/>
                    <a:pt x="483" y="0"/>
                    <a:pt x="484" y="1"/>
                  </a:cubicBezTo>
                  <a:lnTo>
                    <a:pt x="593" y="110"/>
                  </a:lnTo>
                  <a:lnTo>
                    <a:pt x="613" y="91"/>
                  </a:lnTo>
                  <a:cubicBezTo>
                    <a:pt x="614" y="89"/>
                    <a:pt x="616" y="89"/>
                    <a:pt x="619" y="89"/>
                  </a:cubicBezTo>
                  <a:cubicBezTo>
                    <a:pt x="621" y="90"/>
                    <a:pt x="624" y="92"/>
                    <a:pt x="627" y="95"/>
                  </a:cubicBezTo>
                  <a:close/>
                  <a:moveTo>
                    <a:pt x="476" y="39"/>
                  </a:moveTo>
                  <a:lnTo>
                    <a:pt x="476" y="39"/>
                  </a:lnTo>
                  <a:lnTo>
                    <a:pt x="515" y="188"/>
                  </a:lnTo>
                  <a:lnTo>
                    <a:pt x="570" y="133"/>
                  </a:lnTo>
                  <a:lnTo>
                    <a:pt x="476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7" name="Freeform 185"/>
            <p:cNvSpPr>
              <a:spLocks noEditPoints="1"/>
            </p:cNvSpPr>
            <p:nvPr/>
          </p:nvSpPr>
          <p:spPr bwMode="auto">
            <a:xfrm>
              <a:off x="6643688" y="5346703"/>
              <a:ext cx="365125" cy="379413"/>
            </a:xfrm>
            <a:custGeom>
              <a:avLst/>
              <a:gdLst/>
              <a:ahLst/>
              <a:cxnLst>
                <a:cxn ang="0">
                  <a:pos x="258" y="567"/>
                </a:cxn>
                <a:cxn ang="0">
                  <a:pos x="161" y="668"/>
                </a:cxn>
                <a:cxn ang="0">
                  <a:pos x="149" y="670"/>
                </a:cxn>
                <a:cxn ang="0">
                  <a:pos x="137" y="657"/>
                </a:cxn>
                <a:cxn ang="0">
                  <a:pos x="134" y="577"/>
                </a:cxn>
                <a:cxn ang="0">
                  <a:pos x="115" y="487"/>
                </a:cxn>
                <a:cxn ang="0">
                  <a:pos x="77" y="462"/>
                </a:cxn>
                <a:cxn ang="0">
                  <a:pos x="34" y="492"/>
                </a:cxn>
                <a:cxn ang="0">
                  <a:pos x="21" y="529"/>
                </a:cxn>
                <a:cxn ang="0">
                  <a:pos x="12" y="527"/>
                </a:cxn>
                <a:cxn ang="0">
                  <a:pos x="2" y="516"/>
                </a:cxn>
                <a:cxn ang="0">
                  <a:pos x="2" y="500"/>
                </a:cxn>
                <a:cxn ang="0">
                  <a:pos x="30" y="452"/>
                </a:cxn>
                <a:cxn ang="0">
                  <a:pos x="104" y="433"/>
                </a:cxn>
                <a:cxn ang="0">
                  <a:pos x="150" y="488"/>
                </a:cxn>
                <a:cxn ang="0">
                  <a:pos x="162" y="629"/>
                </a:cxn>
                <a:cxn ang="0">
                  <a:pos x="243" y="553"/>
                </a:cxn>
                <a:cxn ang="0">
                  <a:pos x="317" y="341"/>
                </a:cxn>
                <a:cxn ang="0">
                  <a:pos x="366" y="456"/>
                </a:cxn>
                <a:cxn ang="0">
                  <a:pos x="276" y="513"/>
                </a:cxn>
                <a:cxn ang="0">
                  <a:pos x="166" y="421"/>
                </a:cxn>
                <a:cxn ang="0">
                  <a:pos x="171" y="311"/>
                </a:cxn>
                <a:cxn ang="0">
                  <a:pos x="276" y="306"/>
                </a:cxn>
                <a:cxn ang="0">
                  <a:pos x="271" y="344"/>
                </a:cxn>
                <a:cxn ang="0">
                  <a:pos x="216" y="317"/>
                </a:cxn>
                <a:cxn ang="0">
                  <a:pos x="175" y="354"/>
                </a:cxn>
                <a:cxn ang="0">
                  <a:pos x="220" y="435"/>
                </a:cxn>
                <a:cxn ang="0">
                  <a:pos x="307" y="483"/>
                </a:cxn>
                <a:cxn ang="0">
                  <a:pos x="340" y="439"/>
                </a:cxn>
                <a:cxn ang="0">
                  <a:pos x="313" y="385"/>
                </a:cxn>
                <a:cxn ang="0">
                  <a:pos x="485" y="244"/>
                </a:cxn>
                <a:cxn ang="0">
                  <a:pos x="480" y="355"/>
                </a:cxn>
                <a:cxn ang="0">
                  <a:pos x="375" y="359"/>
                </a:cxn>
                <a:cxn ang="0">
                  <a:pos x="284" y="247"/>
                </a:cxn>
                <a:cxn ang="0">
                  <a:pos x="340" y="153"/>
                </a:cxn>
                <a:cxn ang="0">
                  <a:pos x="452" y="205"/>
                </a:cxn>
                <a:cxn ang="0">
                  <a:pos x="386" y="193"/>
                </a:cxn>
                <a:cxn ang="0">
                  <a:pos x="337" y="185"/>
                </a:cxn>
                <a:cxn ang="0">
                  <a:pos x="315" y="244"/>
                </a:cxn>
                <a:cxn ang="0">
                  <a:pos x="391" y="330"/>
                </a:cxn>
                <a:cxn ang="0">
                  <a:pos x="463" y="335"/>
                </a:cxn>
                <a:cxn ang="0">
                  <a:pos x="472" y="286"/>
                </a:cxn>
                <a:cxn ang="0">
                  <a:pos x="431" y="230"/>
                </a:cxn>
                <a:cxn ang="0">
                  <a:pos x="644" y="156"/>
                </a:cxn>
                <a:cxn ang="0">
                  <a:pos x="596" y="234"/>
                </a:cxn>
                <a:cxn ang="0">
                  <a:pos x="529" y="229"/>
                </a:cxn>
                <a:cxn ang="0">
                  <a:pos x="460" y="167"/>
                </a:cxn>
                <a:cxn ang="0">
                  <a:pos x="428" y="84"/>
                </a:cxn>
                <a:cxn ang="0">
                  <a:pos x="468" y="15"/>
                </a:cxn>
                <a:cxn ang="0">
                  <a:pos x="494" y="0"/>
                </a:cxn>
                <a:cxn ang="0">
                  <a:pos x="502" y="4"/>
                </a:cxn>
                <a:cxn ang="0">
                  <a:pos x="512" y="14"/>
                </a:cxn>
                <a:cxn ang="0">
                  <a:pos x="506" y="22"/>
                </a:cxn>
                <a:cxn ang="0">
                  <a:pos x="474" y="44"/>
                </a:cxn>
                <a:cxn ang="0">
                  <a:pos x="468" y="126"/>
                </a:cxn>
                <a:cxn ang="0">
                  <a:pos x="498" y="128"/>
                </a:cxn>
                <a:cxn ang="0">
                  <a:pos x="545" y="82"/>
                </a:cxn>
                <a:cxn ang="0">
                  <a:pos x="617" y="101"/>
                </a:cxn>
                <a:cxn ang="0">
                  <a:pos x="565" y="108"/>
                </a:cxn>
                <a:cxn ang="0">
                  <a:pos x="523" y="134"/>
                </a:cxn>
                <a:cxn ang="0">
                  <a:pos x="507" y="171"/>
                </a:cxn>
                <a:cxn ang="0">
                  <a:pos x="583" y="209"/>
                </a:cxn>
                <a:cxn ang="0">
                  <a:pos x="614" y="160"/>
                </a:cxn>
              </a:cxnLst>
              <a:rect l="0" t="0" r="r" b="b"/>
              <a:pathLst>
                <a:path w="644" h="672">
                  <a:moveTo>
                    <a:pt x="251" y="559"/>
                  </a:moveTo>
                  <a:cubicBezTo>
                    <a:pt x="253" y="560"/>
                    <a:pt x="254" y="562"/>
                    <a:pt x="255" y="563"/>
                  </a:cubicBezTo>
                  <a:cubicBezTo>
                    <a:pt x="256" y="565"/>
                    <a:pt x="257" y="566"/>
                    <a:pt x="258" y="567"/>
                  </a:cubicBezTo>
                  <a:cubicBezTo>
                    <a:pt x="258" y="569"/>
                    <a:pt x="258" y="570"/>
                    <a:pt x="258" y="571"/>
                  </a:cubicBezTo>
                  <a:cubicBezTo>
                    <a:pt x="258" y="572"/>
                    <a:pt x="257" y="573"/>
                    <a:pt x="256" y="574"/>
                  </a:cubicBezTo>
                  <a:lnTo>
                    <a:pt x="161" y="668"/>
                  </a:lnTo>
                  <a:cubicBezTo>
                    <a:pt x="160" y="670"/>
                    <a:pt x="159" y="671"/>
                    <a:pt x="158" y="671"/>
                  </a:cubicBezTo>
                  <a:cubicBezTo>
                    <a:pt x="156" y="672"/>
                    <a:pt x="155" y="672"/>
                    <a:pt x="154" y="672"/>
                  </a:cubicBezTo>
                  <a:cubicBezTo>
                    <a:pt x="152" y="672"/>
                    <a:pt x="151" y="671"/>
                    <a:pt x="149" y="670"/>
                  </a:cubicBezTo>
                  <a:cubicBezTo>
                    <a:pt x="148" y="669"/>
                    <a:pt x="146" y="668"/>
                    <a:pt x="144" y="666"/>
                  </a:cubicBezTo>
                  <a:cubicBezTo>
                    <a:pt x="142" y="664"/>
                    <a:pt x="141" y="663"/>
                    <a:pt x="139" y="661"/>
                  </a:cubicBezTo>
                  <a:cubicBezTo>
                    <a:pt x="138" y="660"/>
                    <a:pt x="137" y="658"/>
                    <a:pt x="137" y="657"/>
                  </a:cubicBezTo>
                  <a:cubicBezTo>
                    <a:pt x="136" y="655"/>
                    <a:pt x="136" y="654"/>
                    <a:pt x="136" y="652"/>
                  </a:cubicBezTo>
                  <a:cubicBezTo>
                    <a:pt x="135" y="650"/>
                    <a:pt x="135" y="648"/>
                    <a:pt x="135" y="646"/>
                  </a:cubicBezTo>
                  <a:lnTo>
                    <a:pt x="134" y="577"/>
                  </a:lnTo>
                  <a:cubicBezTo>
                    <a:pt x="134" y="560"/>
                    <a:pt x="133" y="547"/>
                    <a:pt x="131" y="536"/>
                  </a:cubicBezTo>
                  <a:cubicBezTo>
                    <a:pt x="129" y="524"/>
                    <a:pt x="127" y="515"/>
                    <a:pt x="125" y="507"/>
                  </a:cubicBezTo>
                  <a:cubicBezTo>
                    <a:pt x="122" y="499"/>
                    <a:pt x="119" y="492"/>
                    <a:pt x="115" y="487"/>
                  </a:cubicBezTo>
                  <a:cubicBezTo>
                    <a:pt x="112" y="482"/>
                    <a:pt x="108" y="478"/>
                    <a:pt x="104" y="474"/>
                  </a:cubicBezTo>
                  <a:cubicBezTo>
                    <a:pt x="100" y="470"/>
                    <a:pt x="96" y="467"/>
                    <a:pt x="92" y="465"/>
                  </a:cubicBezTo>
                  <a:cubicBezTo>
                    <a:pt x="87" y="463"/>
                    <a:pt x="82" y="462"/>
                    <a:pt x="77" y="462"/>
                  </a:cubicBezTo>
                  <a:cubicBezTo>
                    <a:pt x="72" y="461"/>
                    <a:pt x="67" y="462"/>
                    <a:pt x="62" y="465"/>
                  </a:cubicBezTo>
                  <a:cubicBezTo>
                    <a:pt x="57" y="467"/>
                    <a:pt x="52" y="470"/>
                    <a:pt x="47" y="475"/>
                  </a:cubicBezTo>
                  <a:cubicBezTo>
                    <a:pt x="41" y="480"/>
                    <a:pt x="37" y="486"/>
                    <a:pt x="34" y="492"/>
                  </a:cubicBezTo>
                  <a:cubicBezTo>
                    <a:pt x="31" y="498"/>
                    <a:pt x="29" y="504"/>
                    <a:pt x="28" y="509"/>
                  </a:cubicBezTo>
                  <a:cubicBezTo>
                    <a:pt x="26" y="514"/>
                    <a:pt x="25" y="518"/>
                    <a:pt x="24" y="522"/>
                  </a:cubicBezTo>
                  <a:cubicBezTo>
                    <a:pt x="23" y="526"/>
                    <a:pt x="23" y="528"/>
                    <a:pt x="21" y="529"/>
                  </a:cubicBezTo>
                  <a:cubicBezTo>
                    <a:pt x="21" y="530"/>
                    <a:pt x="20" y="530"/>
                    <a:pt x="19" y="530"/>
                  </a:cubicBezTo>
                  <a:cubicBezTo>
                    <a:pt x="18" y="531"/>
                    <a:pt x="17" y="530"/>
                    <a:pt x="16" y="530"/>
                  </a:cubicBezTo>
                  <a:cubicBezTo>
                    <a:pt x="15" y="529"/>
                    <a:pt x="14" y="529"/>
                    <a:pt x="12" y="527"/>
                  </a:cubicBezTo>
                  <a:cubicBezTo>
                    <a:pt x="11" y="526"/>
                    <a:pt x="9" y="525"/>
                    <a:pt x="7" y="523"/>
                  </a:cubicBezTo>
                  <a:cubicBezTo>
                    <a:pt x="6" y="522"/>
                    <a:pt x="5" y="520"/>
                    <a:pt x="4" y="519"/>
                  </a:cubicBezTo>
                  <a:cubicBezTo>
                    <a:pt x="3" y="518"/>
                    <a:pt x="2" y="517"/>
                    <a:pt x="2" y="516"/>
                  </a:cubicBezTo>
                  <a:cubicBezTo>
                    <a:pt x="1" y="515"/>
                    <a:pt x="1" y="515"/>
                    <a:pt x="1" y="514"/>
                  </a:cubicBezTo>
                  <a:cubicBezTo>
                    <a:pt x="0" y="513"/>
                    <a:pt x="0" y="511"/>
                    <a:pt x="1" y="509"/>
                  </a:cubicBezTo>
                  <a:cubicBezTo>
                    <a:pt x="1" y="507"/>
                    <a:pt x="1" y="504"/>
                    <a:pt x="2" y="500"/>
                  </a:cubicBezTo>
                  <a:cubicBezTo>
                    <a:pt x="3" y="496"/>
                    <a:pt x="5" y="491"/>
                    <a:pt x="7" y="485"/>
                  </a:cubicBezTo>
                  <a:cubicBezTo>
                    <a:pt x="10" y="480"/>
                    <a:pt x="13" y="474"/>
                    <a:pt x="16" y="468"/>
                  </a:cubicBezTo>
                  <a:cubicBezTo>
                    <a:pt x="20" y="463"/>
                    <a:pt x="25" y="457"/>
                    <a:pt x="30" y="452"/>
                  </a:cubicBezTo>
                  <a:cubicBezTo>
                    <a:pt x="38" y="444"/>
                    <a:pt x="47" y="437"/>
                    <a:pt x="55" y="434"/>
                  </a:cubicBezTo>
                  <a:cubicBezTo>
                    <a:pt x="64" y="430"/>
                    <a:pt x="72" y="428"/>
                    <a:pt x="80" y="428"/>
                  </a:cubicBezTo>
                  <a:cubicBezTo>
                    <a:pt x="88" y="428"/>
                    <a:pt x="96" y="429"/>
                    <a:pt x="104" y="433"/>
                  </a:cubicBezTo>
                  <a:cubicBezTo>
                    <a:pt x="111" y="436"/>
                    <a:pt x="118" y="441"/>
                    <a:pt x="124" y="447"/>
                  </a:cubicBezTo>
                  <a:cubicBezTo>
                    <a:pt x="129" y="452"/>
                    <a:pt x="134" y="458"/>
                    <a:pt x="139" y="465"/>
                  </a:cubicBezTo>
                  <a:cubicBezTo>
                    <a:pt x="143" y="471"/>
                    <a:pt x="147" y="479"/>
                    <a:pt x="150" y="488"/>
                  </a:cubicBezTo>
                  <a:cubicBezTo>
                    <a:pt x="153" y="498"/>
                    <a:pt x="156" y="509"/>
                    <a:pt x="158" y="523"/>
                  </a:cubicBezTo>
                  <a:cubicBezTo>
                    <a:pt x="160" y="537"/>
                    <a:pt x="161" y="554"/>
                    <a:pt x="161" y="573"/>
                  </a:cubicBezTo>
                  <a:lnTo>
                    <a:pt x="162" y="629"/>
                  </a:lnTo>
                  <a:lnTo>
                    <a:pt x="237" y="554"/>
                  </a:lnTo>
                  <a:cubicBezTo>
                    <a:pt x="237" y="554"/>
                    <a:pt x="238" y="553"/>
                    <a:pt x="239" y="553"/>
                  </a:cubicBezTo>
                  <a:cubicBezTo>
                    <a:pt x="240" y="553"/>
                    <a:pt x="242" y="553"/>
                    <a:pt x="243" y="553"/>
                  </a:cubicBezTo>
                  <a:cubicBezTo>
                    <a:pt x="244" y="553"/>
                    <a:pt x="246" y="554"/>
                    <a:pt x="247" y="555"/>
                  </a:cubicBezTo>
                  <a:cubicBezTo>
                    <a:pt x="248" y="556"/>
                    <a:pt x="250" y="557"/>
                    <a:pt x="251" y="559"/>
                  </a:cubicBezTo>
                  <a:close/>
                  <a:moveTo>
                    <a:pt x="317" y="341"/>
                  </a:moveTo>
                  <a:cubicBezTo>
                    <a:pt x="330" y="354"/>
                    <a:pt x="341" y="367"/>
                    <a:pt x="349" y="380"/>
                  </a:cubicBezTo>
                  <a:cubicBezTo>
                    <a:pt x="358" y="393"/>
                    <a:pt x="364" y="406"/>
                    <a:pt x="367" y="418"/>
                  </a:cubicBezTo>
                  <a:cubicBezTo>
                    <a:pt x="370" y="431"/>
                    <a:pt x="370" y="443"/>
                    <a:pt x="366" y="456"/>
                  </a:cubicBezTo>
                  <a:cubicBezTo>
                    <a:pt x="363" y="468"/>
                    <a:pt x="356" y="479"/>
                    <a:pt x="344" y="491"/>
                  </a:cubicBezTo>
                  <a:cubicBezTo>
                    <a:pt x="333" y="502"/>
                    <a:pt x="322" y="509"/>
                    <a:pt x="311" y="512"/>
                  </a:cubicBezTo>
                  <a:cubicBezTo>
                    <a:pt x="300" y="516"/>
                    <a:pt x="288" y="516"/>
                    <a:pt x="276" y="513"/>
                  </a:cubicBezTo>
                  <a:cubicBezTo>
                    <a:pt x="264" y="510"/>
                    <a:pt x="252" y="504"/>
                    <a:pt x="239" y="495"/>
                  </a:cubicBezTo>
                  <a:cubicBezTo>
                    <a:pt x="226" y="486"/>
                    <a:pt x="213" y="475"/>
                    <a:pt x="199" y="460"/>
                  </a:cubicBezTo>
                  <a:cubicBezTo>
                    <a:pt x="186" y="447"/>
                    <a:pt x="175" y="434"/>
                    <a:pt x="166" y="421"/>
                  </a:cubicBezTo>
                  <a:cubicBezTo>
                    <a:pt x="157" y="408"/>
                    <a:pt x="151" y="395"/>
                    <a:pt x="148" y="383"/>
                  </a:cubicBezTo>
                  <a:cubicBezTo>
                    <a:pt x="145" y="370"/>
                    <a:pt x="145" y="358"/>
                    <a:pt x="149" y="346"/>
                  </a:cubicBezTo>
                  <a:cubicBezTo>
                    <a:pt x="152" y="334"/>
                    <a:pt x="160" y="322"/>
                    <a:pt x="171" y="311"/>
                  </a:cubicBezTo>
                  <a:cubicBezTo>
                    <a:pt x="182" y="300"/>
                    <a:pt x="193" y="293"/>
                    <a:pt x="204" y="289"/>
                  </a:cubicBezTo>
                  <a:cubicBezTo>
                    <a:pt x="215" y="286"/>
                    <a:pt x="227" y="285"/>
                    <a:pt x="239" y="288"/>
                  </a:cubicBezTo>
                  <a:cubicBezTo>
                    <a:pt x="251" y="291"/>
                    <a:pt x="263" y="297"/>
                    <a:pt x="276" y="306"/>
                  </a:cubicBezTo>
                  <a:cubicBezTo>
                    <a:pt x="289" y="315"/>
                    <a:pt x="302" y="327"/>
                    <a:pt x="317" y="341"/>
                  </a:cubicBezTo>
                  <a:close/>
                  <a:moveTo>
                    <a:pt x="295" y="366"/>
                  </a:moveTo>
                  <a:cubicBezTo>
                    <a:pt x="286" y="357"/>
                    <a:pt x="278" y="350"/>
                    <a:pt x="271" y="344"/>
                  </a:cubicBezTo>
                  <a:cubicBezTo>
                    <a:pt x="263" y="338"/>
                    <a:pt x="256" y="332"/>
                    <a:pt x="250" y="328"/>
                  </a:cubicBezTo>
                  <a:cubicBezTo>
                    <a:pt x="244" y="324"/>
                    <a:pt x="238" y="321"/>
                    <a:pt x="232" y="320"/>
                  </a:cubicBezTo>
                  <a:cubicBezTo>
                    <a:pt x="226" y="318"/>
                    <a:pt x="221" y="317"/>
                    <a:pt x="216" y="317"/>
                  </a:cubicBezTo>
                  <a:cubicBezTo>
                    <a:pt x="211" y="317"/>
                    <a:pt x="206" y="319"/>
                    <a:pt x="201" y="321"/>
                  </a:cubicBezTo>
                  <a:cubicBezTo>
                    <a:pt x="197" y="323"/>
                    <a:pt x="193" y="326"/>
                    <a:pt x="188" y="331"/>
                  </a:cubicBezTo>
                  <a:cubicBezTo>
                    <a:pt x="181" y="338"/>
                    <a:pt x="176" y="346"/>
                    <a:pt x="175" y="354"/>
                  </a:cubicBezTo>
                  <a:cubicBezTo>
                    <a:pt x="174" y="363"/>
                    <a:pt x="175" y="371"/>
                    <a:pt x="179" y="380"/>
                  </a:cubicBezTo>
                  <a:cubicBezTo>
                    <a:pt x="182" y="389"/>
                    <a:pt x="188" y="398"/>
                    <a:pt x="195" y="407"/>
                  </a:cubicBezTo>
                  <a:cubicBezTo>
                    <a:pt x="202" y="416"/>
                    <a:pt x="211" y="426"/>
                    <a:pt x="220" y="435"/>
                  </a:cubicBezTo>
                  <a:cubicBezTo>
                    <a:pt x="233" y="448"/>
                    <a:pt x="245" y="458"/>
                    <a:pt x="255" y="466"/>
                  </a:cubicBezTo>
                  <a:cubicBezTo>
                    <a:pt x="265" y="474"/>
                    <a:pt x="275" y="479"/>
                    <a:pt x="283" y="482"/>
                  </a:cubicBezTo>
                  <a:cubicBezTo>
                    <a:pt x="292" y="485"/>
                    <a:pt x="300" y="485"/>
                    <a:pt x="307" y="483"/>
                  </a:cubicBezTo>
                  <a:cubicBezTo>
                    <a:pt x="314" y="481"/>
                    <a:pt x="320" y="477"/>
                    <a:pt x="327" y="471"/>
                  </a:cubicBezTo>
                  <a:cubicBezTo>
                    <a:pt x="332" y="466"/>
                    <a:pt x="335" y="461"/>
                    <a:pt x="337" y="455"/>
                  </a:cubicBezTo>
                  <a:cubicBezTo>
                    <a:pt x="340" y="450"/>
                    <a:pt x="341" y="444"/>
                    <a:pt x="340" y="439"/>
                  </a:cubicBezTo>
                  <a:cubicBezTo>
                    <a:pt x="340" y="433"/>
                    <a:pt x="339" y="427"/>
                    <a:pt x="336" y="421"/>
                  </a:cubicBezTo>
                  <a:cubicBezTo>
                    <a:pt x="334" y="415"/>
                    <a:pt x="331" y="409"/>
                    <a:pt x="327" y="403"/>
                  </a:cubicBezTo>
                  <a:cubicBezTo>
                    <a:pt x="323" y="397"/>
                    <a:pt x="318" y="391"/>
                    <a:pt x="313" y="385"/>
                  </a:cubicBezTo>
                  <a:cubicBezTo>
                    <a:pt x="307" y="379"/>
                    <a:pt x="301" y="372"/>
                    <a:pt x="295" y="366"/>
                  </a:cubicBezTo>
                  <a:close/>
                  <a:moveTo>
                    <a:pt x="452" y="205"/>
                  </a:moveTo>
                  <a:cubicBezTo>
                    <a:pt x="465" y="218"/>
                    <a:pt x="476" y="231"/>
                    <a:pt x="485" y="244"/>
                  </a:cubicBezTo>
                  <a:cubicBezTo>
                    <a:pt x="494" y="257"/>
                    <a:pt x="500" y="270"/>
                    <a:pt x="503" y="283"/>
                  </a:cubicBezTo>
                  <a:cubicBezTo>
                    <a:pt x="506" y="295"/>
                    <a:pt x="506" y="308"/>
                    <a:pt x="502" y="320"/>
                  </a:cubicBezTo>
                  <a:cubicBezTo>
                    <a:pt x="499" y="332"/>
                    <a:pt x="491" y="344"/>
                    <a:pt x="480" y="355"/>
                  </a:cubicBezTo>
                  <a:cubicBezTo>
                    <a:pt x="469" y="366"/>
                    <a:pt x="458" y="373"/>
                    <a:pt x="447" y="376"/>
                  </a:cubicBezTo>
                  <a:cubicBezTo>
                    <a:pt x="436" y="380"/>
                    <a:pt x="424" y="380"/>
                    <a:pt x="412" y="377"/>
                  </a:cubicBezTo>
                  <a:cubicBezTo>
                    <a:pt x="400" y="374"/>
                    <a:pt x="388" y="368"/>
                    <a:pt x="375" y="359"/>
                  </a:cubicBezTo>
                  <a:cubicBezTo>
                    <a:pt x="362" y="350"/>
                    <a:pt x="349" y="339"/>
                    <a:pt x="334" y="325"/>
                  </a:cubicBezTo>
                  <a:cubicBezTo>
                    <a:pt x="321" y="312"/>
                    <a:pt x="310" y="298"/>
                    <a:pt x="302" y="285"/>
                  </a:cubicBezTo>
                  <a:cubicBezTo>
                    <a:pt x="293" y="272"/>
                    <a:pt x="287" y="260"/>
                    <a:pt x="284" y="247"/>
                  </a:cubicBezTo>
                  <a:cubicBezTo>
                    <a:pt x="281" y="234"/>
                    <a:pt x="281" y="222"/>
                    <a:pt x="285" y="210"/>
                  </a:cubicBezTo>
                  <a:cubicBezTo>
                    <a:pt x="288" y="198"/>
                    <a:pt x="295" y="186"/>
                    <a:pt x="307" y="175"/>
                  </a:cubicBezTo>
                  <a:cubicBezTo>
                    <a:pt x="318" y="164"/>
                    <a:pt x="329" y="157"/>
                    <a:pt x="340" y="153"/>
                  </a:cubicBezTo>
                  <a:cubicBezTo>
                    <a:pt x="351" y="150"/>
                    <a:pt x="363" y="149"/>
                    <a:pt x="375" y="152"/>
                  </a:cubicBezTo>
                  <a:cubicBezTo>
                    <a:pt x="387" y="155"/>
                    <a:pt x="399" y="161"/>
                    <a:pt x="412" y="170"/>
                  </a:cubicBezTo>
                  <a:cubicBezTo>
                    <a:pt x="425" y="179"/>
                    <a:pt x="438" y="191"/>
                    <a:pt x="452" y="205"/>
                  </a:cubicBezTo>
                  <a:close/>
                  <a:moveTo>
                    <a:pt x="431" y="230"/>
                  </a:moveTo>
                  <a:cubicBezTo>
                    <a:pt x="422" y="222"/>
                    <a:pt x="414" y="214"/>
                    <a:pt x="407" y="208"/>
                  </a:cubicBezTo>
                  <a:cubicBezTo>
                    <a:pt x="399" y="202"/>
                    <a:pt x="392" y="197"/>
                    <a:pt x="386" y="193"/>
                  </a:cubicBezTo>
                  <a:cubicBezTo>
                    <a:pt x="379" y="189"/>
                    <a:pt x="373" y="186"/>
                    <a:pt x="368" y="184"/>
                  </a:cubicBezTo>
                  <a:cubicBezTo>
                    <a:pt x="362" y="182"/>
                    <a:pt x="357" y="181"/>
                    <a:pt x="352" y="181"/>
                  </a:cubicBezTo>
                  <a:cubicBezTo>
                    <a:pt x="347" y="182"/>
                    <a:pt x="342" y="183"/>
                    <a:pt x="337" y="185"/>
                  </a:cubicBezTo>
                  <a:cubicBezTo>
                    <a:pt x="333" y="187"/>
                    <a:pt x="328" y="191"/>
                    <a:pt x="324" y="195"/>
                  </a:cubicBezTo>
                  <a:cubicBezTo>
                    <a:pt x="317" y="202"/>
                    <a:pt x="312" y="210"/>
                    <a:pt x="311" y="219"/>
                  </a:cubicBezTo>
                  <a:cubicBezTo>
                    <a:pt x="310" y="227"/>
                    <a:pt x="311" y="235"/>
                    <a:pt x="315" y="244"/>
                  </a:cubicBezTo>
                  <a:cubicBezTo>
                    <a:pt x="318" y="253"/>
                    <a:pt x="324" y="262"/>
                    <a:pt x="331" y="271"/>
                  </a:cubicBezTo>
                  <a:cubicBezTo>
                    <a:pt x="338" y="281"/>
                    <a:pt x="347" y="290"/>
                    <a:pt x="356" y="300"/>
                  </a:cubicBezTo>
                  <a:cubicBezTo>
                    <a:pt x="369" y="312"/>
                    <a:pt x="381" y="323"/>
                    <a:pt x="391" y="330"/>
                  </a:cubicBezTo>
                  <a:cubicBezTo>
                    <a:pt x="401" y="338"/>
                    <a:pt x="411" y="343"/>
                    <a:pt x="419" y="346"/>
                  </a:cubicBezTo>
                  <a:cubicBezTo>
                    <a:pt x="428" y="349"/>
                    <a:pt x="435" y="349"/>
                    <a:pt x="442" y="347"/>
                  </a:cubicBezTo>
                  <a:cubicBezTo>
                    <a:pt x="449" y="345"/>
                    <a:pt x="456" y="341"/>
                    <a:pt x="463" y="335"/>
                  </a:cubicBezTo>
                  <a:cubicBezTo>
                    <a:pt x="467" y="330"/>
                    <a:pt x="471" y="325"/>
                    <a:pt x="473" y="320"/>
                  </a:cubicBezTo>
                  <a:cubicBezTo>
                    <a:pt x="475" y="314"/>
                    <a:pt x="476" y="309"/>
                    <a:pt x="476" y="303"/>
                  </a:cubicBezTo>
                  <a:cubicBezTo>
                    <a:pt x="476" y="297"/>
                    <a:pt x="474" y="292"/>
                    <a:pt x="472" y="286"/>
                  </a:cubicBezTo>
                  <a:cubicBezTo>
                    <a:pt x="470" y="280"/>
                    <a:pt x="466" y="274"/>
                    <a:pt x="463" y="268"/>
                  </a:cubicBezTo>
                  <a:cubicBezTo>
                    <a:pt x="459" y="261"/>
                    <a:pt x="454" y="255"/>
                    <a:pt x="448" y="249"/>
                  </a:cubicBezTo>
                  <a:cubicBezTo>
                    <a:pt x="443" y="243"/>
                    <a:pt x="437" y="236"/>
                    <a:pt x="431" y="230"/>
                  </a:cubicBezTo>
                  <a:close/>
                  <a:moveTo>
                    <a:pt x="617" y="101"/>
                  </a:moveTo>
                  <a:cubicBezTo>
                    <a:pt x="625" y="109"/>
                    <a:pt x="631" y="117"/>
                    <a:pt x="636" y="127"/>
                  </a:cubicBezTo>
                  <a:cubicBezTo>
                    <a:pt x="640" y="136"/>
                    <a:pt x="643" y="146"/>
                    <a:pt x="644" y="156"/>
                  </a:cubicBezTo>
                  <a:cubicBezTo>
                    <a:pt x="644" y="166"/>
                    <a:pt x="643" y="176"/>
                    <a:pt x="638" y="187"/>
                  </a:cubicBezTo>
                  <a:cubicBezTo>
                    <a:pt x="634" y="197"/>
                    <a:pt x="627" y="208"/>
                    <a:pt x="617" y="218"/>
                  </a:cubicBezTo>
                  <a:cubicBezTo>
                    <a:pt x="610" y="225"/>
                    <a:pt x="603" y="230"/>
                    <a:pt x="596" y="234"/>
                  </a:cubicBezTo>
                  <a:cubicBezTo>
                    <a:pt x="588" y="238"/>
                    <a:pt x="581" y="240"/>
                    <a:pt x="574" y="241"/>
                  </a:cubicBezTo>
                  <a:cubicBezTo>
                    <a:pt x="566" y="241"/>
                    <a:pt x="559" y="241"/>
                    <a:pt x="552" y="239"/>
                  </a:cubicBezTo>
                  <a:cubicBezTo>
                    <a:pt x="544" y="237"/>
                    <a:pt x="536" y="233"/>
                    <a:pt x="529" y="229"/>
                  </a:cubicBezTo>
                  <a:cubicBezTo>
                    <a:pt x="521" y="224"/>
                    <a:pt x="513" y="219"/>
                    <a:pt x="505" y="212"/>
                  </a:cubicBezTo>
                  <a:cubicBezTo>
                    <a:pt x="497" y="206"/>
                    <a:pt x="489" y="198"/>
                    <a:pt x="481" y="190"/>
                  </a:cubicBezTo>
                  <a:cubicBezTo>
                    <a:pt x="473" y="183"/>
                    <a:pt x="466" y="175"/>
                    <a:pt x="460" y="167"/>
                  </a:cubicBezTo>
                  <a:cubicBezTo>
                    <a:pt x="453" y="158"/>
                    <a:pt x="447" y="150"/>
                    <a:pt x="442" y="141"/>
                  </a:cubicBezTo>
                  <a:cubicBezTo>
                    <a:pt x="437" y="132"/>
                    <a:pt x="433" y="122"/>
                    <a:pt x="431" y="113"/>
                  </a:cubicBezTo>
                  <a:cubicBezTo>
                    <a:pt x="428" y="103"/>
                    <a:pt x="427" y="93"/>
                    <a:pt x="428" y="84"/>
                  </a:cubicBezTo>
                  <a:cubicBezTo>
                    <a:pt x="429" y="74"/>
                    <a:pt x="431" y="64"/>
                    <a:pt x="436" y="54"/>
                  </a:cubicBezTo>
                  <a:cubicBezTo>
                    <a:pt x="441" y="44"/>
                    <a:pt x="448" y="34"/>
                    <a:pt x="458" y="24"/>
                  </a:cubicBezTo>
                  <a:cubicBezTo>
                    <a:pt x="461" y="21"/>
                    <a:pt x="464" y="18"/>
                    <a:pt x="468" y="15"/>
                  </a:cubicBezTo>
                  <a:cubicBezTo>
                    <a:pt x="472" y="12"/>
                    <a:pt x="476" y="9"/>
                    <a:pt x="479" y="7"/>
                  </a:cubicBezTo>
                  <a:cubicBezTo>
                    <a:pt x="483" y="5"/>
                    <a:pt x="486" y="3"/>
                    <a:pt x="488" y="2"/>
                  </a:cubicBezTo>
                  <a:cubicBezTo>
                    <a:pt x="491" y="1"/>
                    <a:pt x="493" y="1"/>
                    <a:pt x="494" y="0"/>
                  </a:cubicBezTo>
                  <a:cubicBezTo>
                    <a:pt x="495" y="0"/>
                    <a:pt x="496" y="0"/>
                    <a:pt x="497" y="1"/>
                  </a:cubicBezTo>
                  <a:cubicBezTo>
                    <a:pt x="498" y="1"/>
                    <a:pt x="499" y="1"/>
                    <a:pt x="500" y="2"/>
                  </a:cubicBezTo>
                  <a:cubicBezTo>
                    <a:pt x="501" y="2"/>
                    <a:pt x="501" y="3"/>
                    <a:pt x="502" y="4"/>
                  </a:cubicBezTo>
                  <a:cubicBezTo>
                    <a:pt x="503" y="4"/>
                    <a:pt x="504" y="5"/>
                    <a:pt x="506" y="7"/>
                  </a:cubicBezTo>
                  <a:cubicBezTo>
                    <a:pt x="507" y="8"/>
                    <a:pt x="509" y="10"/>
                    <a:pt x="510" y="11"/>
                  </a:cubicBezTo>
                  <a:cubicBezTo>
                    <a:pt x="511" y="12"/>
                    <a:pt x="512" y="13"/>
                    <a:pt x="512" y="14"/>
                  </a:cubicBezTo>
                  <a:cubicBezTo>
                    <a:pt x="512" y="15"/>
                    <a:pt x="512" y="16"/>
                    <a:pt x="512" y="17"/>
                  </a:cubicBezTo>
                  <a:cubicBezTo>
                    <a:pt x="512" y="18"/>
                    <a:pt x="512" y="18"/>
                    <a:pt x="511" y="19"/>
                  </a:cubicBezTo>
                  <a:cubicBezTo>
                    <a:pt x="510" y="20"/>
                    <a:pt x="508" y="21"/>
                    <a:pt x="506" y="22"/>
                  </a:cubicBezTo>
                  <a:cubicBezTo>
                    <a:pt x="504" y="23"/>
                    <a:pt x="501" y="25"/>
                    <a:pt x="498" y="26"/>
                  </a:cubicBezTo>
                  <a:cubicBezTo>
                    <a:pt x="495" y="28"/>
                    <a:pt x="491" y="30"/>
                    <a:pt x="487" y="33"/>
                  </a:cubicBezTo>
                  <a:cubicBezTo>
                    <a:pt x="483" y="36"/>
                    <a:pt x="479" y="39"/>
                    <a:pt x="474" y="44"/>
                  </a:cubicBezTo>
                  <a:cubicBezTo>
                    <a:pt x="466" y="52"/>
                    <a:pt x="461" y="61"/>
                    <a:pt x="458" y="70"/>
                  </a:cubicBezTo>
                  <a:cubicBezTo>
                    <a:pt x="456" y="79"/>
                    <a:pt x="455" y="89"/>
                    <a:pt x="457" y="98"/>
                  </a:cubicBezTo>
                  <a:cubicBezTo>
                    <a:pt x="459" y="108"/>
                    <a:pt x="463" y="117"/>
                    <a:pt x="468" y="126"/>
                  </a:cubicBezTo>
                  <a:cubicBezTo>
                    <a:pt x="474" y="136"/>
                    <a:pt x="481" y="144"/>
                    <a:pt x="489" y="153"/>
                  </a:cubicBezTo>
                  <a:cubicBezTo>
                    <a:pt x="490" y="149"/>
                    <a:pt x="491" y="145"/>
                    <a:pt x="493" y="141"/>
                  </a:cubicBezTo>
                  <a:cubicBezTo>
                    <a:pt x="494" y="137"/>
                    <a:pt x="496" y="133"/>
                    <a:pt x="498" y="128"/>
                  </a:cubicBezTo>
                  <a:cubicBezTo>
                    <a:pt x="501" y="124"/>
                    <a:pt x="503" y="119"/>
                    <a:pt x="507" y="115"/>
                  </a:cubicBezTo>
                  <a:cubicBezTo>
                    <a:pt x="510" y="110"/>
                    <a:pt x="513" y="106"/>
                    <a:pt x="518" y="101"/>
                  </a:cubicBezTo>
                  <a:cubicBezTo>
                    <a:pt x="527" y="92"/>
                    <a:pt x="536" y="86"/>
                    <a:pt x="545" y="82"/>
                  </a:cubicBezTo>
                  <a:cubicBezTo>
                    <a:pt x="554" y="78"/>
                    <a:pt x="563" y="76"/>
                    <a:pt x="571" y="77"/>
                  </a:cubicBezTo>
                  <a:cubicBezTo>
                    <a:pt x="579" y="77"/>
                    <a:pt x="587" y="80"/>
                    <a:pt x="595" y="84"/>
                  </a:cubicBezTo>
                  <a:cubicBezTo>
                    <a:pt x="603" y="89"/>
                    <a:pt x="610" y="94"/>
                    <a:pt x="617" y="101"/>
                  </a:cubicBezTo>
                  <a:close/>
                  <a:moveTo>
                    <a:pt x="596" y="127"/>
                  </a:moveTo>
                  <a:cubicBezTo>
                    <a:pt x="591" y="121"/>
                    <a:pt x="586" y="117"/>
                    <a:pt x="581" y="114"/>
                  </a:cubicBezTo>
                  <a:cubicBezTo>
                    <a:pt x="576" y="111"/>
                    <a:pt x="570" y="109"/>
                    <a:pt x="565" y="108"/>
                  </a:cubicBezTo>
                  <a:cubicBezTo>
                    <a:pt x="560" y="108"/>
                    <a:pt x="554" y="109"/>
                    <a:pt x="549" y="111"/>
                  </a:cubicBezTo>
                  <a:cubicBezTo>
                    <a:pt x="543" y="114"/>
                    <a:pt x="538" y="118"/>
                    <a:pt x="532" y="124"/>
                  </a:cubicBezTo>
                  <a:cubicBezTo>
                    <a:pt x="528" y="127"/>
                    <a:pt x="525" y="130"/>
                    <a:pt x="523" y="134"/>
                  </a:cubicBezTo>
                  <a:cubicBezTo>
                    <a:pt x="520" y="138"/>
                    <a:pt x="518" y="142"/>
                    <a:pt x="516" y="146"/>
                  </a:cubicBezTo>
                  <a:cubicBezTo>
                    <a:pt x="514" y="150"/>
                    <a:pt x="512" y="154"/>
                    <a:pt x="511" y="158"/>
                  </a:cubicBezTo>
                  <a:cubicBezTo>
                    <a:pt x="509" y="163"/>
                    <a:pt x="508" y="167"/>
                    <a:pt x="507" y="171"/>
                  </a:cubicBezTo>
                  <a:cubicBezTo>
                    <a:pt x="519" y="182"/>
                    <a:pt x="529" y="191"/>
                    <a:pt x="538" y="197"/>
                  </a:cubicBezTo>
                  <a:cubicBezTo>
                    <a:pt x="547" y="203"/>
                    <a:pt x="556" y="207"/>
                    <a:pt x="563" y="209"/>
                  </a:cubicBezTo>
                  <a:cubicBezTo>
                    <a:pt x="570" y="211"/>
                    <a:pt x="577" y="211"/>
                    <a:pt x="583" y="209"/>
                  </a:cubicBezTo>
                  <a:cubicBezTo>
                    <a:pt x="590" y="206"/>
                    <a:pt x="595" y="203"/>
                    <a:pt x="601" y="197"/>
                  </a:cubicBezTo>
                  <a:cubicBezTo>
                    <a:pt x="607" y="191"/>
                    <a:pt x="610" y="185"/>
                    <a:pt x="612" y="179"/>
                  </a:cubicBezTo>
                  <a:cubicBezTo>
                    <a:pt x="615" y="173"/>
                    <a:pt x="615" y="167"/>
                    <a:pt x="614" y="160"/>
                  </a:cubicBezTo>
                  <a:cubicBezTo>
                    <a:pt x="613" y="154"/>
                    <a:pt x="611" y="148"/>
                    <a:pt x="608" y="142"/>
                  </a:cubicBezTo>
                  <a:cubicBezTo>
                    <a:pt x="605" y="136"/>
                    <a:pt x="601" y="131"/>
                    <a:pt x="596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8" name="Freeform 186"/>
            <p:cNvSpPr>
              <a:spLocks noEditPoints="1"/>
            </p:cNvSpPr>
            <p:nvPr/>
          </p:nvSpPr>
          <p:spPr bwMode="auto">
            <a:xfrm>
              <a:off x="7402513" y="5353053"/>
              <a:ext cx="366713" cy="373063"/>
            </a:xfrm>
            <a:custGeom>
              <a:avLst/>
              <a:gdLst/>
              <a:ahLst/>
              <a:cxnLst>
                <a:cxn ang="0">
                  <a:pos x="258" y="555"/>
                </a:cxn>
                <a:cxn ang="0">
                  <a:pos x="161" y="656"/>
                </a:cxn>
                <a:cxn ang="0">
                  <a:pos x="149" y="658"/>
                </a:cxn>
                <a:cxn ang="0">
                  <a:pos x="137" y="645"/>
                </a:cxn>
                <a:cxn ang="0">
                  <a:pos x="134" y="565"/>
                </a:cxn>
                <a:cxn ang="0">
                  <a:pos x="115" y="475"/>
                </a:cxn>
                <a:cxn ang="0">
                  <a:pos x="77" y="450"/>
                </a:cxn>
                <a:cxn ang="0">
                  <a:pos x="34" y="480"/>
                </a:cxn>
                <a:cxn ang="0">
                  <a:pos x="21" y="517"/>
                </a:cxn>
                <a:cxn ang="0">
                  <a:pos x="12" y="515"/>
                </a:cxn>
                <a:cxn ang="0">
                  <a:pos x="2" y="504"/>
                </a:cxn>
                <a:cxn ang="0">
                  <a:pos x="2" y="488"/>
                </a:cxn>
                <a:cxn ang="0">
                  <a:pos x="30" y="440"/>
                </a:cxn>
                <a:cxn ang="0">
                  <a:pos x="104" y="421"/>
                </a:cxn>
                <a:cxn ang="0">
                  <a:pos x="150" y="476"/>
                </a:cxn>
                <a:cxn ang="0">
                  <a:pos x="162" y="617"/>
                </a:cxn>
                <a:cxn ang="0">
                  <a:pos x="243" y="541"/>
                </a:cxn>
                <a:cxn ang="0">
                  <a:pos x="317" y="329"/>
                </a:cxn>
                <a:cxn ang="0">
                  <a:pos x="367" y="444"/>
                </a:cxn>
                <a:cxn ang="0">
                  <a:pos x="276" y="501"/>
                </a:cxn>
                <a:cxn ang="0">
                  <a:pos x="166" y="409"/>
                </a:cxn>
                <a:cxn ang="0">
                  <a:pos x="171" y="299"/>
                </a:cxn>
                <a:cxn ang="0">
                  <a:pos x="276" y="294"/>
                </a:cxn>
                <a:cxn ang="0">
                  <a:pos x="271" y="332"/>
                </a:cxn>
                <a:cxn ang="0">
                  <a:pos x="216" y="305"/>
                </a:cxn>
                <a:cxn ang="0">
                  <a:pos x="175" y="342"/>
                </a:cxn>
                <a:cxn ang="0">
                  <a:pos x="220" y="423"/>
                </a:cxn>
                <a:cxn ang="0">
                  <a:pos x="307" y="471"/>
                </a:cxn>
                <a:cxn ang="0">
                  <a:pos x="340" y="427"/>
                </a:cxn>
                <a:cxn ang="0">
                  <a:pos x="313" y="373"/>
                </a:cxn>
                <a:cxn ang="0">
                  <a:pos x="485" y="232"/>
                </a:cxn>
                <a:cxn ang="0">
                  <a:pos x="480" y="343"/>
                </a:cxn>
                <a:cxn ang="0">
                  <a:pos x="375" y="347"/>
                </a:cxn>
                <a:cxn ang="0">
                  <a:pos x="284" y="235"/>
                </a:cxn>
                <a:cxn ang="0">
                  <a:pos x="340" y="141"/>
                </a:cxn>
                <a:cxn ang="0">
                  <a:pos x="452" y="193"/>
                </a:cxn>
                <a:cxn ang="0">
                  <a:pos x="386" y="181"/>
                </a:cxn>
                <a:cxn ang="0">
                  <a:pos x="337" y="173"/>
                </a:cxn>
                <a:cxn ang="0">
                  <a:pos x="315" y="232"/>
                </a:cxn>
                <a:cxn ang="0">
                  <a:pos x="391" y="318"/>
                </a:cxn>
                <a:cxn ang="0">
                  <a:pos x="463" y="323"/>
                </a:cxn>
                <a:cxn ang="0">
                  <a:pos x="472" y="274"/>
                </a:cxn>
                <a:cxn ang="0">
                  <a:pos x="431" y="218"/>
                </a:cxn>
                <a:cxn ang="0">
                  <a:pos x="648" y="151"/>
                </a:cxn>
                <a:cxn ang="0">
                  <a:pos x="589" y="228"/>
                </a:cxn>
                <a:cxn ang="0">
                  <a:pos x="517" y="221"/>
                </a:cxn>
                <a:cxn ang="0">
                  <a:pos x="501" y="160"/>
                </a:cxn>
                <a:cxn ang="0">
                  <a:pos x="465" y="140"/>
                </a:cxn>
                <a:cxn ang="0">
                  <a:pos x="418" y="104"/>
                </a:cxn>
                <a:cxn ang="0">
                  <a:pos x="442" y="27"/>
                </a:cxn>
                <a:cxn ang="0">
                  <a:pos x="514" y="4"/>
                </a:cxn>
                <a:cxn ang="0">
                  <a:pos x="548" y="51"/>
                </a:cxn>
                <a:cxn ang="0">
                  <a:pos x="570" y="87"/>
                </a:cxn>
                <a:cxn ang="0">
                  <a:pos x="629" y="101"/>
                </a:cxn>
                <a:cxn ang="0">
                  <a:pos x="487" y="32"/>
                </a:cxn>
                <a:cxn ang="0">
                  <a:pos x="443" y="75"/>
                </a:cxn>
                <a:cxn ang="0">
                  <a:pos x="479" y="111"/>
                </a:cxn>
                <a:cxn ang="0">
                  <a:pos x="523" y="67"/>
                </a:cxn>
                <a:cxn ang="0">
                  <a:pos x="595" y="118"/>
                </a:cxn>
                <a:cxn ang="0">
                  <a:pos x="534" y="126"/>
                </a:cxn>
                <a:cxn ang="0">
                  <a:pos x="529" y="183"/>
                </a:cxn>
                <a:cxn ang="0">
                  <a:pos x="600" y="187"/>
                </a:cxn>
              </a:cxnLst>
              <a:rect l="0" t="0" r="r" b="b"/>
              <a:pathLst>
                <a:path w="649" h="660">
                  <a:moveTo>
                    <a:pt x="252" y="547"/>
                  </a:moveTo>
                  <a:cubicBezTo>
                    <a:pt x="253" y="548"/>
                    <a:pt x="254" y="550"/>
                    <a:pt x="255" y="551"/>
                  </a:cubicBezTo>
                  <a:cubicBezTo>
                    <a:pt x="256" y="553"/>
                    <a:pt x="257" y="554"/>
                    <a:pt x="258" y="555"/>
                  </a:cubicBezTo>
                  <a:cubicBezTo>
                    <a:pt x="258" y="557"/>
                    <a:pt x="258" y="558"/>
                    <a:pt x="258" y="559"/>
                  </a:cubicBezTo>
                  <a:cubicBezTo>
                    <a:pt x="258" y="560"/>
                    <a:pt x="257" y="561"/>
                    <a:pt x="256" y="562"/>
                  </a:cubicBezTo>
                  <a:lnTo>
                    <a:pt x="161" y="656"/>
                  </a:lnTo>
                  <a:cubicBezTo>
                    <a:pt x="160" y="658"/>
                    <a:pt x="159" y="659"/>
                    <a:pt x="158" y="659"/>
                  </a:cubicBezTo>
                  <a:cubicBezTo>
                    <a:pt x="157" y="660"/>
                    <a:pt x="155" y="660"/>
                    <a:pt x="154" y="660"/>
                  </a:cubicBezTo>
                  <a:cubicBezTo>
                    <a:pt x="152" y="660"/>
                    <a:pt x="151" y="659"/>
                    <a:pt x="149" y="658"/>
                  </a:cubicBezTo>
                  <a:cubicBezTo>
                    <a:pt x="148" y="657"/>
                    <a:pt x="146" y="656"/>
                    <a:pt x="144" y="654"/>
                  </a:cubicBezTo>
                  <a:cubicBezTo>
                    <a:pt x="142" y="652"/>
                    <a:pt x="141" y="651"/>
                    <a:pt x="140" y="649"/>
                  </a:cubicBezTo>
                  <a:cubicBezTo>
                    <a:pt x="138" y="648"/>
                    <a:pt x="137" y="646"/>
                    <a:pt x="137" y="645"/>
                  </a:cubicBezTo>
                  <a:cubicBezTo>
                    <a:pt x="136" y="643"/>
                    <a:pt x="136" y="642"/>
                    <a:pt x="136" y="640"/>
                  </a:cubicBezTo>
                  <a:cubicBezTo>
                    <a:pt x="135" y="638"/>
                    <a:pt x="135" y="636"/>
                    <a:pt x="135" y="634"/>
                  </a:cubicBezTo>
                  <a:lnTo>
                    <a:pt x="134" y="565"/>
                  </a:lnTo>
                  <a:cubicBezTo>
                    <a:pt x="134" y="548"/>
                    <a:pt x="133" y="535"/>
                    <a:pt x="131" y="524"/>
                  </a:cubicBezTo>
                  <a:cubicBezTo>
                    <a:pt x="130" y="512"/>
                    <a:pt x="127" y="503"/>
                    <a:pt x="125" y="495"/>
                  </a:cubicBezTo>
                  <a:cubicBezTo>
                    <a:pt x="122" y="487"/>
                    <a:pt x="119" y="480"/>
                    <a:pt x="115" y="475"/>
                  </a:cubicBezTo>
                  <a:cubicBezTo>
                    <a:pt x="112" y="470"/>
                    <a:pt x="108" y="466"/>
                    <a:pt x="104" y="462"/>
                  </a:cubicBezTo>
                  <a:cubicBezTo>
                    <a:pt x="101" y="458"/>
                    <a:pt x="96" y="455"/>
                    <a:pt x="92" y="453"/>
                  </a:cubicBezTo>
                  <a:cubicBezTo>
                    <a:pt x="87" y="451"/>
                    <a:pt x="82" y="450"/>
                    <a:pt x="77" y="450"/>
                  </a:cubicBezTo>
                  <a:cubicBezTo>
                    <a:pt x="72" y="449"/>
                    <a:pt x="67" y="450"/>
                    <a:pt x="62" y="453"/>
                  </a:cubicBezTo>
                  <a:cubicBezTo>
                    <a:pt x="57" y="455"/>
                    <a:pt x="52" y="458"/>
                    <a:pt x="47" y="463"/>
                  </a:cubicBezTo>
                  <a:cubicBezTo>
                    <a:pt x="42" y="468"/>
                    <a:pt x="37" y="474"/>
                    <a:pt x="34" y="480"/>
                  </a:cubicBezTo>
                  <a:cubicBezTo>
                    <a:pt x="31" y="486"/>
                    <a:pt x="29" y="492"/>
                    <a:pt x="28" y="497"/>
                  </a:cubicBezTo>
                  <a:cubicBezTo>
                    <a:pt x="26" y="502"/>
                    <a:pt x="25" y="506"/>
                    <a:pt x="24" y="510"/>
                  </a:cubicBezTo>
                  <a:cubicBezTo>
                    <a:pt x="23" y="514"/>
                    <a:pt x="23" y="516"/>
                    <a:pt x="21" y="517"/>
                  </a:cubicBezTo>
                  <a:cubicBezTo>
                    <a:pt x="21" y="518"/>
                    <a:pt x="20" y="518"/>
                    <a:pt x="19" y="518"/>
                  </a:cubicBezTo>
                  <a:cubicBezTo>
                    <a:pt x="18" y="519"/>
                    <a:pt x="17" y="518"/>
                    <a:pt x="16" y="518"/>
                  </a:cubicBezTo>
                  <a:cubicBezTo>
                    <a:pt x="15" y="517"/>
                    <a:pt x="14" y="517"/>
                    <a:pt x="12" y="515"/>
                  </a:cubicBezTo>
                  <a:cubicBezTo>
                    <a:pt x="11" y="514"/>
                    <a:pt x="9" y="513"/>
                    <a:pt x="7" y="511"/>
                  </a:cubicBezTo>
                  <a:cubicBezTo>
                    <a:pt x="6" y="510"/>
                    <a:pt x="5" y="508"/>
                    <a:pt x="4" y="507"/>
                  </a:cubicBezTo>
                  <a:cubicBezTo>
                    <a:pt x="3" y="506"/>
                    <a:pt x="2" y="505"/>
                    <a:pt x="2" y="504"/>
                  </a:cubicBezTo>
                  <a:cubicBezTo>
                    <a:pt x="1" y="503"/>
                    <a:pt x="1" y="503"/>
                    <a:pt x="1" y="502"/>
                  </a:cubicBezTo>
                  <a:cubicBezTo>
                    <a:pt x="1" y="501"/>
                    <a:pt x="0" y="499"/>
                    <a:pt x="1" y="497"/>
                  </a:cubicBezTo>
                  <a:cubicBezTo>
                    <a:pt x="1" y="495"/>
                    <a:pt x="1" y="492"/>
                    <a:pt x="2" y="488"/>
                  </a:cubicBezTo>
                  <a:cubicBezTo>
                    <a:pt x="3" y="484"/>
                    <a:pt x="5" y="479"/>
                    <a:pt x="7" y="473"/>
                  </a:cubicBezTo>
                  <a:cubicBezTo>
                    <a:pt x="10" y="468"/>
                    <a:pt x="13" y="462"/>
                    <a:pt x="17" y="456"/>
                  </a:cubicBezTo>
                  <a:cubicBezTo>
                    <a:pt x="20" y="451"/>
                    <a:pt x="25" y="445"/>
                    <a:pt x="30" y="440"/>
                  </a:cubicBezTo>
                  <a:cubicBezTo>
                    <a:pt x="38" y="432"/>
                    <a:pt x="47" y="425"/>
                    <a:pt x="55" y="422"/>
                  </a:cubicBezTo>
                  <a:cubicBezTo>
                    <a:pt x="64" y="418"/>
                    <a:pt x="72" y="416"/>
                    <a:pt x="80" y="416"/>
                  </a:cubicBezTo>
                  <a:cubicBezTo>
                    <a:pt x="88" y="416"/>
                    <a:pt x="96" y="417"/>
                    <a:pt x="104" y="421"/>
                  </a:cubicBezTo>
                  <a:cubicBezTo>
                    <a:pt x="111" y="424"/>
                    <a:pt x="118" y="429"/>
                    <a:pt x="124" y="435"/>
                  </a:cubicBezTo>
                  <a:cubicBezTo>
                    <a:pt x="129" y="440"/>
                    <a:pt x="134" y="446"/>
                    <a:pt x="139" y="453"/>
                  </a:cubicBezTo>
                  <a:cubicBezTo>
                    <a:pt x="143" y="459"/>
                    <a:pt x="147" y="467"/>
                    <a:pt x="150" y="476"/>
                  </a:cubicBezTo>
                  <a:cubicBezTo>
                    <a:pt x="154" y="486"/>
                    <a:pt x="156" y="497"/>
                    <a:pt x="158" y="511"/>
                  </a:cubicBezTo>
                  <a:cubicBezTo>
                    <a:pt x="160" y="525"/>
                    <a:pt x="161" y="542"/>
                    <a:pt x="161" y="561"/>
                  </a:cubicBezTo>
                  <a:lnTo>
                    <a:pt x="162" y="617"/>
                  </a:lnTo>
                  <a:lnTo>
                    <a:pt x="237" y="542"/>
                  </a:lnTo>
                  <a:cubicBezTo>
                    <a:pt x="238" y="542"/>
                    <a:pt x="238" y="541"/>
                    <a:pt x="239" y="541"/>
                  </a:cubicBezTo>
                  <a:cubicBezTo>
                    <a:pt x="241" y="541"/>
                    <a:pt x="242" y="541"/>
                    <a:pt x="243" y="541"/>
                  </a:cubicBezTo>
                  <a:cubicBezTo>
                    <a:pt x="244" y="541"/>
                    <a:pt x="246" y="542"/>
                    <a:pt x="247" y="543"/>
                  </a:cubicBezTo>
                  <a:cubicBezTo>
                    <a:pt x="248" y="544"/>
                    <a:pt x="250" y="545"/>
                    <a:pt x="252" y="547"/>
                  </a:cubicBezTo>
                  <a:close/>
                  <a:moveTo>
                    <a:pt x="317" y="329"/>
                  </a:moveTo>
                  <a:cubicBezTo>
                    <a:pt x="330" y="342"/>
                    <a:pt x="341" y="355"/>
                    <a:pt x="350" y="368"/>
                  </a:cubicBezTo>
                  <a:cubicBezTo>
                    <a:pt x="358" y="381"/>
                    <a:pt x="364" y="394"/>
                    <a:pt x="367" y="406"/>
                  </a:cubicBezTo>
                  <a:cubicBezTo>
                    <a:pt x="370" y="419"/>
                    <a:pt x="370" y="431"/>
                    <a:pt x="367" y="444"/>
                  </a:cubicBezTo>
                  <a:cubicBezTo>
                    <a:pt x="363" y="456"/>
                    <a:pt x="356" y="467"/>
                    <a:pt x="344" y="479"/>
                  </a:cubicBezTo>
                  <a:cubicBezTo>
                    <a:pt x="333" y="490"/>
                    <a:pt x="322" y="497"/>
                    <a:pt x="311" y="500"/>
                  </a:cubicBezTo>
                  <a:cubicBezTo>
                    <a:pt x="300" y="504"/>
                    <a:pt x="288" y="504"/>
                    <a:pt x="276" y="501"/>
                  </a:cubicBezTo>
                  <a:cubicBezTo>
                    <a:pt x="264" y="498"/>
                    <a:pt x="252" y="492"/>
                    <a:pt x="239" y="483"/>
                  </a:cubicBezTo>
                  <a:cubicBezTo>
                    <a:pt x="226" y="474"/>
                    <a:pt x="213" y="463"/>
                    <a:pt x="199" y="448"/>
                  </a:cubicBezTo>
                  <a:cubicBezTo>
                    <a:pt x="186" y="435"/>
                    <a:pt x="175" y="422"/>
                    <a:pt x="166" y="409"/>
                  </a:cubicBezTo>
                  <a:cubicBezTo>
                    <a:pt x="157" y="396"/>
                    <a:pt x="151" y="383"/>
                    <a:pt x="148" y="371"/>
                  </a:cubicBezTo>
                  <a:cubicBezTo>
                    <a:pt x="145" y="358"/>
                    <a:pt x="145" y="346"/>
                    <a:pt x="149" y="334"/>
                  </a:cubicBezTo>
                  <a:cubicBezTo>
                    <a:pt x="152" y="322"/>
                    <a:pt x="160" y="310"/>
                    <a:pt x="171" y="299"/>
                  </a:cubicBezTo>
                  <a:cubicBezTo>
                    <a:pt x="182" y="288"/>
                    <a:pt x="193" y="281"/>
                    <a:pt x="204" y="277"/>
                  </a:cubicBezTo>
                  <a:cubicBezTo>
                    <a:pt x="215" y="274"/>
                    <a:pt x="227" y="273"/>
                    <a:pt x="239" y="276"/>
                  </a:cubicBezTo>
                  <a:cubicBezTo>
                    <a:pt x="251" y="279"/>
                    <a:pt x="263" y="285"/>
                    <a:pt x="276" y="294"/>
                  </a:cubicBezTo>
                  <a:cubicBezTo>
                    <a:pt x="289" y="303"/>
                    <a:pt x="302" y="315"/>
                    <a:pt x="317" y="329"/>
                  </a:cubicBezTo>
                  <a:close/>
                  <a:moveTo>
                    <a:pt x="295" y="354"/>
                  </a:moveTo>
                  <a:cubicBezTo>
                    <a:pt x="286" y="345"/>
                    <a:pt x="278" y="338"/>
                    <a:pt x="271" y="332"/>
                  </a:cubicBezTo>
                  <a:cubicBezTo>
                    <a:pt x="263" y="326"/>
                    <a:pt x="257" y="320"/>
                    <a:pt x="250" y="316"/>
                  </a:cubicBezTo>
                  <a:cubicBezTo>
                    <a:pt x="244" y="312"/>
                    <a:pt x="238" y="309"/>
                    <a:pt x="232" y="308"/>
                  </a:cubicBezTo>
                  <a:cubicBezTo>
                    <a:pt x="226" y="306"/>
                    <a:pt x="221" y="305"/>
                    <a:pt x="216" y="305"/>
                  </a:cubicBezTo>
                  <a:cubicBezTo>
                    <a:pt x="211" y="305"/>
                    <a:pt x="206" y="307"/>
                    <a:pt x="202" y="309"/>
                  </a:cubicBezTo>
                  <a:cubicBezTo>
                    <a:pt x="197" y="311"/>
                    <a:pt x="193" y="314"/>
                    <a:pt x="188" y="319"/>
                  </a:cubicBezTo>
                  <a:cubicBezTo>
                    <a:pt x="181" y="326"/>
                    <a:pt x="177" y="334"/>
                    <a:pt x="175" y="342"/>
                  </a:cubicBezTo>
                  <a:cubicBezTo>
                    <a:pt x="174" y="351"/>
                    <a:pt x="175" y="359"/>
                    <a:pt x="179" y="368"/>
                  </a:cubicBezTo>
                  <a:cubicBezTo>
                    <a:pt x="182" y="377"/>
                    <a:pt x="188" y="386"/>
                    <a:pt x="195" y="395"/>
                  </a:cubicBezTo>
                  <a:cubicBezTo>
                    <a:pt x="203" y="404"/>
                    <a:pt x="211" y="414"/>
                    <a:pt x="220" y="423"/>
                  </a:cubicBezTo>
                  <a:cubicBezTo>
                    <a:pt x="233" y="436"/>
                    <a:pt x="245" y="446"/>
                    <a:pt x="255" y="454"/>
                  </a:cubicBezTo>
                  <a:cubicBezTo>
                    <a:pt x="265" y="462"/>
                    <a:pt x="275" y="467"/>
                    <a:pt x="283" y="470"/>
                  </a:cubicBezTo>
                  <a:cubicBezTo>
                    <a:pt x="292" y="473"/>
                    <a:pt x="300" y="473"/>
                    <a:pt x="307" y="471"/>
                  </a:cubicBezTo>
                  <a:cubicBezTo>
                    <a:pt x="314" y="469"/>
                    <a:pt x="320" y="465"/>
                    <a:pt x="327" y="459"/>
                  </a:cubicBezTo>
                  <a:cubicBezTo>
                    <a:pt x="332" y="454"/>
                    <a:pt x="335" y="449"/>
                    <a:pt x="337" y="443"/>
                  </a:cubicBezTo>
                  <a:cubicBezTo>
                    <a:pt x="340" y="438"/>
                    <a:pt x="341" y="432"/>
                    <a:pt x="340" y="427"/>
                  </a:cubicBezTo>
                  <a:cubicBezTo>
                    <a:pt x="340" y="421"/>
                    <a:pt x="339" y="415"/>
                    <a:pt x="336" y="409"/>
                  </a:cubicBezTo>
                  <a:cubicBezTo>
                    <a:pt x="334" y="403"/>
                    <a:pt x="331" y="397"/>
                    <a:pt x="327" y="391"/>
                  </a:cubicBezTo>
                  <a:cubicBezTo>
                    <a:pt x="323" y="385"/>
                    <a:pt x="318" y="379"/>
                    <a:pt x="313" y="373"/>
                  </a:cubicBezTo>
                  <a:cubicBezTo>
                    <a:pt x="307" y="367"/>
                    <a:pt x="301" y="360"/>
                    <a:pt x="295" y="354"/>
                  </a:cubicBezTo>
                  <a:close/>
                  <a:moveTo>
                    <a:pt x="452" y="193"/>
                  </a:moveTo>
                  <a:cubicBezTo>
                    <a:pt x="466" y="206"/>
                    <a:pt x="477" y="219"/>
                    <a:pt x="485" y="232"/>
                  </a:cubicBezTo>
                  <a:cubicBezTo>
                    <a:pt x="494" y="245"/>
                    <a:pt x="500" y="258"/>
                    <a:pt x="503" y="271"/>
                  </a:cubicBezTo>
                  <a:cubicBezTo>
                    <a:pt x="506" y="283"/>
                    <a:pt x="506" y="296"/>
                    <a:pt x="502" y="308"/>
                  </a:cubicBezTo>
                  <a:cubicBezTo>
                    <a:pt x="499" y="320"/>
                    <a:pt x="491" y="332"/>
                    <a:pt x="480" y="343"/>
                  </a:cubicBezTo>
                  <a:cubicBezTo>
                    <a:pt x="469" y="354"/>
                    <a:pt x="458" y="361"/>
                    <a:pt x="447" y="364"/>
                  </a:cubicBezTo>
                  <a:cubicBezTo>
                    <a:pt x="436" y="368"/>
                    <a:pt x="424" y="368"/>
                    <a:pt x="412" y="365"/>
                  </a:cubicBezTo>
                  <a:cubicBezTo>
                    <a:pt x="400" y="362"/>
                    <a:pt x="388" y="356"/>
                    <a:pt x="375" y="347"/>
                  </a:cubicBezTo>
                  <a:cubicBezTo>
                    <a:pt x="362" y="338"/>
                    <a:pt x="349" y="327"/>
                    <a:pt x="335" y="313"/>
                  </a:cubicBezTo>
                  <a:cubicBezTo>
                    <a:pt x="321" y="300"/>
                    <a:pt x="310" y="286"/>
                    <a:pt x="302" y="273"/>
                  </a:cubicBezTo>
                  <a:cubicBezTo>
                    <a:pt x="293" y="260"/>
                    <a:pt x="287" y="248"/>
                    <a:pt x="284" y="235"/>
                  </a:cubicBezTo>
                  <a:cubicBezTo>
                    <a:pt x="281" y="222"/>
                    <a:pt x="281" y="210"/>
                    <a:pt x="285" y="198"/>
                  </a:cubicBezTo>
                  <a:cubicBezTo>
                    <a:pt x="288" y="186"/>
                    <a:pt x="295" y="174"/>
                    <a:pt x="307" y="163"/>
                  </a:cubicBezTo>
                  <a:cubicBezTo>
                    <a:pt x="318" y="152"/>
                    <a:pt x="329" y="145"/>
                    <a:pt x="340" y="141"/>
                  </a:cubicBezTo>
                  <a:cubicBezTo>
                    <a:pt x="351" y="138"/>
                    <a:pt x="363" y="137"/>
                    <a:pt x="375" y="140"/>
                  </a:cubicBezTo>
                  <a:cubicBezTo>
                    <a:pt x="387" y="143"/>
                    <a:pt x="399" y="149"/>
                    <a:pt x="412" y="158"/>
                  </a:cubicBezTo>
                  <a:cubicBezTo>
                    <a:pt x="425" y="167"/>
                    <a:pt x="438" y="179"/>
                    <a:pt x="452" y="193"/>
                  </a:cubicBezTo>
                  <a:close/>
                  <a:moveTo>
                    <a:pt x="431" y="218"/>
                  </a:moveTo>
                  <a:cubicBezTo>
                    <a:pt x="422" y="210"/>
                    <a:pt x="414" y="202"/>
                    <a:pt x="407" y="196"/>
                  </a:cubicBezTo>
                  <a:cubicBezTo>
                    <a:pt x="399" y="190"/>
                    <a:pt x="392" y="185"/>
                    <a:pt x="386" y="181"/>
                  </a:cubicBezTo>
                  <a:cubicBezTo>
                    <a:pt x="379" y="177"/>
                    <a:pt x="373" y="174"/>
                    <a:pt x="368" y="172"/>
                  </a:cubicBezTo>
                  <a:cubicBezTo>
                    <a:pt x="362" y="170"/>
                    <a:pt x="357" y="169"/>
                    <a:pt x="352" y="169"/>
                  </a:cubicBezTo>
                  <a:cubicBezTo>
                    <a:pt x="347" y="170"/>
                    <a:pt x="342" y="171"/>
                    <a:pt x="337" y="173"/>
                  </a:cubicBezTo>
                  <a:cubicBezTo>
                    <a:pt x="333" y="175"/>
                    <a:pt x="328" y="179"/>
                    <a:pt x="324" y="183"/>
                  </a:cubicBezTo>
                  <a:cubicBezTo>
                    <a:pt x="317" y="190"/>
                    <a:pt x="312" y="198"/>
                    <a:pt x="311" y="207"/>
                  </a:cubicBezTo>
                  <a:cubicBezTo>
                    <a:pt x="310" y="215"/>
                    <a:pt x="311" y="223"/>
                    <a:pt x="315" y="232"/>
                  </a:cubicBezTo>
                  <a:cubicBezTo>
                    <a:pt x="318" y="241"/>
                    <a:pt x="324" y="250"/>
                    <a:pt x="331" y="259"/>
                  </a:cubicBezTo>
                  <a:cubicBezTo>
                    <a:pt x="338" y="269"/>
                    <a:pt x="347" y="278"/>
                    <a:pt x="356" y="288"/>
                  </a:cubicBezTo>
                  <a:cubicBezTo>
                    <a:pt x="369" y="300"/>
                    <a:pt x="381" y="311"/>
                    <a:pt x="391" y="318"/>
                  </a:cubicBezTo>
                  <a:cubicBezTo>
                    <a:pt x="401" y="326"/>
                    <a:pt x="411" y="331"/>
                    <a:pt x="419" y="334"/>
                  </a:cubicBezTo>
                  <a:cubicBezTo>
                    <a:pt x="428" y="337"/>
                    <a:pt x="435" y="337"/>
                    <a:pt x="442" y="335"/>
                  </a:cubicBezTo>
                  <a:cubicBezTo>
                    <a:pt x="450" y="333"/>
                    <a:pt x="456" y="329"/>
                    <a:pt x="463" y="323"/>
                  </a:cubicBezTo>
                  <a:cubicBezTo>
                    <a:pt x="468" y="318"/>
                    <a:pt x="471" y="313"/>
                    <a:pt x="473" y="308"/>
                  </a:cubicBezTo>
                  <a:cubicBezTo>
                    <a:pt x="475" y="302"/>
                    <a:pt x="476" y="297"/>
                    <a:pt x="476" y="291"/>
                  </a:cubicBezTo>
                  <a:cubicBezTo>
                    <a:pt x="476" y="285"/>
                    <a:pt x="475" y="280"/>
                    <a:pt x="472" y="274"/>
                  </a:cubicBezTo>
                  <a:cubicBezTo>
                    <a:pt x="470" y="268"/>
                    <a:pt x="467" y="262"/>
                    <a:pt x="463" y="256"/>
                  </a:cubicBezTo>
                  <a:cubicBezTo>
                    <a:pt x="459" y="249"/>
                    <a:pt x="454" y="243"/>
                    <a:pt x="448" y="237"/>
                  </a:cubicBezTo>
                  <a:cubicBezTo>
                    <a:pt x="443" y="231"/>
                    <a:pt x="437" y="224"/>
                    <a:pt x="431" y="218"/>
                  </a:cubicBezTo>
                  <a:close/>
                  <a:moveTo>
                    <a:pt x="629" y="101"/>
                  </a:moveTo>
                  <a:cubicBezTo>
                    <a:pt x="636" y="109"/>
                    <a:pt x="641" y="117"/>
                    <a:pt x="644" y="125"/>
                  </a:cubicBezTo>
                  <a:cubicBezTo>
                    <a:pt x="648" y="134"/>
                    <a:pt x="649" y="142"/>
                    <a:pt x="648" y="151"/>
                  </a:cubicBezTo>
                  <a:cubicBezTo>
                    <a:pt x="647" y="160"/>
                    <a:pt x="643" y="169"/>
                    <a:pt x="638" y="179"/>
                  </a:cubicBezTo>
                  <a:cubicBezTo>
                    <a:pt x="633" y="188"/>
                    <a:pt x="625" y="197"/>
                    <a:pt x="616" y="207"/>
                  </a:cubicBezTo>
                  <a:cubicBezTo>
                    <a:pt x="607" y="216"/>
                    <a:pt x="598" y="223"/>
                    <a:pt x="589" y="228"/>
                  </a:cubicBezTo>
                  <a:cubicBezTo>
                    <a:pt x="581" y="233"/>
                    <a:pt x="572" y="236"/>
                    <a:pt x="563" y="237"/>
                  </a:cubicBezTo>
                  <a:cubicBezTo>
                    <a:pt x="555" y="239"/>
                    <a:pt x="547" y="238"/>
                    <a:pt x="539" y="235"/>
                  </a:cubicBezTo>
                  <a:cubicBezTo>
                    <a:pt x="531" y="232"/>
                    <a:pt x="524" y="228"/>
                    <a:pt x="517" y="221"/>
                  </a:cubicBezTo>
                  <a:cubicBezTo>
                    <a:pt x="512" y="215"/>
                    <a:pt x="507" y="210"/>
                    <a:pt x="505" y="203"/>
                  </a:cubicBezTo>
                  <a:cubicBezTo>
                    <a:pt x="502" y="197"/>
                    <a:pt x="500" y="190"/>
                    <a:pt x="500" y="183"/>
                  </a:cubicBezTo>
                  <a:cubicBezTo>
                    <a:pt x="499" y="176"/>
                    <a:pt x="500" y="169"/>
                    <a:pt x="501" y="160"/>
                  </a:cubicBezTo>
                  <a:cubicBezTo>
                    <a:pt x="503" y="152"/>
                    <a:pt x="505" y="144"/>
                    <a:pt x="508" y="134"/>
                  </a:cubicBezTo>
                  <a:cubicBezTo>
                    <a:pt x="500" y="137"/>
                    <a:pt x="493" y="139"/>
                    <a:pt x="486" y="140"/>
                  </a:cubicBezTo>
                  <a:cubicBezTo>
                    <a:pt x="479" y="141"/>
                    <a:pt x="472" y="141"/>
                    <a:pt x="465" y="140"/>
                  </a:cubicBezTo>
                  <a:cubicBezTo>
                    <a:pt x="459" y="139"/>
                    <a:pt x="453" y="138"/>
                    <a:pt x="448" y="135"/>
                  </a:cubicBezTo>
                  <a:cubicBezTo>
                    <a:pt x="442" y="133"/>
                    <a:pt x="437" y="129"/>
                    <a:pt x="432" y="124"/>
                  </a:cubicBezTo>
                  <a:cubicBezTo>
                    <a:pt x="426" y="118"/>
                    <a:pt x="422" y="111"/>
                    <a:pt x="418" y="104"/>
                  </a:cubicBezTo>
                  <a:cubicBezTo>
                    <a:pt x="415" y="96"/>
                    <a:pt x="414" y="89"/>
                    <a:pt x="415" y="80"/>
                  </a:cubicBezTo>
                  <a:cubicBezTo>
                    <a:pt x="415" y="72"/>
                    <a:pt x="418" y="63"/>
                    <a:pt x="422" y="54"/>
                  </a:cubicBezTo>
                  <a:cubicBezTo>
                    <a:pt x="427" y="45"/>
                    <a:pt x="433" y="36"/>
                    <a:pt x="442" y="27"/>
                  </a:cubicBezTo>
                  <a:cubicBezTo>
                    <a:pt x="451" y="19"/>
                    <a:pt x="459" y="12"/>
                    <a:pt x="468" y="8"/>
                  </a:cubicBezTo>
                  <a:cubicBezTo>
                    <a:pt x="476" y="4"/>
                    <a:pt x="484" y="1"/>
                    <a:pt x="492" y="1"/>
                  </a:cubicBezTo>
                  <a:cubicBezTo>
                    <a:pt x="500" y="0"/>
                    <a:pt x="507" y="2"/>
                    <a:pt x="514" y="4"/>
                  </a:cubicBezTo>
                  <a:cubicBezTo>
                    <a:pt x="521" y="7"/>
                    <a:pt x="527" y="12"/>
                    <a:pt x="532" y="17"/>
                  </a:cubicBezTo>
                  <a:cubicBezTo>
                    <a:pt x="537" y="22"/>
                    <a:pt x="540" y="27"/>
                    <a:pt x="543" y="32"/>
                  </a:cubicBezTo>
                  <a:cubicBezTo>
                    <a:pt x="546" y="38"/>
                    <a:pt x="548" y="44"/>
                    <a:pt x="548" y="51"/>
                  </a:cubicBezTo>
                  <a:cubicBezTo>
                    <a:pt x="549" y="57"/>
                    <a:pt x="549" y="64"/>
                    <a:pt x="548" y="71"/>
                  </a:cubicBezTo>
                  <a:cubicBezTo>
                    <a:pt x="548" y="79"/>
                    <a:pt x="546" y="87"/>
                    <a:pt x="543" y="95"/>
                  </a:cubicBezTo>
                  <a:cubicBezTo>
                    <a:pt x="553" y="91"/>
                    <a:pt x="562" y="89"/>
                    <a:pt x="570" y="87"/>
                  </a:cubicBezTo>
                  <a:cubicBezTo>
                    <a:pt x="578" y="86"/>
                    <a:pt x="586" y="85"/>
                    <a:pt x="593" y="86"/>
                  </a:cubicBezTo>
                  <a:cubicBezTo>
                    <a:pt x="600" y="86"/>
                    <a:pt x="606" y="88"/>
                    <a:pt x="612" y="90"/>
                  </a:cubicBezTo>
                  <a:cubicBezTo>
                    <a:pt x="618" y="92"/>
                    <a:pt x="624" y="96"/>
                    <a:pt x="629" y="101"/>
                  </a:cubicBezTo>
                  <a:close/>
                  <a:moveTo>
                    <a:pt x="512" y="42"/>
                  </a:moveTo>
                  <a:cubicBezTo>
                    <a:pt x="508" y="38"/>
                    <a:pt x="504" y="35"/>
                    <a:pt x="500" y="34"/>
                  </a:cubicBezTo>
                  <a:cubicBezTo>
                    <a:pt x="496" y="32"/>
                    <a:pt x="491" y="31"/>
                    <a:pt x="487" y="32"/>
                  </a:cubicBezTo>
                  <a:cubicBezTo>
                    <a:pt x="482" y="32"/>
                    <a:pt x="477" y="33"/>
                    <a:pt x="473" y="36"/>
                  </a:cubicBezTo>
                  <a:cubicBezTo>
                    <a:pt x="468" y="39"/>
                    <a:pt x="463" y="42"/>
                    <a:pt x="458" y="47"/>
                  </a:cubicBezTo>
                  <a:cubicBezTo>
                    <a:pt x="449" y="56"/>
                    <a:pt x="444" y="66"/>
                    <a:pt x="443" y="75"/>
                  </a:cubicBezTo>
                  <a:cubicBezTo>
                    <a:pt x="443" y="84"/>
                    <a:pt x="446" y="93"/>
                    <a:pt x="454" y="100"/>
                  </a:cubicBezTo>
                  <a:cubicBezTo>
                    <a:pt x="457" y="104"/>
                    <a:pt x="461" y="106"/>
                    <a:pt x="465" y="108"/>
                  </a:cubicBezTo>
                  <a:cubicBezTo>
                    <a:pt x="469" y="110"/>
                    <a:pt x="474" y="111"/>
                    <a:pt x="479" y="111"/>
                  </a:cubicBezTo>
                  <a:cubicBezTo>
                    <a:pt x="484" y="111"/>
                    <a:pt x="490" y="110"/>
                    <a:pt x="496" y="109"/>
                  </a:cubicBezTo>
                  <a:cubicBezTo>
                    <a:pt x="503" y="108"/>
                    <a:pt x="510" y="106"/>
                    <a:pt x="518" y="103"/>
                  </a:cubicBezTo>
                  <a:cubicBezTo>
                    <a:pt x="522" y="90"/>
                    <a:pt x="524" y="78"/>
                    <a:pt x="523" y="67"/>
                  </a:cubicBezTo>
                  <a:cubicBezTo>
                    <a:pt x="522" y="57"/>
                    <a:pt x="519" y="49"/>
                    <a:pt x="512" y="42"/>
                  </a:cubicBezTo>
                  <a:close/>
                  <a:moveTo>
                    <a:pt x="608" y="127"/>
                  </a:moveTo>
                  <a:cubicBezTo>
                    <a:pt x="604" y="123"/>
                    <a:pt x="599" y="120"/>
                    <a:pt x="595" y="118"/>
                  </a:cubicBezTo>
                  <a:cubicBezTo>
                    <a:pt x="590" y="116"/>
                    <a:pt x="584" y="115"/>
                    <a:pt x="578" y="115"/>
                  </a:cubicBezTo>
                  <a:cubicBezTo>
                    <a:pt x="573" y="116"/>
                    <a:pt x="566" y="117"/>
                    <a:pt x="559" y="119"/>
                  </a:cubicBezTo>
                  <a:cubicBezTo>
                    <a:pt x="551" y="120"/>
                    <a:pt x="543" y="123"/>
                    <a:pt x="534" y="126"/>
                  </a:cubicBezTo>
                  <a:cubicBezTo>
                    <a:pt x="532" y="134"/>
                    <a:pt x="529" y="142"/>
                    <a:pt x="528" y="149"/>
                  </a:cubicBezTo>
                  <a:cubicBezTo>
                    <a:pt x="527" y="156"/>
                    <a:pt x="526" y="162"/>
                    <a:pt x="526" y="168"/>
                  </a:cubicBezTo>
                  <a:cubicBezTo>
                    <a:pt x="526" y="173"/>
                    <a:pt x="527" y="178"/>
                    <a:pt x="529" y="183"/>
                  </a:cubicBezTo>
                  <a:cubicBezTo>
                    <a:pt x="531" y="188"/>
                    <a:pt x="534" y="192"/>
                    <a:pt x="538" y="196"/>
                  </a:cubicBezTo>
                  <a:cubicBezTo>
                    <a:pt x="546" y="204"/>
                    <a:pt x="556" y="208"/>
                    <a:pt x="567" y="207"/>
                  </a:cubicBezTo>
                  <a:cubicBezTo>
                    <a:pt x="577" y="206"/>
                    <a:pt x="588" y="199"/>
                    <a:pt x="600" y="187"/>
                  </a:cubicBezTo>
                  <a:cubicBezTo>
                    <a:pt x="611" y="176"/>
                    <a:pt x="617" y="165"/>
                    <a:pt x="619" y="155"/>
                  </a:cubicBezTo>
                  <a:cubicBezTo>
                    <a:pt x="620" y="144"/>
                    <a:pt x="616" y="135"/>
                    <a:pt x="608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 rot="16200000">
              <a:off x="-654051" y="3181580"/>
              <a:ext cx="33782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Reported cases/100,000 population                     </a:t>
              </a:r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4648200" y="5791203"/>
              <a:ext cx="3558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Year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91" name="Group 223"/>
            <p:cNvGrpSpPr/>
            <p:nvPr/>
          </p:nvGrpSpPr>
          <p:grpSpPr>
            <a:xfrm>
              <a:off x="6148421" y="2130881"/>
              <a:ext cx="1165920" cy="1786096"/>
              <a:chOff x="5753100" y="1855789"/>
              <a:chExt cx="1165920" cy="1786096"/>
            </a:xfrm>
          </p:grpSpPr>
          <p:sp>
            <p:nvSpPr>
              <p:cNvPr id="192" name="Freeform 190"/>
              <p:cNvSpPr>
                <a:spLocks/>
              </p:cNvSpPr>
              <p:nvPr/>
            </p:nvSpPr>
            <p:spPr bwMode="auto">
              <a:xfrm>
                <a:off x="5753100" y="1982789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46C0A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91"/>
              <p:cNvSpPr>
                <a:spLocks/>
              </p:cNvSpPr>
              <p:nvPr/>
            </p:nvSpPr>
            <p:spPr bwMode="auto">
              <a:xfrm>
                <a:off x="5829300" y="1943101"/>
                <a:ext cx="109538" cy="107950"/>
              </a:xfrm>
              <a:custGeom>
                <a:avLst/>
                <a:gdLst/>
                <a:ahLst/>
                <a:cxnLst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9" y="34"/>
                  </a:cxn>
                  <a:cxn ang="0">
                    <a:pos x="34" y="68"/>
                  </a:cxn>
                </a:cxnLst>
                <a:rect l="0" t="0" r="r" b="b"/>
                <a:pathLst>
                  <a:path w="69" h="68">
                    <a:moveTo>
                      <a:pt x="34" y="68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69" y="34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E46C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92"/>
              <p:cNvSpPr>
                <a:spLocks noEditPoints="1"/>
              </p:cNvSpPr>
              <p:nvPr/>
            </p:nvSpPr>
            <p:spPr bwMode="auto">
              <a:xfrm>
                <a:off x="5824538" y="1938339"/>
                <a:ext cx="119063" cy="11747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E46C0A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Rectangle 193"/>
              <p:cNvSpPr>
                <a:spLocks noChangeArrowheads="1"/>
              </p:cNvSpPr>
              <p:nvPr/>
            </p:nvSpPr>
            <p:spPr bwMode="auto">
              <a:xfrm>
                <a:off x="6029325" y="1855789"/>
                <a:ext cx="9457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6" name="Rectangle 194"/>
              <p:cNvSpPr>
                <a:spLocks noChangeArrowheads="1"/>
              </p:cNvSpPr>
              <p:nvPr/>
            </p:nvSpPr>
            <p:spPr bwMode="auto">
              <a:xfrm>
                <a:off x="6137275" y="1855789"/>
                <a:ext cx="10259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7" name="Rectangle 195"/>
              <p:cNvSpPr>
                <a:spLocks noChangeArrowheads="1"/>
              </p:cNvSpPr>
              <p:nvPr/>
            </p:nvSpPr>
            <p:spPr bwMode="auto">
              <a:xfrm>
                <a:off x="6245225" y="1855789"/>
                <a:ext cx="56425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19 yrs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8" name="Freeform 196"/>
              <p:cNvSpPr>
                <a:spLocks/>
              </p:cNvSpPr>
              <p:nvPr/>
            </p:nvSpPr>
            <p:spPr bwMode="auto">
              <a:xfrm>
                <a:off x="5753100" y="2290764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4E044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97"/>
              <p:cNvSpPr>
                <a:spLocks noEditPoints="1"/>
              </p:cNvSpPr>
              <p:nvPr/>
            </p:nvSpPr>
            <p:spPr bwMode="auto">
              <a:xfrm>
                <a:off x="5818188" y="2238376"/>
                <a:ext cx="131763" cy="133350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3" y="80"/>
                  </a:cxn>
                  <a:cxn ang="0">
                    <a:pos x="79" y="84"/>
                  </a:cxn>
                  <a:cxn ang="0">
                    <a:pos x="44" y="2"/>
                  </a:cxn>
                  <a:cxn ang="0">
                    <a:pos x="44" y="82"/>
                  </a:cxn>
                  <a:cxn ang="0">
                    <a:pos x="38" y="82"/>
                  </a:cxn>
                  <a:cxn ang="0">
                    <a:pos x="38" y="2"/>
                  </a:cxn>
                  <a:cxn ang="0">
                    <a:pos x="44" y="2"/>
                  </a:cxn>
                  <a:cxn ang="0">
                    <a:pos x="0" y="80"/>
                  </a:cxn>
                  <a:cxn ang="0">
                    <a:pos x="79" y="0"/>
                  </a:cxn>
                  <a:cxn ang="0">
                    <a:pos x="83" y="4"/>
                  </a:cxn>
                  <a:cxn ang="0">
                    <a:pos x="4" y="84"/>
                  </a:cxn>
                  <a:cxn ang="0">
                    <a:pos x="0" y="80"/>
                  </a:cxn>
                </a:cxnLst>
                <a:rect l="0" t="0" r="r" b="b"/>
                <a:pathLst>
                  <a:path w="83" h="84">
                    <a:moveTo>
                      <a:pt x="79" y="8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83" y="80"/>
                    </a:lnTo>
                    <a:lnTo>
                      <a:pt x="79" y="84"/>
                    </a:lnTo>
                    <a:close/>
                    <a:moveTo>
                      <a:pt x="44" y="2"/>
                    </a:moveTo>
                    <a:lnTo>
                      <a:pt x="44" y="82"/>
                    </a:lnTo>
                    <a:lnTo>
                      <a:pt x="38" y="82"/>
                    </a:lnTo>
                    <a:lnTo>
                      <a:pt x="38" y="2"/>
                    </a:lnTo>
                    <a:lnTo>
                      <a:pt x="44" y="2"/>
                    </a:lnTo>
                    <a:close/>
                    <a:moveTo>
                      <a:pt x="0" y="80"/>
                    </a:moveTo>
                    <a:lnTo>
                      <a:pt x="79" y="0"/>
                    </a:lnTo>
                    <a:lnTo>
                      <a:pt x="83" y="4"/>
                    </a:lnTo>
                    <a:lnTo>
                      <a:pt x="4" y="8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4E044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Rectangle 198"/>
              <p:cNvSpPr>
                <a:spLocks noChangeArrowheads="1"/>
              </p:cNvSpPr>
              <p:nvPr/>
            </p:nvSpPr>
            <p:spPr bwMode="auto">
              <a:xfrm>
                <a:off x="6029325" y="2163764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20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1" name="Rectangle 199"/>
              <p:cNvSpPr>
                <a:spLocks noChangeArrowheads="1"/>
              </p:cNvSpPr>
              <p:nvPr/>
            </p:nvSpPr>
            <p:spPr bwMode="auto">
              <a:xfrm>
                <a:off x="6245225" y="2163764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2" name="Rectangle 200"/>
              <p:cNvSpPr>
                <a:spLocks noChangeArrowheads="1"/>
              </p:cNvSpPr>
              <p:nvPr/>
            </p:nvSpPr>
            <p:spPr bwMode="auto">
              <a:xfrm>
                <a:off x="6354763" y="2163764"/>
                <a:ext cx="56425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29 yrs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3" name="Freeform 201"/>
              <p:cNvSpPr>
                <a:spLocks/>
              </p:cNvSpPr>
              <p:nvPr/>
            </p:nvSpPr>
            <p:spPr bwMode="auto">
              <a:xfrm>
                <a:off x="5753100" y="2598739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202"/>
              <p:cNvSpPr>
                <a:spLocks/>
              </p:cNvSpPr>
              <p:nvPr/>
            </p:nvSpPr>
            <p:spPr bwMode="auto">
              <a:xfrm>
                <a:off x="5829300" y="2557464"/>
                <a:ext cx="109538" cy="1095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69" y="69"/>
                  </a:cxn>
                  <a:cxn ang="0">
                    <a:pos x="0" y="69"/>
                  </a:cxn>
                  <a:cxn ang="0">
                    <a:pos x="34" y="0"/>
                  </a:cxn>
                </a:cxnLst>
                <a:rect l="0" t="0" r="r" b="b"/>
                <a:pathLst>
                  <a:path w="69" h="69">
                    <a:moveTo>
                      <a:pt x="34" y="0"/>
                    </a:moveTo>
                    <a:lnTo>
                      <a:pt x="69" y="69"/>
                    </a:lnTo>
                    <a:lnTo>
                      <a:pt x="0" y="6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203"/>
              <p:cNvSpPr>
                <a:spLocks noEditPoints="1"/>
              </p:cNvSpPr>
              <p:nvPr/>
            </p:nvSpPr>
            <p:spPr bwMode="auto">
              <a:xfrm>
                <a:off x="5824538" y="2554289"/>
                <a:ext cx="119063" cy="117475"/>
              </a:xfrm>
              <a:custGeom>
                <a:avLst/>
                <a:gdLst/>
                <a:ahLst/>
                <a:cxnLst>
                  <a:cxn ang="0">
                    <a:pos x="97" y="5"/>
                  </a:cxn>
                  <a:cxn ang="0">
                    <a:pos x="104" y="0"/>
                  </a:cxn>
                  <a:cxn ang="0">
                    <a:pos x="112" y="5"/>
                  </a:cxn>
                  <a:cxn ang="0">
                    <a:pos x="208" y="197"/>
                  </a:cxn>
                  <a:cxn ang="0">
                    <a:pos x="207" y="205"/>
                  </a:cxn>
                  <a:cxn ang="0">
                    <a:pos x="200" y="208"/>
                  </a:cxn>
                  <a:cxn ang="0">
                    <a:pos x="8" y="208"/>
                  </a:cxn>
                  <a:cxn ang="0">
                    <a:pos x="2" y="205"/>
                  </a:cxn>
                  <a:cxn ang="0">
                    <a:pos x="1" y="197"/>
                  </a:cxn>
                  <a:cxn ang="0">
                    <a:pos x="97" y="5"/>
                  </a:cxn>
                  <a:cxn ang="0">
                    <a:pos x="16" y="204"/>
                  </a:cxn>
                  <a:cxn ang="0">
                    <a:pos x="8" y="192"/>
                  </a:cxn>
                  <a:cxn ang="0">
                    <a:pos x="200" y="192"/>
                  </a:cxn>
                  <a:cxn ang="0">
                    <a:pos x="193" y="204"/>
                  </a:cxn>
                  <a:cxn ang="0">
                    <a:pos x="97" y="12"/>
                  </a:cxn>
                  <a:cxn ang="0">
                    <a:pos x="112" y="12"/>
                  </a:cxn>
                  <a:cxn ang="0">
                    <a:pos x="16" y="204"/>
                  </a:cxn>
                </a:cxnLst>
                <a:rect l="0" t="0" r="r" b="b"/>
                <a:pathLst>
                  <a:path w="209" h="208">
                    <a:moveTo>
                      <a:pt x="97" y="5"/>
                    </a:moveTo>
                    <a:cubicBezTo>
                      <a:pt x="99" y="2"/>
                      <a:pt x="101" y="0"/>
                      <a:pt x="104" y="0"/>
                    </a:cubicBezTo>
                    <a:cubicBezTo>
                      <a:pt x="107" y="0"/>
                      <a:pt x="110" y="2"/>
                      <a:pt x="112" y="5"/>
                    </a:cubicBezTo>
                    <a:lnTo>
                      <a:pt x="208" y="197"/>
                    </a:lnTo>
                    <a:cubicBezTo>
                      <a:pt x="209" y="199"/>
                      <a:pt x="209" y="202"/>
                      <a:pt x="207" y="205"/>
                    </a:cubicBezTo>
                    <a:cubicBezTo>
                      <a:pt x="206" y="207"/>
                      <a:pt x="203" y="208"/>
                      <a:pt x="200" y="208"/>
                    </a:cubicBezTo>
                    <a:lnTo>
                      <a:pt x="8" y="208"/>
                    </a:lnTo>
                    <a:cubicBezTo>
                      <a:pt x="6" y="208"/>
                      <a:pt x="3" y="207"/>
                      <a:pt x="2" y="205"/>
                    </a:cubicBezTo>
                    <a:cubicBezTo>
                      <a:pt x="0" y="202"/>
                      <a:pt x="0" y="199"/>
                      <a:pt x="1" y="197"/>
                    </a:cubicBezTo>
                    <a:lnTo>
                      <a:pt x="97" y="5"/>
                    </a:lnTo>
                    <a:close/>
                    <a:moveTo>
                      <a:pt x="16" y="204"/>
                    </a:moveTo>
                    <a:lnTo>
                      <a:pt x="8" y="192"/>
                    </a:lnTo>
                    <a:lnTo>
                      <a:pt x="200" y="192"/>
                    </a:lnTo>
                    <a:lnTo>
                      <a:pt x="193" y="204"/>
                    </a:lnTo>
                    <a:lnTo>
                      <a:pt x="97" y="12"/>
                    </a:lnTo>
                    <a:lnTo>
                      <a:pt x="112" y="12"/>
                    </a:lnTo>
                    <a:lnTo>
                      <a:pt x="16" y="20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Rectangle 204"/>
              <p:cNvSpPr>
                <a:spLocks noChangeArrowheads="1"/>
              </p:cNvSpPr>
              <p:nvPr/>
            </p:nvSpPr>
            <p:spPr bwMode="auto">
              <a:xfrm>
                <a:off x="6029325" y="2471739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30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7" name="Rectangle 205"/>
              <p:cNvSpPr>
                <a:spLocks noChangeArrowheads="1"/>
              </p:cNvSpPr>
              <p:nvPr/>
            </p:nvSpPr>
            <p:spPr bwMode="auto">
              <a:xfrm>
                <a:off x="6245225" y="2471739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6354763" y="2471739"/>
                <a:ext cx="51937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39 yrs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5753100" y="2906714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9E5ECE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5829300" y="2865439"/>
                <a:ext cx="109538" cy="109538"/>
              </a:xfrm>
              <a:prstGeom prst="rect">
                <a:avLst/>
              </a:prstGeom>
              <a:solidFill>
                <a:srgbClr val="9E5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210"/>
              <p:cNvSpPr>
                <a:spLocks noEditPoints="1"/>
              </p:cNvSpPr>
              <p:nvPr/>
            </p:nvSpPr>
            <p:spPr bwMode="auto">
              <a:xfrm>
                <a:off x="5824538" y="2860677"/>
                <a:ext cx="117475" cy="1190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00" y="0"/>
                  </a:cxn>
                  <a:cxn ang="0">
                    <a:pos x="208" y="8"/>
                  </a:cxn>
                  <a:cxn ang="0">
                    <a:pos x="208" y="200"/>
                  </a:cxn>
                  <a:cxn ang="0">
                    <a:pos x="200" y="208"/>
                  </a:cxn>
                  <a:cxn ang="0">
                    <a:pos x="8" y="208"/>
                  </a:cxn>
                  <a:cxn ang="0">
                    <a:pos x="0" y="200"/>
                  </a:cxn>
                  <a:cxn ang="0">
                    <a:pos x="0" y="8"/>
                  </a:cxn>
                  <a:cxn ang="0">
                    <a:pos x="16" y="200"/>
                  </a:cxn>
                  <a:cxn ang="0">
                    <a:pos x="8" y="192"/>
                  </a:cxn>
                  <a:cxn ang="0">
                    <a:pos x="200" y="192"/>
                  </a:cxn>
                  <a:cxn ang="0">
                    <a:pos x="192" y="200"/>
                  </a:cxn>
                  <a:cxn ang="0">
                    <a:pos x="192" y="8"/>
                  </a:cxn>
                  <a:cxn ang="0">
                    <a:pos x="20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00"/>
                  </a:cxn>
                </a:cxnLst>
                <a:rect l="0" t="0" r="r" b="b"/>
                <a:pathLst>
                  <a:path w="208" h="20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200" y="0"/>
                    </a:lnTo>
                    <a:cubicBezTo>
                      <a:pt x="205" y="0"/>
                      <a:pt x="208" y="4"/>
                      <a:pt x="208" y="8"/>
                    </a:cubicBezTo>
                    <a:lnTo>
                      <a:pt x="208" y="200"/>
                    </a:lnTo>
                    <a:cubicBezTo>
                      <a:pt x="208" y="205"/>
                      <a:pt x="205" y="208"/>
                      <a:pt x="200" y="208"/>
                    </a:cubicBezTo>
                    <a:lnTo>
                      <a:pt x="8" y="208"/>
                    </a:lnTo>
                    <a:cubicBezTo>
                      <a:pt x="4" y="208"/>
                      <a:pt x="0" y="205"/>
                      <a:pt x="0" y="200"/>
                    </a:cubicBezTo>
                    <a:lnTo>
                      <a:pt x="0" y="8"/>
                    </a:lnTo>
                    <a:close/>
                    <a:moveTo>
                      <a:pt x="16" y="200"/>
                    </a:moveTo>
                    <a:lnTo>
                      <a:pt x="8" y="192"/>
                    </a:lnTo>
                    <a:lnTo>
                      <a:pt x="200" y="192"/>
                    </a:lnTo>
                    <a:lnTo>
                      <a:pt x="192" y="200"/>
                    </a:lnTo>
                    <a:lnTo>
                      <a:pt x="192" y="8"/>
                    </a:lnTo>
                    <a:lnTo>
                      <a:pt x="20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00"/>
                    </a:lnTo>
                    <a:close/>
                  </a:path>
                </a:pathLst>
              </a:custGeom>
              <a:solidFill>
                <a:srgbClr val="6E548D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6029325" y="2779714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40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6245225" y="2779714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6354763" y="2779714"/>
                <a:ext cx="51937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49 yrs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5753100" y="3214689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4BACC6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Oval 215"/>
              <p:cNvSpPr>
                <a:spLocks noChangeArrowheads="1"/>
              </p:cNvSpPr>
              <p:nvPr/>
            </p:nvSpPr>
            <p:spPr bwMode="auto">
              <a:xfrm>
                <a:off x="5829300" y="3173414"/>
                <a:ext cx="109538" cy="109538"/>
              </a:xfrm>
              <a:prstGeom prst="ellipse">
                <a:avLst/>
              </a:pr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216"/>
              <p:cNvSpPr>
                <a:spLocks noEditPoints="1"/>
              </p:cNvSpPr>
              <p:nvPr/>
            </p:nvSpPr>
            <p:spPr bwMode="auto">
              <a:xfrm>
                <a:off x="5824538" y="3168652"/>
                <a:ext cx="119063" cy="119063"/>
              </a:xfrm>
              <a:custGeom>
                <a:avLst/>
                <a:gdLst/>
                <a:ahLst/>
                <a:cxnLst>
                  <a:cxn ang="0">
                    <a:pos x="208" y="106"/>
                  </a:cxn>
                  <a:cxn ang="0">
                    <a:pos x="199" y="146"/>
                  </a:cxn>
                  <a:cxn ang="0">
                    <a:pos x="177" y="179"/>
                  </a:cxn>
                  <a:cxn ang="0">
                    <a:pos x="143" y="200"/>
                  </a:cxn>
                  <a:cxn ang="0">
                    <a:pos x="103" y="208"/>
                  </a:cxn>
                  <a:cxn ang="0">
                    <a:pos x="63" y="199"/>
                  </a:cxn>
                  <a:cxn ang="0">
                    <a:pos x="30" y="177"/>
                  </a:cxn>
                  <a:cxn ang="0">
                    <a:pos x="9" y="143"/>
                  </a:cxn>
                  <a:cxn ang="0">
                    <a:pos x="1" y="103"/>
                  </a:cxn>
                  <a:cxn ang="0">
                    <a:pos x="10" y="63"/>
                  </a:cxn>
                  <a:cxn ang="0">
                    <a:pos x="32" y="30"/>
                  </a:cxn>
                  <a:cxn ang="0">
                    <a:pos x="66" y="9"/>
                  </a:cxn>
                  <a:cxn ang="0">
                    <a:pos x="106" y="1"/>
                  </a:cxn>
                  <a:cxn ang="0">
                    <a:pos x="146" y="10"/>
                  </a:cxn>
                  <a:cxn ang="0">
                    <a:pos x="179" y="32"/>
                  </a:cxn>
                  <a:cxn ang="0">
                    <a:pos x="200" y="66"/>
                  </a:cxn>
                  <a:cxn ang="0">
                    <a:pos x="185" y="69"/>
                  </a:cxn>
                  <a:cxn ang="0">
                    <a:pos x="166" y="41"/>
                  </a:cxn>
                  <a:cxn ang="0">
                    <a:pos x="137" y="23"/>
                  </a:cxn>
                  <a:cxn ang="0">
                    <a:pos x="103" y="16"/>
                  </a:cxn>
                  <a:cxn ang="0">
                    <a:pos x="69" y="24"/>
                  </a:cxn>
                  <a:cxn ang="0">
                    <a:pos x="41" y="43"/>
                  </a:cxn>
                  <a:cxn ang="0">
                    <a:pos x="23" y="72"/>
                  </a:cxn>
                  <a:cxn ang="0">
                    <a:pos x="16" y="106"/>
                  </a:cxn>
                  <a:cxn ang="0">
                    <a:pos x="24" y="140"/>
                  </a:cxn>
                  <a:cxn ang="0">
                    <a:pos x="43" y="168"/>
                  </a:cxn>
                  <a:cxn ang="0">
                    <a:pos x="72" y="186"/>
                  </a:cxn>
                  <a:cxn ang="0">
                    <a:pos x="106" y="193"/>
                  </a:cxn>
                  <a:cxn ang="0">
                    <a:pos x="140" y="185"/>
                  </a:cxn>
                  <a:cxn ang="0">
                    <a:pos x="168" y="166"/>
                  </a:cxn>
                  <a:cxn ang="0">
                    <a:pos x="186" y="137"/>
                  </a:cxn>
                  <a:cxn ang="0">
                    <a:pos x="193" y="103"/>
                  </a:cxn>
                  <a:cxn ang="0">
                    <a:pos x="185" y="69"/>
                  </a:cxn>
                </a:cxnLst>
                <a:rect l="0" t="0" r="r" b="b"/>
                <a:pathLst>
                  <a:path w="209" h="209">
                    <a:moveTo>
                      <a:pt x="208" y="103"/>
                    </a:moveTo>
                    <a:cubicBezTo>
                      <a:pt x="209" y="104"/>
                      <a:pt x="209" y="105"/>
                      <a:pt x="208" y="106"/>
                    </a:cubicBezTo>
                    <a:lnTo>
                      <a:pt x="200" y="143"/>
                    </a:lnTo>
                    <a:cubicBezTo>
                      <a:pt x="200" y="144"/>
                      <a:pt x="200" y="145"/>
                      <a:pt x="199" y="146"/>
                    </a:cubicBezTo>
                    <a:lnTo>
                      <a:pt x="179" y="177"/>
                    </a:lnTo>
                    <a:cubicBezTo>
                      <a:pt x="179" y="178"/>
                      <a:pt x="178" y="179"/>
                      <a:pt x="177" y="179"/>
                    </a:cubicBezTo>
                    <a:lnTo>
                      <a:pt x="146" y="199"/>
                    </a:lnTo>
                    <a:cubicBezTo>
                      <a:pt x="145" y="200"/>
                      <a:pt x="144" y="200"/>
                      <a:pt x="143" y="200"/>
                    </a:cubicBezTo>
                    <a:lnTo>
                      <a:pt x="106" y="208"/>
                    </a:lnTo>
                    <a:cubicBezTo>
                      <a:pt x="105" y="209"/>
                      <a:pt x="104" y="209"/>
                      <a:pt x="103" y="208"/>
                    </a:cubicBezTo>
                    <a:lnTo>
                      <a:pt x="66" y="200"/>
                    </a:lnTo>
                    <a:cubicBezTo>
                      <a:pt x="65" y="200"/>
                      <a:pt x="64" y="200"/>
                      <a:pt x="63" y="199"/>
                    </a:cubicBezTo>
                    <a:lnTo>
                      <a:pt x="32" y="179"/>
                    </a:lnTo>
                    <a:cubicBezTo>
                      <a:pt x="31" y="179"/>
                      <a:pt x="30" y="178"/>
                      <a:pt x="30" y="177"/>
                    </a:cubicBezTo>
                    <a:lnTo>
                      <a:pt x="10" y="146"/>
                    </a:lnTo>
                    <a:cubicBezTo>
                      <a:pt x="9" y="145"/>
                      <a:pt x="9" y="144"/>
                      <a:pt x="9" y="143"/>
                    </a:cubicBezTo>
                    <a:lnTo>
                      <a:pt x="1" y="106"/>
                    </a:lnTo>
                    <a:cubicBezTo>
                      <a:pt x="0" y="105"/>
                      <a:pt x="0" y="104"/>
                      <a:pt x="1" y="103"/>
                    </a:cubicBezTo>
                    <a:lnTo>
                      <a:pt x="9" y="66"/>
                    </a:lnTo>
                    <a:cubicBezTo>
                      <a:pt x="9" y="65"/>
                      <a:pt x="9" y="64"/>
                      <a:pt x="10" y="63"/>
                    </a:cubicBezTo>
                    <a:lnTo>
                      <a:pt x="30" y="32"/>
                    </a:lnTo>
                    <a:cubicBezTo>
                      <a:pt x="30" y="31"/>
                      <a:pt x="31" y="30"/>
                      <a:pt x="32" y="30"/>
                    </a:cubicBezTo>
                    <a:lnTo>
                      <a:pt x="63" y="10"/>
                    </a:lnTo>
                    <a:cubicBezTo>
                      <a:pt x="64" y="9"/>
                      <a:pt x="65" y="9"/>
                      <a:pt x="66" y="9"/>
                    </a:cubicBezTo>
                    <a:lnTo>
                      <a:pt x="103" y="1"/>
                    </a:lnTo>
                    <a:cubicBezTo>
                      <a:pt x="104" y="0"/>
                      <a:pt x="105" y="0"/>
                      <a:pt x="106" y="1"/>
                    </a:cubicBezTo>
                    <a:lnTo>
                      <a:pt x="143" y="9"/>
                    </a:lnTo>
                    <a:cubicBezTo>
                      <a:pt x="144" y="9"/>
                      <a:pt x="145" y="9"/>
                      <a:pt x="146" y="10"/>
                    </a:cubicBezTo>
                    <a:lnTo>
                      <a:pt x="177" y="30"/>
                    </a:lnTo>
                    <a:cubicBezTo>
                      <a:pt x="178" y="30"/>
                      <a:pt x="179" y="31"/>
                      <a:pt x="179" y="32"/>
                    </a:cubicBezTo>
                    <a:lnTo>
                      <a:pt x="199" y="63"/>
                    </a:lnTo>
                    <a:cubicBezTo>
                      <a:pt x="200" y="64"/>
                      <a:pt x="200" y="65"/>
                      <a:pt x="200" y="66"/>
                    </a:cubicBezTo>
                    <a:lnTo>
                      <a:pt x="208" y="103"/>
                    </a:lnTo>
                    <a:close/>
                    <a:moveTo>
                      <a:pt x="185" y="69"/>
                    </a:moveTo>
                    <a:lnTo>
                      <a:pt x="186" y="72"/>
                    </a:lnTo>
                    <a:lnTo>
                      <a:pt x="166" y="41"/>
                    </a:lnTo>
                    <a:lnTo>
                      <a:pt x="168" y="43"/>
                    </a:lnTo>
                    <a:lnTo>
                      <a:pt x="137" y="23"/>
                    </a:lnTo>
                    <a:lnTo>
                      <a:pt x="140" y="24"/>
                    </a:lnTo>
                    <a:lnTo>
                      <a:pt x="103" y="16"/>
                    </a:lnTo>
                    <a:lnTo>
                      <a:pt x="106" y="16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41" y="43"/>
                    </a:lnTo>
                    <a:lnTo>
                      <a:pt x="43" y="41"/>
                    </a:lnTo>
                    <a:lnTo>
                      <a:pt x="23" y="72"/>
                    </a:lnTo>
                    <a:lnTo>
                      <a:pt x="24" y="69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24" y="140"/>
                    </a:lnTo>
                    <a:lnTo>
                      <a:pt x="23" y="137"/>
                    </a:lnTo>
                    <a:lnTo>
                      <a:pt x="43" y="168"/>
                    </a:lnTo>
                    <a:lnTo>
                      <a:pt x="41" y="166"/>
                    </a:lnTo>
                    <a:lnTo>
                      <a:pt x="72" y="186"/>
                    </a:lnTo>
                    <a:lnTo>
                      <a:pt x="69" y="185"/>
                    </a:lnTo>
                    <a:lnTo>
                      <a:pt x="106" y="193"/>
                    </a:lnTo>
                    <a:lnTo>
                      <a:pt x="103" y="193"/>
                    </a:lnTo>
                    <a:lnTo>
                      <a:pt x="140" y="185"/>
                    </a:lnTo>
                    <a:lnTo>
                      <a:pt x="137" y="186"/>
                    </a:lnTo>
                    <a:lnTo>
                      <a:pt x="168" y="166"/>
                    </a:lnTo>
                    <a:lnTo>
                      <a:pt x="166" y="168"/>
                    </a:lnTo>
                    <a:lnTo>
                      <a:pt x="186" y="137"/>
                    </a:lnTo>
                    <a:lnTo>
                      <a:pt x="185" y="140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85" y="69"/>
                    </a:lnTo>
                    <a:close/>
                  </a:path>
                </a:pathLst>
              </a:custGeom>
              <a:solidFill>
                <a:srgbClr val="4BACC6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6029325" y="3087689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50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6245225" y="3087689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6354763" y="3087689"/>
                <a:ext cx="56425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59 yrs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5765800" y="3522664"/>
                <a:ext cx="234950" cy="2698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221"/>
              <p:cNvSpPr>
                <a:spLocks noEditPoints="1"/>
              </p:cNvSpPr>
              <p:nvPr/>
            </p:nvSpPr>
            <p:spPr bwMode="auto">
              <a:xfrm>
                <a:off x="5819775" y="3471864"/>
                <a:ext cx="127000" cy="1270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80"/>
                  </a:cxn>
                  <a:cxn ang="0">
                    <a:pos x="40" y="0"/>
                  </a:cxn>
                  <a:cxn ang="0">
                    <a:pos x="0" y="40"/>
                  </a:cxn>
                  <a:cxn ang="0">
                    <a:pos x="80" y="40"/>
                  </a:cxn>
                  <a:cxn ang="0">
                    <a:pos x="0" y="40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80"/>
                    </a:lnTo>
                    <a:lnTo>
                      <a:pt x="40" y="0"/>
                    </a:lnTo>
                    <a:close/>
                    <a:moveTo>
                      <a:pt x="0" y="40"/>
                    </a:moveTo>
                    <a:lnTo>
                      <a:pt x="8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B84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222"/>
              <p:cNvSpPr>
                <a:spLocks noEditPoints="1"/>
              </p:cNvSpPr>
              <p:nvPr/>
            </p:nvSpPr>
            <p:spPr bwMode="auto">
              <a:xfrm>
                <a:off x="5819775" y="3471864"/>
                <a:ext cx="127000" cy="12700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80"/>
                  </a:cxn>
                  <a:cxn ang="0">
                    <a:pos x="37" y="80"/>
                  </a:cxn>
                  <a:cxn ang="0">
                    <a:pos x="37" y="0"/>
                  </a:cxn>
                  <a:cxn ang="0">
                    <a:pos x="43" y="0"/>
                  </a:cxn>
                  <a:cxn ang="0">
                    <a:pos x="0" y="37"/>
                  </a:cxn>
                  <a:cxn ang="0">
                    <a:pos x="80" y="37"/>
                  </a:cxn>
                  <a:cxn ang="0">
                    <a:pos x="80" y="43"/>
                  </a:cxn>
                  <a:cxn ang="0">
                    <a:pos x="0" y="43"/>
                  </a:cxn>
                  <a:cxn ang="0">
                    <a:pos x="0" y="37"/>
                  </a:cxn>
                </a:cxnLst>
                <a:rect l="0" t="0" r="r" b="b"/>
                <a:pathLst>
                  <a:path w="80" h="80">
                    <a:moveTo>
                      <a:pt x="43" y="0"/>
                    </a:moveTo>
                    <a:lnTo>
                      <a:pt x="43" y="80"/>
                    </a:lnTo>
                    <a:lnTo>
                      <a:pt x="37" y="80"/>
                    </a:lnTo>
                    <a:lnTo>
                      <a:pt x="37" y="0"/>
                    </a:lnTo>
                    <a:lnTo>
                      <a:pt x="43" y="0"/>
                    </a:lnTo>
                    <a:close/>
                    <a:moveTo>
                      <a:pt x="0" y="37"/>
                    </a:moveTo>
                    <a:lnTo>
                      <a:pt x="80" y="37"/>
                    </a:lnTo>
                    <a:lnTo>
                      <a:pt x="80" y="43"/>
                    </a:lnTo>
                    <a:lnTo>
                      <a:pt x="0" y="4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6029325" y="3395664"/>
                <a:ext cx="68608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≥ 60 yrs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25" name="Rectangle 8"/>
          <p:cNvSpPr>
            <a:spLocks noChangeArrowheads="1"/>
          </p:cNvSpPr>
          <p:nvPr/>
        </p:nvSpPr>
        <p:spPr bwMode="auto">
          <a:xfrm>
            <a:off x="1676400" y="4908884"/>
            <a:ext cx="6524625" cy="95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59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4.3. Incidence of acute hepatitis C*,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by sex — United States, 1992–2009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736600" y="1447800"/>
            <a:ext cx="7569200" cy="4389438"/>
            <a:chOff x="518" y="1200"/>
            <a:chExt cx="4768" cy="2765"/>
          </a:xfrm>
        </p:grpSpPr>
        <p:sp>
          <p:nvSpPr>
            <p:cNvPr id="30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8" y="1200"/>
              <a:ext cx="4758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023" y="1326"/>
              <a:ext cx="6" cy="2142"/>
            </a:xfrm>
            <a:prstGeom prst="rect">
              <a:avLst/>
            </a:pr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990" y="1323"/>
              <a:ext cx="36" cy="2148"/>
            </a:xfrm>
            <a:custGeom>
              <a:avLst/>
              <a:gdLst/>
              <a:ahLst/>
              <a:cxnLst>
                <a:cxn ang="0">
                  <a:pos x="12" y="2148"/>
                </a:cxn>
                <a:cxn ang="0">
                  <a:pos x="36" y="2088"/>
                </a:cxn>
                <a:cxn ang="0">
                  <a:pos x="36" y="2016"/>
                </a:cxn>
                <a:cxn ang="0">
                  <a:pos x="12" y="1956"/>
                </a:cxn>
                <a:cxn ang="0">
                  <a:pos x="12" y="1956"/>
                </a:cxn>
                <a:cxn ang="0">
                  <a:pos x="12" y="1902"/>
                </a:cxn>
                <a:cxn ang="0">
                  <a:pos x="36" y="1842"/>
                </a:cxn>
                <a:cxn ang="0">
                  <a:pos x="36" y="1776"/>
                </a:cxn>
                <a:cxn ang="0">
                  <a:pos x="12" y="1716"/>
                </a:cxn>
                <a:cxn ang="0">
                  <a:pos x="12" y="1716"/>
                </a:cxn>
                <a:cxn ang="0">
                  <a:pos x="12" y="1656"/>
                </a:cxn>
                <a:cxn ang="0">
                  <a:pos x="36" y="1596"/>
                </a:cxn>
                <a:cxn ang="0">
                  <a:pos x="36" y="1530"/>
                </a:cxn>
                <a:cxn ang="0">
                  <a:pos x="12" y="1470"/>
                </a:cxn>
                <a:cxn ang="0">
                  <a:pos x="12" y="1470"/>
                </a:cxn>
                <a:cxn ang="0">
                  <a:pos x="12" y="1416"/>
                </a:cxn>
                <a:cxn ang="0">
                  <a:pos x="36" y="1350"/>
                </a:cxn>
                <a:cxn ang="0">
                  <a:pos x="36" y="1284"/>
                </a:cxn>
                <a:cxn ang="0">
                  <a:pos x="12" y="1224"/>
                </a:cxn>
                <a:cxn ang="0">
                  <a:pos x="12" y="1224"/>
                </a:cxn>
                <a:cxn ang="0">
                  <a:pos x="12" y="1170"/>
                </a:cxn>
                <a:cxn ang="0">
                  <a:pos x="36" y="1110"/>
                </a:cxn>
                <a:cxn ang="0">
                  <a:pos x="36" y="1044"/>
                </a:cxn>
                <a:cxn ang="0">
                  <a:pos x="12" y="978"/>
                </a:cxn>
                <a:cxn ang="0">
                  <a:pos x="12" y="978"/>
                </a:cxn>
                <a:cxn ang="0">
                  <a:pos x="12" y="924"/>
                </a:cxn>
                <a:cxn ang="0">
                  <a:pos x="36" y="864"/>
                </a:cxn>
                <a:cxn ang="0">
                  <a:pos x="36" y="798"/>
                </a:cxn>
                <a:cxn ang="0">
                  <a:pos x="12" y="738"/>
                </a:cxn>
                <a:cxn ang="0">
                  <a:pos x="12" y="738"/>
                </a:cxn>
                <a:cxn ang="0">
                  <a:pos x="12" y="678"/>
                </a:cxn>
                <a:cxn ang="0">
                  <a:pos x="36" y="618"/>
                </a:cxn>
                <a:cxn ang="0">
                  <a:pos x="36" y="552"/>
                </a:cxn>
                <a:cxn ang="0">
                  <a:pos x="12" y="492"/>
                </a:cxn>
                <a:cxn ang="0">
                  <a:pos x="12" y="492"/>
                </a:cxn>
                <a:cxn ang="0">
                  <a:pos x="12" y="438"/>
                </a:cxn>
                <a:cxn ang="0">
                  <a:pos x="36" y="378"/>
                </a:cxn>
                <a:cxn ang="0">
                  <a:pos x="36" y="306"/>
                </a:cxn>
                <a:cxn ang="0">
                  <a:pos x="12" y="246"/>
                </a:cxn>
                <a:cxn ang="0">
                  <a:pos x="12" y="246"/>
                </a:cxn>
                <a:cxn ang="0">
                  <a:pos x="12" y="192"/>
                </a:cxn>
                <a:cxn ang="0">
                  <a:pos x="36" y="132"/>
                </a:cxn>
                <a:cxn ang="0">
                  <a:pos x="36" y="6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148"/>
                </a:cxn>
                <a:cxn ang="0">
                  <a:pos x="36" y="1842"/>
                </a:cxn>
                <a:cxn ang="0">
                  <a:pos x="36" y="1530"/>
                </a:cxn>
                <a:cxn ang="0">
                  <a:pos x="0" y="1224"/>
                </a:cxn>
                <a:cxn ang="0">
                  <a:pos x="0" y="1224"/>
                </a:cxn>
                <a:cxn ang="0">
                  <a:pos x="0" y="924"/>
                </a:cxn>
                <a:cxn ang="0">
                  <a:pos x="36" y="618"/>
                </a:cxn>
                <a:cxn ang="0">
                  <a:pos x="36" y="30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148">
                  <a:moveTo>
                    <a:pt x="12" y="2142"/>
                  </a:moveTo>
                  <a:lnTo>
                    <a:pt x="36" y="2142"/>
                  </a:lnTo>
                  <a:lnTo>
                    <a:pt x="36" y="2148"/>
                  </a:lnTo>
                  <a:lnTo>
                    <a:pt x="12" y="2148"/>
                  </a:lnTo>
                  <a:lnTo>
                    <a:pt x="12" y="2142"/>
                  </a:lnTo>
                  <a:close/>
                  <a:moveTo>
                    <a:pt x="12" y="2082"/>
                  </a:moveTo>
                  <a:lnTo>
                    <a:pt x="36" y="2082"/>
                  </a:lnTo>
                  <a:lnTo>
                    <a:pt x="36" y="2088"/>
                  </a:lnTo>
                  <a:lnTo>
                    <a:pt x="12" y="2088"/>
                  </a:lnTo>
                  <a:lnTo>
                    <a:pt x="12" y="2082"/>
                  </a:lnTo>
                  <a:close/>
                  <a:moveTo>
                    <a:pt x="12" y="2016"/>
                  </a:moveTo>
                  <a:lnTo>
                    <a:pt x="36" y="2016"/>
                  </a:lnTo>
                  <a:lnTo>
                    <a:pt x="36" y="2022"/>
                  </a:lnTo>
                  <a:lnTo>
                    <a:pt x="12" y="2022"/>
                  </a:lnTo>
                  <a:lnTo>
                    <a:pt x="12" y="2016"/>
                  </a:lnTo>
                  <a:close/>
                  <a:moveTo>
                    <a:pt x="12" y="1956"/>
                  </a:moveTo>
                  <a:lnTo>
                    <a:pt x="36" y="1956"/>
                  </a:lnTo>
                  <a:lnTo>
                    <a:pt x="36" y="1962"/>
                  </a:lnTo>
                  <a:lnTo>
                    <a:pt x="12" y="1962"/>
                  </a:lnTo>
                  <a:lnTo>
                    <a:pt x="12" y="1956"/>
                  </a:lnTo>
                  <a:close/>
                  <a:moveTo>
                    <a:pt x="12" y="1896"/>
                  </a:moveTo>
                  <a:lnTo>
                    <a:pt x="36" y="1896"/>
                  </a:lnTo>
                  <a:lnTo>
                    <a:pt x="36" y="1902"/>
                  </a:lnTo>
                  <a:lnTo>
                    <a:pt x="12" y="1902"/>
                  </a:lnTo>
                  <a:lnTo>
                    <a:pt x="12" y="1896"/>
                  </a:lnTo>
                  <a:close/>
                  <a:moveTo>
                    <a:pt x="12" y="1836"/>
                  </a:moveTo>
                  <a:lnTo>
                    <a:pt x="36" y="1836"/>
                  </a:lnTo>
                  <a:lnTo>
                    <a:pt x="36" y="1842"/>
                  </a:lnTo>
                  <a:lnTo>
                    <a:pt x="12" y="1842"/>
                  </a:lnTo>
                  <a:lnTo>
                    <a:pt x="12" y="1836"/>
                  </a:lnTo>
                  <a:close/>
                  <a:moveTo>
                    <a:pt x="12" y="1776"/>
                  </a:moveTo>
                  <a:lnTo>
                    <a:pt x="36" y="1776"/>
                  </a:lnTo>
                  <a:lnTo>
                    <a:pt x="36" y="1782"/>
                  </a:lnTo>
                  <a:lnTo>
                    <a:pt x="12" y="1782"/>
                  </a:lnTo>
                  <a:lnTo>
                    <a:pt x="12" y="1776"/>
                  </a:lnTo>
                  <a:close/>
                  <a:moveTo>
                    <a:pt x="12" y="1716"/>
                  </a:moveTo>
                  <a:lnTo>
                    <a:pt x="36" y="1716"/>
                  </a:lnTo>
                  <a:lnTo>
                    <a:pt x="36" y="1722"/>
                  </a:lnTo>
                  <a:lnTo>
                    <a:pt x="12" y="1722"/>
                  </a:lnTo>
                  <a:lnTo>
                    <a:pt x="12" y="1716"/>
                  </a:lnTo>
                  <a:close/>
                  <a:moveTo>
                    <a:pt x="12" y="1650"/>
                  </a:moveTo>
                  <a:lnTo>
                    <a:pt x="36" y="1650"/>
                  </a:lnTo>
                  <a:lnTo>
                    <a:pt x="36" y="1656"/>
                  </a:lnTo>
                  <a:lnTo>
                    <a:pt x="12" y="1656"/>
                  </a:lnTo>
                  <a:lnTo>
                    <a:pt x="12" y="1650"/>
                  </a:lnTo>
                  <a:close/>
                  <a:moveTo>
                    <a:pt x="12" y="1590"/>
                  </a:moveTo>
                  <a:lnTo>
                    <a:pt x="36" y="1590"/>
                  </a:lnTo>
                  <a:lnTo>
                    <a:pt x="36" y="1596"/>
                  </a:lnTo>
                  <a:lnTo>
                    <a:pt x="12" y="1596"/>
                  </a:lnTo>
                  <a:lnTo>
                    <a:pt x="12" y="1590"/>
                  </a:lnTo>
                  <a:close/>
                  <a:moveTo>
                    <a:pt x="12" y="1530"/>
                  </a:moveTo>
                  <a:lnTo>
                    <a:pt x="36" y="1530"/>
                  </a:lnTo>
                  <a:lnTo>
                    <a:pt x="36" y="1536"/>
                  </a:lnTo>
                  <a:lnTo>
                    <a:pt x="12" y="1536"/>
                  </a:lnTo>
                  <a:lnTo>
                    <a:pt x="12" y="1530"/>
                  </a:lnTo>
                  <a:close/>
                  <a:moveTo>
                    <a:pt x="12" y="1470"/>
                  </a:moveTo>
                  <a:lnTo>
                    <a:pt x="36" y="1470"/>
                  </a:lnTo>
                  <a:lnTo>
                    <a:pt x="36" y="1476"/>
                  </a:lnTo>
                  <a:lnTo>
                    <a:pt x="12" y="1476"/>
                  </a:lnTo>
                  <a:lnTo>
                    <a:pt x="12" y="1470"/>
                  </a:lnTo>
                  <a:close/>
                  <a:moveTo>
                    <a:pt x="12" y="1410"/>
                  </a:moveTo>
                  <a:lnTo>
                    <a:pt x="36" y="1410"/>
                  </a:lnTo>
                  <a:lnTo>
                    <a:pt x="36" y="1416"/>
                  </a:lnTo>
                  <a:lnTo>
                    <a:pt x="12" y="1416"/>
                  </a:lnTo>
                  <a:lnTo>
                    <a:pt x="12" y="1410"/>
                  </a:lnTo>
                  <a:close/>
                  <a:moveTo>
                    <a:pt x="12" y="1344"/>
                  </a:moveTo>
                  <a:lnTo>
                    <a:pt x="36" y="1344"/>
                  </a:lnTo>
                  <a:lnTo>
                    <a:pt x="36" y="1350"/>
                  </a:lnTo>
                  <a:lnTo>
                    <a:pt x="12" y="1350"/>
                  </a:lnTo>
                  <a:lnTo>
                    <a:pt x="12" y="1344"/>
                  </a:lnTo>
                  <a:close/>
                  <a:moveTo>
                    <a:pt x="12" y="1284"/>
                  </a:moveTo>
                  <a:lnTo>
                    <a:pt x="36" y="1284"/>
                  </a:lnTo>
                  <a:lnTo>
                    <a:pt x="36" y="1290"/>
                  </a:lnTo>
                  <a:lnTo>
                    <a:pt x="12" y="1290"/>
                  </a:lnTo>
                  <a:lnTo>
                    <a:pt x="12" y="1284"/>
                  </a:lnTo>
                  <a:close/>
                  <a:moveTo>
                    <a:pt x="12" y="1224"/>
                  </a:moveTo>
                  <a:lnTo>
                    <a:pt x="36" y="1224"/>
                  </a:lnTo>
                  <a:lnTo>
                    <a:pt x="36" y="1230"/>
                  </a:lnTo>
                  <a:lnTo>
                    <a:pt x="12" y="1230"/>
                  </a:lnTo>
                  <a:lnTo>
                    <a:pt x="12" y="1224"/>
                  </a:lnTo>
                  <a:close/>
                  <a:moveTo>
                    <a:pt x="12" y="1164"/>
                  </a:moveTo>
                  <a:lnTo>
                    <a:pt x="36" y="1164"/>
                  </a:lnTo>
                  <a:lnTo>
                    <a:pt x="36" y="1170"/>
                  </a:lnTo>
                  <a:lnTo>
                    <a:pt x="12" y="1170"/>
                  </a:lnTo>
                  <a:lnTo>
                    <a:pt x="12" y="1164"/>
                  </a:lnTo>
                  <a:close/>
                  <a:moveTo>
                    <a:pt x="12" y="1104"/>
                  </a:moveTo>
                  <a:lnTo>
                    <a:pt x="36" y="1104"/>
                  </a:lnTo>
                  <a:lnTo>
                    <a:pt x="36" y="1110"/>
                  </a:lnTo>
                  <a:lnTo>
                    <a:pt x="12" y="1110"/>
                  </a:lnTo>
                  <a:lnTo>
                    <a:pt x="12" y="1104"/>
                  </a:lnTo>
                  <a:close/>
                  <a:moveTo>
                    <a:pt x="12" y="1044"/>
                  </a:moveTo>
                  <a:lnTo>
                    <a:pt x="36" y="1044"/>
                  </a:lnTo>
                  <a:lnTo>
                    <a:pt x="36" y="1050"/>
                  </a:lnTo>
                  <a:lnTo>
                    <a:pt x="12" y="1050"/>
                  </a:lnTo>
                  <a:lnTo>
                    <a:pt x="12" y="1044"/>
                  </a:lnTo>
                  <a:close/>
                  <a:moveTo>
                    <a:pt x="12" y="978"/>
                  </a:moveTo>
                  <a:lnTo>
                    <a:pt x="36" y="978"/>
                  </a:lnTo>
                  <a:lnTo>
                    <a:pt x="36" y="984"/>
                  </a:lnTo>
                  <a:lnTo>
                    <a:pt x="12" y="984"/>
                  </a:lnTo>
                  <a:lnTo>
                    <a:pt x="12" y="978"/>
                  </a:lnTo>
                  <a:close/>
                  <a:moveTo>
                    <a:pt x="12" y="918"/>
                  </a:moveTo>
                  <a:lnTo>
                    <a:pt x="36" y="918"/>
                  </a:lnTo>
                  <a:lnTo>
                    <a:pt x="36" y="924"/>
                  </a:lnTo>
                  <a:lnTo>
                    <a:pt x="12" y="924"/>
                  </a:lnTo>
                  <a:lnTo>
                    <a:pt x="12" y="918"/>
                  </a:lnTo>
                  <a:close/>
                  <a:moveTo>
                    <a:pt x="12" y="858"/>
                  </a:moveTo>
                  <a:lnTo>
                    <a:pt x="36" y="858"/>
                  </a:lnTo>
                  <a:lnTo>
                    <a:pt x="36" y="864"/>
                  </a:lnTo>
                  <a:lnTo>
                    <a:pt x="12" y="864"/>
                  </a:lnTo>
                  <a:lnTo>
                    <a:pt x="12" y="858"/>
                  </a:lnTo>
                  <a:close/>
                  <a:moveTo>
                    <a:pt x="12" y="798"/>
                  </a:moveTo>
                  <a:lnTo>
                    <a:pt x="36" y="798"/>
                  </a:lnTo>
                  <a:lnTo>
                    <a:pt x="36" y="804"/>
                  </a:lnTo>
                  <a:lnTo>
                    <a:pt x="12" y="804"/>
                  </a:lnTo>
                  <a:lnTo>
                    <a:pt x="12" y="798"/>
                  </a:lnTo>
                  <a:close/>
                  <a:moveTo>
                    <a:pt x="12" y="738"/>
                  </a:moveTo>
                  <a:lnTo>
                    <a:pt x="36" y="738"/>
                  </a:lnTo>
                  <a:lnTo>
                    <a:pt x="36" y="744"/>
                  </a:lnTo>
                  <a:lnTo>
                    <a:pt x="12" y="744"/>
                  </a:lnTo>
                  <a:lnTo>
                    <a:pt x="12" y="738"/>
                  </a:lnTo>
                  <a:close/>
                  <a:moveTo>
                    <a:pt x="12" y="672"/>
                  </a:moveTo>
                  <a:lnTo>
                    <a:pt x="36" y="672"/>
                  </a:lnTo>
                  <a:lnTo>
                    <a:pt x="36" y="678"/>
                  </a:lnTo>
                  <a:lnTo>
                    <a:pt x="12" y="678"/>
                  </a:lnTo>
                  <a:lnTo>
                    <a:pt x="12" y="672"/>
                  </a:lnTo>
                  <a:close/>
                  <a:moveTo>
                    <a:pt x="12" y="612"/>
                  </a:moveTo>
                  <a:lnTo>
                    <a:pt x="36" y="612"/>
                  </a:lnTo>
                  <a:lnTo>
                    <a:pt x="36" y="618"/>
                  </a:lnTo>
                  <a:lnTo>
                    <a:pt x="12" y="618"/>
                  </a:lnTo>
                  <a:lnTo>
                    <a:pt x="12" y="612"/>
                  </a:lnTo>
                  <a:close/>
                  <a:moveTo>
                    <a:pt x="12" y="552"/>
                  </a:moveTo>
                  <a:lnTo>
                    <a:pt x="36" y="552"/>
                  </a:lnTo>
                  <a:lnTo>
                    <a:pt x="36" y="558"/>
                  </a:lnTo>
                  <a:lnTo>
                    <a:pt x="12" y="558"/>
                  </a:lnTo>
                  <a:lnTo>
                    <a:pt x="12" y="552"/>
                  </a:lnTo>
                  <a:close/>
                  <a:moveTo>
                    <a:pt x="12" y="492"/>
                  </a:moveTo>
                  <a:lnTo>
                    <a:pt x="36" y="492"/>
                  </a:lnTo>
                  <a:lnTo>
                    <a:pt x="36" y="498"/>
                  </a:lnTo>
                  <a:lnTo>
                    <a:pt x="12" y="498"/>
                  </a:lnTo>
                  <a:lnTo>
                    <a:pt x="12" y="492"/>
                  </a:lnTo>
                  <a:close/>
                  <a:moveTo>
                    <a:pt x="12" y="432"/>
                  </a:moveTo>
                  <a:lnTo>
                    <a:pt x="36" y="432"/>
                  </a:lnTo>
                  <a:lnTo>
                    <a:pt x="36" y="438"/>
                  </a:lnTo>
                  <a:lnTo>
                    <a:pt x="12" y="438"/>
                  </a:lnTo>
                  <a:lnTo>
                    <a:pt x="12" y="432"/>
                  </a:lnTo>
                  <a:close/>
                  <a:moveTo>
                    <a:pt x="12" y="372"/>
                  </a:moveTo>
                  <a:lnTo>
                    <a:pt x="36" y="372"/>
                  </a:lnTo>
                  <a:lnTo>
                    <a:pt x="36" y="378"/>
                  </a:lnTo>
                  <a:lnTo>
                    <a:pt x="12" y="378"/>
                  </a:lnTo>
                  <a:lnTo>
                    <a:pt x="12" y="372"/>
                  </a:lnTo>
                  <a:close/>
                  <a:moveTo>
                    <a:pt x="12" y="306"/>
                  </a:moveTo>
                  <a:lnTo>
                    <a:pt x="36" y="306"/>
                  </a:lnTo>
                  <a:lnTo>
                    <a:pt x="36" y="312"/>
                  </a:lnTo>
                  <a:lnTo>
                    <a:pt x="12" y="312"/>
                  </a:lnTo>
                  <a:lnTo>
                    <a:pt x="12" y="306"/>
                  </a:lnTo>
                  <a:close/>
                  <a:moveTo>
                    <a:pt x="12" y="246"/>
                  </a:moveTo>
                  <a:lnTo>
                    <a:pt x="36" y="246"/>
                  </a:lnTo>
                  <a:lnTo>
                    <a:pt x="36" y="252"/>
                  </a:lnTo>
                  <a:lnTo>
                    <a:pt x="12" y="252"/>
                  </a:lnTo>
                  <a:lnTo>
                    <a:pt x="12" y="246"/>
                  </a:lnTo>
                  <a:close/>
                  <a:moveTo>
                    <a:pt x="12" y="186"/>
                  </a:moveTo>
                  <a:lnTo>
                    <a:pt x="36" y="186"/>
                  </a:lnTo>
                  <a:lnTo>
                    <a:pt x="36" y="192"/>
                  </a:lnTo>
                  <a:lnTo>
                    <a:pt x="12" y="192"/>
                  </a:lnTo>
                  <a:lnTo>
                    <a:pt x="12" y="186"/>
                  </a:lnTo>
                  <a:close/>
                  <a:moveTo>
                    <a:pt x="12" y="126"/>
                  </a:moveTo>
                  <a:lnTo>
                    <a:pt x="36" y="126"/>
                  </a:lnTo>
                  <a:lnTo>
                    <a:pt x="36" y="132"/>
                  </a:lnTo>
                  <a:lnTo>
                    <a:pt x="12" y="132"/>
                  </a:lnTo>
                  <a:lnTo>
                    <a:pt x="12" y="126"/>
                  </a:lnTo>
                  <a:close/>
                  <a:moveTo>
                    <a:pt x="12" y="66"/>
                  </a:moveTo>
                  <a:lnTo>
                    <a:pt x="36" y="66"/>
                  </a:lnTo>
                  <a:lnTo>
                    <a:pt x="36" y="72"/>
                  </a:lnTo>
                  <a:lnTo>
                    <a:pt x="12" y="72"/>
                  </a:lnTo>
                  <a:lnTo>
                    <a:pt x="12" y="66"/>
                  </a:lnTo>
                  <a:close/>
                  <a:moveTo>
                    <a:pt x="12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0" y="2142"/>
                  </a:moveTo>
                  <a:lnTo>
                    <a:pt x="36" y="2142"/>
                  </a:lnTo>
                  <a:lnTo>
                    <a:pt x="36" y="2148"/>
                  </a:lnTo>
                  <a:lnTo>
                    <a:pt x="0" y="2148"/>
                  </a:lnTo>
                  <a:lnTo>
                    <a:pt x="0" y="2142"/>
                  </a:lnTo>
                  <a:close/>
                  <a:moveTo>
                    <a:pt x="0" y="1836"/>
                  </a:moveTo>
                  <a:lnTo>
                    <a:pt x="36" y="1836"/>
                  </a:lnTo>
                  <a:lnTo>
                    <a:pt x="36" y="1842"/>
                  </a:lnTo>
                  <a:lnTo>
                    <a:pt x="0" y="1842"/>
                  </a:lnTo>
                  <a:lnTo>
                    <a:pt x="0" y="1836"/>
                  </a:lnTo>
                  <a:close/>
                  <a:moveTo>
                    <a:pt x="0" y="1530"/>
                  </a:moveTo>
                  <a:lnTo>
                    <a:pt x="36" y="1530"/>
                  </a:lnTo>
                  <a:lnTo>
                    <a:pt x="36" y="1536"/>
                  </a:lnTo>
                  <a:lnTo>
                    <a:pt x="0" y="1536"/>
                  </a:lnTo>
                  <a:lnTo>
                    <a:pt x="0" y="1530"/>
                  </a:lnTo>
                  <a:close/>
                  <a:moveTo>
                    <a:pt x="0" y="1224"/>
                  </a:moveTo>
                  <a:lnTo>
                    <a:pt x="36" y="1224"/>
                  </a:lnTo>
                  <a:lnTo>
                    <a:pt x="36" y="1230"/>
                  </a:lnTo>
                  <a:lnTo>
                    <a:pt x="0" y="1230"/>
                  </a:lnTo>
                  <a:lnTo>
                    <a:pt x="0" y="1224"/>
                  </a:lnTo>
                  <a:close/>
                  <a:moveTo>
                    <a:pt x="0" y="918"/>
                  </a:moveTo>
                  <a:lnTo>
                    <a:pt x="36" y="918"/>
                  </a:lnTo>
                  <a:lnTo>
                    <a:pt x="36" y="924"/>
                  </a:lnTo>
                  <a:lnTo>
                    <a:pt x="0" y="924"/>
                  </a:lnTo>
                  <a:lnTo>
                    <a:pt x="0" y="918"/>
                  </a:lnTo>
                  <a:close/>
                  <a:moveTo>
                    <a:pt x="0" y="612"/>
                  </a:moveTo>
                  <a:lnTo>
                    <a:pt x="36" y="612"/>
                  </a:lnTo>
                  <a:lnTo>
                    <a:pt x="36" y="618"/>
                  </a:lnTo>
                  <a:lnTo>
                    <a:pt x="0" y="618"/>
                  </a:lnTo>
                  <a:lnTo>
                    <a:pt x="0" y="612"/>
                  </a:lnTo>
                  <a:close/>
                  <a:moveTo>
                    <a:pt x="0" y="306"/>
                  </a:moveTo>
                  <a:lnTo>
                    <a:pt x="36" y="306"/>
                  </a:lnTo>
                  <a:lnTo>
                    <a:pt x="36" y="312"/>
                  </a:lnTo>
                  <a:lnTo>
                    <a:pt x="0" y="312"/>
                  </a:lnTo>
                  <a:lnTo>
                    <a:pt x="0" y="30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026" y="3465"/>
              <a:ext cx="4110" cy="6"/>
            </a:xfrm>
            <a:prstGeom prst="rect">
              <a:avLst/>
            </a:pr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 noEditPoints="1"/>
            </p:cNvSpPr>
            <p:nvPr/>
          </p:nvSpPr>
          <p:spPr bwMode="auto">
            <a:xfrm>
              <a:off x="1023" y="3468"/>
              <a:ext cx="4116" cy="36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0"/>
                </a:cxn>
                <a:cxn ang="0">
                  <a:pos x="252" y="0"/>
                </a:cxn>
                <a:cxn ang="0">
                  <a:pos x="246" y="36"/>
                </a:cxn>
                <a:cxn ang="0">
                  <a:pos x="252" y="0"/>
                </a:cxn>
                <a:cxn ang="0">
                  <a:pos x="492" y="36"/>
                </a:cxn>
                <a:cxn ang="0">
                  <a:pos x="486" y="0"/>
                </a:cxn>
                <a:cxn ang="0">
                  <a:pos x="732" y="0"/>
                </a:cxn>
                <a:cxn ang="0">
                  <a:pos x="726" y="36"/>
                </a:cxn>
                <a:cxn ang="0">
                  <a:pos x="732" y="0"/>
                </a:cxn>
                <a:cxn ang="0">
                  <a:pos x="972" y="36"/>
                </a:cxn>
                <a:cxn ang="0">
                  <a:pos x="966" y="0"/>
                </a:cxn>
                <a:cxn ang="0">
                  <a:pos x="1218" y="0"/>
                </a:cxn>
                <a:cxn ang="0">
                  <a:pos x="1212" y="36"/>
                </a:cxn>
                <a:cxn ang="0">
                  <a:pos x="1218" y="0"/>
                </a:cxn>
                <a:cxn ang="0">
                  <a:pos x="1458" y="36"/>
                </a:cxn>
                <a:cxn ang="0">
                  <a:pos x="1452" y="0"/>
                </a:cxn>
                <a:cxn ang="0">
                  <a:pos x="1698" y="0"/>
                </a:cxn>
                <a:cxn ang="0">
                  <a:pos x="1692" y="36"/>
                </a:cxn>
                <a:cxn ang="0">
                  <a:pos x="1698" y="0"/>
                </a:cxn>
                <a:cxn ang="0">
                  <a:pos x="1938" y="36"/>
                </a:cxn>
                <a:cxn ang="0">
                  <a:pos x="1932" y="0"/>
                </a:cxn>
                <a:cxn ang="0">
                  <a:pos x="2184" y="0"/>
                </a:cxn>
                <a:cxn ang="0">
                  <a:pos x="2178" y="36"/>
                </a:cxn>
                <a:cxn ang="0">
                  <a:pos x="2184" y="0"/>
                </a:cxn>
                <a:cxn ang="0">
                  <a:pos x="2424" y="36"/>
                </a:cxn>
                <a:cxn ang="0">
                  <a:pos x="2418" y="0"/>
                </a:cxn>
                <a:cxn ang="0">
                  <a:pos x="2664" y="0"/>
                </a:cxn>
                <a:cxn ang="0">
                  <a:pos x="2658" y="36"/>
                </a:cxn>
                <a:cxn ang="0">
                  <a:pos x="2664" y="0"/>
                </a:cxn>
                <a:cxn ang="0">
                  <a:pos x="2904" y="36"/>
                </a:cxn>
                <a:cxn ang="0">
                  <a:pos x="2898" y="0"/>
                </a:cxn>
                <a:cxn ang="0">
                  <a:pos x="3150" y="0"/>
                </a:cxn>
                <a:cxn ang="0">
                  <a:pos x="3144" y="36"/>
                </a:cxn>
                <a:cxn ang="0">
                  <a:pos x="3150" y="0"/>
                </a:cxn>
                <a:cxn ang="0">
                  <a:pos x="3390" y="36"/>
                </a:cxn>
                <a:cxn ang="0">
                  <a:pos x="3384" y="0"/>
                </a:cxn>
                <a:cxn ang="0">
                  <a:pos x="3630" y="0"/>
                </a:cxn>
                <a:cxn ang="0">
                  <a:pos x="3624" y="36"/>
                </a:cxn>
                <a:cxn ang="0">
                  <a:pos x="3630" y="0"/>
                </a:cxn>
                <a:cxn ang="0">
                  <a:pos x="3870" y="36"/>
                </a:cxn>
                <a:cxn ang="0">
                  <a:pos x="3864" y="0"/>
                </a:cxn>
                <a:cxn ang="0">
                  <a:pos x="4116" y="0"/>
                </a:cxn>
                <a:cxn ang="0">
                  <a:pos x="4110" y="36"/>
                </a:cxn>
                <a:cxn ang="0">
                  <a:pos x="4116" y="0"/>
                </a:cxn>
              </a:cxnLst>
              <a:rect l="0" t="0" r="r" b="b"/>
              <a:pathLst>
                <a:path w="4116" h="36"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52" y="0"/>
                  </a:moveTo>
                  <a:lnTo>
                    <a:pt x="252" y="36"/>
                  </a:lnTo>
                  <a:lnTo>
                    <a:pt x="246" y="36"/>
                  </a:lnTo>
                  <a:lnTo>
                    <a:pt x="246" y="0"/>
                  </a:lnTo>
                  <a:lnTo>
                    <a:pt x="252" y="0"/>
                  </a:lnTo>
                  <a:close/>
                  <a:moveTo>
                    <a:pt x="492" y="0"/>
                  </a:moveTo>
                  <a:lnTo>
                    <a:pt x="492" y="36"/>
                  </a:lnTo>
                  <a:lnTo>
                    <a:pt x="486" y="36"/>
                  </a:lnTo>
                  <a:lnTo>
                    <a:pt x="486" y="0"/>
                  </a:lnTo>
                  <a:lnTo>
                    <a:pt x="492" y="0"/>
                  </a:lnTo>
                  <a:close/>
                  <a:moveTo>
                    <a:pt x="732" y="0"/>
                  </a:moveTo>
                  <a:lnTo>
                    <a:pt x="732" y="36"/>
                  </a:lnTo>
                  <a:lnTo>
                    <a:pt x="726" y="36"/>
                  </a:lnTo>
                  <a:lnTo>
                    <a:pt x="726" y="0"/>
                  </a:lnTo>
                  <a:lnTo>
                    <a:pt x="732" y="0"/>
                  </a:lnTo>
                  <a:close/>
                  <a:moveTo>
                    <a:pt x="972" y="0"/>
                  </a:moveTo>
                  <a:lnTo>
                    <a:pt x="972" y="36"/>
                  </a:lnTo>
                  <a:lnTo>
                    <a:pt x="966" y="36"/>
                  </a:lnTo>
                  <a:lnTo>
                    <a:pt x="966" y="0"/>
                  </a:lnTo>
                  <a:lnTo>
                    <a:pt x="972" y="0"/>
                  </a:lnTo>
                  <a:close/>
                  <a:moveTo>
                    <a:pt x="1218" y="0"/>
                  </a:moveTo>
                  <a:lnTo>
                    <a:pt x="1218" y="36"/>
                  </a:lnTo>
                  <a:lnTo>
                    <a:pt x="1212" y="36"/>
                  </a:lnTo>
                  <a:lnTo>
                    <a:pt x="1212" y="0"/>
                  </a:lnTo>
                  <a:lnTo>
                    <a:pt x="1218" y="0"/>
                  </a:lnTo>
                  <a:close/>
                  <a:moveTo>
                    <a:pt x="1458" y="0"/>
                  </a:moveTo>
                  <a:lnTo>
                    <a:pt x="1458" y="36"/>
                  </a:lnTo>
                  <a:lnTo>
                    <a:pt x="1452" y="36"/>
                  </a:lnTo>
                  <a:lnTo>
                    <a:pt x="1452" y="0"/>
                  </a:lnTo>
                  <a:lnTo>
                    <a:pt x="1458" y="0"/>
                  </a:lnTo>
                  <a:close/>
                  <a:moveTo>
                    <a:pt x="1698" y="0"/>
                  </a:moveTo>
                  <a:lnTo>
                    <a:pt x="1698" y="36"/>
                  </a:lnTo>
                  <a:lnTo>
                    <a:pt x="1692" y="36"/>
                  </a:lnTo>
                  <a:lnTo>
                    <a:pt x="1692" y="0"/>
                  </a:lnTo>
                  <a:lnTo>
                    <a:pt x="1698" y="0"/>
                  </a:lnTo>
                  <a:close/>
                  <a:moveTo>
                    <a:pt x="1938" y="0"/>
                  </a:moveTo>
                  <a:lnTo>
                    <a:pt x="1938" y="36"/>
                  </a:lnTo>
                  <a:lnTo>
                    <a:pt x="1932" y="36"/>
                  </a:lnTo>
                  <a:lnTo>
                    <a:pt x="1932" y="0"/>
                  </a:lnTo>
                  <a:lnTo>
                    <a:pt x="1938" y="0"/>
                  </a:lnTo>
                  <a:close/>
                  <a:moveTo>
                    <a:pt x="2184" y="0"/>
                  </a:moveTo>
                  <a:lnTo>
                    <a:pt x="2184" y="36"/>
                  </a:lnTo>
                  <a:lnTo>
                    <a:pt x="2178" y="36"/>
                  </a:lnTo>
                  <a:lnTo>
                    <a:pt x="2178" y="0"/>
                  </a:lnTo>
                  <a:lnTo>
                    <a:pt x="2184" y="0"/>
                  </a:lnTo>
                  <a:close/>
                  <a:moveTo>
                    <a:pt x="2424" y="0"/>
                  </a:moveTo>
                  <a:lnTo>
                    <a:pt x="2424" y="36"/>
                  </a:lnTo>
                  <a:lnTo>
                    <a:pt x="2418" y="36"/>
                  </a:lnTo>
                  <a:lnTo>
                    <a:pt x="2418" y="0"/>
                  </a:lnTo>
                  <a:lnTo>
                    <a:pt x="2424" y="0"/>
                  </a:lnTo>
                  <a:close/>
                  <a:moveTo>
                    <a:pt x="2664" y="0"/>
                  </a:moveTo>
                  <a:lnTo>
                    <a:pt x="2664" y="36"/>
                  </a:lnTo>
                  <a:lnTo>
                    <a:pt x="2658" y="36"/>
                  </a:lnTo>
                  <a:lnTo>
                    <a:pt x="2658" y="0"/>
                  </a:lnTo>
                  <a:lnTo>
                    <a:pt x="2664" y="0"/>
                  </a:lnTo>
                  <a:close/>
                  <a:moveTo>
                    <a:pt x="2904" y="0"/>
                  </a:moveTo>
                  <a:lnTo>
                    <a:pt x="2904" y="36"/>
                  </a:lnTo>
                  <a:lnTo>
                    <a:pt x="2898" y="36"/>
                  </a:lnTo>
                  <a:lnTo>
                    <a:pt x="2898" y="0"/>
                  </a:lnTo>
                  <a:lnTo>
                    <a:pt x="2904" y="0"/>
                  </a:lnTo>
                  <a:close/>
                  <a:moveTo>
                    <a:pt x="3150" y="0"/>
                  </a:moveTo>
                  <a:lnTo>
                    <a:pt x="3150" y="36"/>
                  </a:lnTo>
                  <a:lnTo>
                    <a:pt x="3144" y="36"/>
                  </a:lnTo>
                  <a:lnTo>
                    <a:pt x="3144" y="0"/>
                  </a:lnTo>
                  <a:lnTo>
                    <a:pt x="3150" y="0"/>
                  </a:lnTo>
                  <a:close/>
                  <a:moveTo>
                    <a:pt x="3390" y="0"/>
                  </a:moveTo>
                  <a:lnTo>
                    <a:pt x="3390" y="36"/>
                  </a:lnTo>
                  <a:lnTo>
                    <a:pt x="3384" y="36"/>
                  </a:lnTo>
                  <a:lnTo>
                    <a:pt x="3384" y="0"/>
                  </a:lnTo>
                  <a:lnTo>
                    <a:pt x="3390" y="0"/>
                  </a:lnTo>
                  <a:close/>
                  <a:moveTo>
                    <a:pt x="3630" y="0"/>
                  </a:moveTo>
                  <a:lnTo>
                    <a:pt x="3630" y="36"/>
                  </a:lnTo>
                  <a:lnTo>
                    <a:pt x="3624" y="36"/>
                  </a:lnTo>
                  <a:lnTo>
                    <a:pt x="3624" y="0"/>
                  </a:lnTo>
                  <a:lnTo>
                    <a:pt x="3630" y="0"/>
                  </a:lnTo>
                  <a:close/>
                  <a:moveTo>
                    <a:pt x="3870" y="0"/>
                  </a:moveTo>
                  <a:lnTo>
                    <a:pt x="3870" y="36"/>
                  </a:lnTo>
                  <a:lnTo>
                    <a:pt x="3864" y="36"/>
                  </a:lnTo>
                  <a:lnTo>
                    <a:pt x="3864" y="0"/>
                  </a:lnTo>
                  <a:lnTo>
                    <a:pt x="3870" y="0"/>
                  </a:lnTo>
                  <a:close/>
                  <a:moveTo>
                    <a:pt x="4116" y="0"/>
                  </a:moveTo>
                  <a:lnTo>
                    <a:pt x="4116" y="36"/>
                  </a:lnTo>
                  <a:lnTo>
                    <a:pt x="4110" y="36"/>
                  </a:lnTo>
                  <a:lnTo>
                    <a:pt x="4110" y="0"/>
                  </a:lnTo>
                  <a:lnTo>
                    <a:pt x="4116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1016" y="1508"/>
              <a:ext cx="4129" cy="1807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705" y="1216"/>
                </a:cxn>
                <a:cxn ang="0">
                  <a:pos x="695" y="1207"/>
                </a:cxn>
                <a:cxn ang="0">
                  <a:pos x="1335" y="1575"/>
                </a:cxn>
                <a:cxn ang="0">
                  <a:pos x="1324" y="1571"/>
                </a:cxn>
                <a:cxn ang="0">
                  <a:pos x="1964" y="1587"/>
                </a:cxn>
                <a:cxn ang="0">
                  <a:pos x="1982" y="1596"/>
                </a:cxn>
                <a:cxn ang="0">
                  <a:pos x="2622" y="2348"/>
                </a:cxn>
                <a:cxn ang="0">
                  <a:pos x="2598" y="2340"/>
                </a:cxn>
                <a:cxn ang="0">
                  <a:pos x="3254" y="2180"/>
                </a:cxn>
                <a:cxn ang="0">
                  <a:pos x="3271" y="2182"/>
                </a:cxn>
                <a:cxn ang="0">
                  <a:pos x="3911" y="2534"/>
                </a:cxn>
                <a:cxn ang="0">
                  <a:pos x="4551" y="2886"/>
                </a:cxn>
                <a:cxn ang="0">
                  <a:pos x="4541" y="2883"/>
                </a:cxn>
                <a:cxn ang="0">
                  <a:pos x="5181" y="2915"/>
                </a:cxn>
                <a:cxn ang="0">
                  <a:pos x="5200" y="2927"/>
                </a:cxn>
                <a:cxn ang="0">
                  <a:pos x="5856" y="3967"/>
                </a:cxn>
                <a:cxn ang="0">
                  <a:pos x="5848" y="3959"/>
                </a:cxn>
                <a:cxn ang="0">
                  <a:pos x="6488" y="4343"/>
                </a:cxn>
                <a:cxn ang="0">
                  <a:pos x="6484" y="4341"/>
                </a:cxn>
                <a:cxn ang="0">
                  <a:pos x="7124" y="4597"/>
                </a:cxn>
                <a:cxn ang="0">
                  <a:pos x="7120" y="4596"/>
                </a:cxn>
                <a:cxn ang="0">
                  <a:pos x="7760" y="4724"/>
                </a:cxn>
                <a:cxn ang="0">
                  <a:pos x="8413" y="4772"/>
                </a:cxn>
                <a:cxn ang="0">
                  <a:pos x="8410" y="4772"/>
                </a:cxn>
                <a:cxn ang="0">
                  <a:pos x="9050" y="4724"/>
                </a:cxn>
                <a:cxn ang="0">
                  <a:pos x="9691" y="4707"/>
                </a:cxn>
                <a:cxn ang="0">
                  <a:pos x="10331" y="4691"/>
                </a:cxn>
                <a:cxn ang="0">
                  <a:pos x="10989" y="4740"/>
                </a:cxn>
                <a:cxn ang="0">
                  <a:pos x="11011" y="4765"/>
                </a:cxn>
                <a:cxn ang="0">
                  <a:pos x="10986" y="4787"/>
                </a:cxn>
                <a:cxn ang="0">
                  <a:pos x="10332" y="4739"/>
                </a:cxn>
                <a:cxn ang="0">
                  <a:pos x="9692" y="4755"/>
                </a:cxn>
                <a:cxn ang="0">
                  <a:pos x="9053" y="4771"/>
                </a:cxn>
                <a:cxn ang="0">
                  <a:pos x="8413" y="4819"/>
                </a:cxn>
                <a:cxn ang="0">
                  <a:pos x="8410" y="4819"/>
                </a:cxn>
                <a:cxn ang="0">
                  <a:pos x="7751" y="4771"/>
                </a:cxn>
                <a:cxn ang="0">
                  <a:pos x="7111" y="4643"/>
                </a:cxn>
                <a:cxn ang="0">
                  <a:pos x="7107" y="4642"/>
                </a:cxn>
                <a:cxn ang="0">
                  <a:pos x="6467" y="4386"/>
                </a:cxn>
                <a:cxn ang="0">
                  <a:pos x="6463" y="4384"/>
                </a:cxn>
                <a:cxn ang="0">
                  <a:pos x="5823" y="4000"/>
                </a:cxn>
                <a:cxn ang="0">
                  <a:pos x="5815" y="3992"/>
                </a:cxn>
                <a:cxn ang="0">
                  <a:pos x="5159" y="2952"/>
                </a:cxn>
                <a:cxn ang="0">
                  <a:pos x="5178" y="2963"/>
                </a:cxn>
                <a:cxn ang="0">
                  <a:pos x="4538" y="2931"/>
                </a:cxn>
                <a:cxn ang="0">
                  <a:pos x="4528" y="2928"/>
                </a:cxn>
                <a:cxn ang="0">
                  <a:pos x="3888" y="2576"/>
                </a:cxn>
                <a:cxn ang="0">
                  <a:pos x="3248" y="2224"/>
                </a:cxn>
                <a:cxn ang="0">
                  <a:pos x="3265" y="2227"/>
                </a:cxn>
                <a:cxn ang="0">
                  <a:pos x="2609" y="2387"/>
                </a:cxn>
                <a:cxn ang="0">
                  <a:pos x="2585" y="2379"/>
                </a:cxn>
                <a:cxn ang="0">
                  <a:pos x="1945" y="1627"/>
                </a:cxn>
                <a:cxn ang="0">
                  <a:pos x="1963" y="1635"/>
                </a:cxn>
                <a:cxn ang="0">
                  <a:pos x="1323" y="1619"/>
                </a:cxn>
                <a:cxn ang="0">
                  <a:pos x="1312" y="1616"/>
                </a:cxn>
                <a:cxn ang="0">
                  <a:pos x="672" y="1248"/>
                </a:cxn>
                <a:cxn ang="0">
                  <a:pos x="662" y="1239"/>
                </a:cxn>
                <a:cxn ang="0">
                  <a:pos x="6" y="39"/>
                </a:cxn>
                <a:cxn ang="0">
                  <a:pos x="16" y="6"/>
                </a:cxn>
                <a:cxn ang="0">
                  <a:pos x="49" y="16"/>
                </a:cxn>
              </a:cxnLst>
              <a:rect l="0" t="0" r="r" b="b"/>
              <a:pathLst>
                <a:path w="11012" h="4819">
                  <a:moveTo>
                    <a:pt x="49" y="16"/>
                  </a:moveTo>
                  <a:lnTo>
                    <a:pt x="705" y="1216"/>
                  </a:lnTo>
                  <a:lnTo>
                    <a:pt x="695" y="1207"/>
                  </a:lnTo>
                  <a:lnTo>
                    <a:pt x="1335" y="1575"/>
                  </a:lnTo>
                  <a:lnTo>
                    <a:pt x="1324" y="1571"/>
                  </a:lnTo>
                  <a:lnTo>
                    <a:pt x="1964" y="1587"/>
                  </a:lnTo>
                  <a:cubicBezTo>
                    <a:pt x="1971" y="1588"/>
                    <a:pt x="1977" y="1591"/>
                    <a:pt x="1982" y="1596"/>
                  </a:cubicBezTo>
                  <a:lnTo>
                    <a:pt x="2622" y="2348"/>
                  </a:lnTo>
                  <a:lnTo>
                    <a:pt x="2598" y="2340"/>
                  </a:lnTo>
                  <a:lnTo>
                    <a:pt x="3254" y="2180"/>
                  </a:lnTo>
                  <a:cubicBezTo>
                    <a:pt x="3260" y="2179"/>
                    <a:pt x="3266" y="2180"/>
                    <a:pt x="3271" y="2182"/>
                  </a:cubicBezTo>
                  <a:lnTo>
                    <a:pt x="3911" y="2534"/>
                  </a:lnTo>
                  <a:lnTo>
                    <a:pt x="4551" y="2886"/>
                  </a:lnTo>
                  <a:lnTo>
                    <a:pt x="4541" y="2883"/>
                  </a:lnTo>
                  <a:lnTo>
                    <a:pt x="5181" y="2915"/>
                  </a:lnTo>
                  <a:cubicBezTo>
                    <a:pt x="5188" y="2916"/>
                    <a:pt x="5196" y="2920"/>
                    <a:pt x="5200" y="2927"/>
                  </a:cubicBezTo>
                  <a:lnTo>
                    <a:pt x="5856" y="3967"/>
                  </a:lnTo>
                  <a:lnTo>
                    <a:pt x="5848" y="3959"/>
                  </a:lnTo>
                  <a:lnTo>
                    <a:pt x="6488" y="4343"/>
                  </a:lnTo>
                  <a:lnTo>
                    <a:pt x="6484" y="4341"/>
                  </a:lnTo>
                  <a:lnTo>
                    <a:pt x="7124" y="4597"/>
                  </a:lnTo>
                  <a:lnTo>
                    <a:pt x="7120" y="4596"/>
                  </a:lnTo>
                  <a:lnTo>
                    <a:pt x="7760" y="4724"/>
                  </a:lnTo>
                  <a:lnTo>
                    <a:pt x="8413" y="4772"/>
                  </a:lnTo>
                  <a:lnTo>
                    <a:pt x="8410" y="4772"/>
                  </a:lnTo>
                  <a:lnTo>
                    <a:pt x="9050" y="4724"/>
                  </a:lnTo>
                  <a:lnTo>
                    <a:pt x="9691" y="4707"/>
                  </a:lnTo>
                  <a:lnTo>
                    <a:pt x="10331" y="4691"/>
                  </a:lnTo>
                  <a:lnTo>
                    <a:pt x="10989" y="4740"/>
                  </a:lnTo>
                  <a:cubicBezTo>
                    <a:pt x="11002" y="4741"/>
                    <a:pt x="11012" y="4752"/>
                    <a:pt x="11011" y="4765"/>
                  </a:cubicBezTo>
                  <a:cubicBezTo>
                    <a:pt x="11010" y="4778"/>
                    <a:pt x="10999" y="4788"/>
                    <a:pt x="10986" y="4787"/>
                  </a:cubicBezTo>
                  <a:lnTo>
                    <a:pt x="10332" y="4739"/>
                  </a:lnTo>
                  <a:lnTo>
                    <a:pt x="9692" y="4755"/>
                  </a:lnTo>
                  <a:lnTo>
                    <a:pt x="9053" y="4771"/>
                  </a:lnTo>
                  <a:lnTo>
                    <a:pt x="8413" y="4819"/>
                  </a:lnTo>
                  <a:cubicBezTo>
                    <a:pt x="8412" y="4819"/>
                    <a:pt x="8411" y="4819"/>
                    <a:pt x="8410" y="4819"/>
                  </a:cubicBezTo>
                  <a:lnTo>
                    <a:pt x="7751" y="4771"/>
                  </a:lnTo>
                  <a:lnTo>
                    <a:pt x="7111" y="4643"/>
                  </a:lnTo>
                  <a:cubicBezTo>
                    <a:pt x="7109" y="4643"/>
                    <a:pt x="7108" y="4642"/>
                    <a:pt x="7107" y="4642"/>
                  </a:cubicBezTo>
                  <a:lnTo>
                    <a:pt x="6467" y="4386"/>
                  </a:lnTo>
                  <a:cubicBezTo>
                    <a:pt x="6465" y="4385"/>
                    <a:pt x="6464" y="4385"/>
                    <a:pt x="6463" y="4384"/>
                  </a:cubicBezTo>
                  <a:lnTo>
                    <a:pt x="5823" y="4000"/>
                  </a:lnTo>
                  <a:cubicBezTo>
                    <a:pt x="5820" y="3998"/>
                    <a:pt x="5817" y="3995"/>
                    <a:pt x="5815" y="3992"/>
                  </a:cubicBezTo>
                  <a:lnTo>
                    <a:pt x="5159" y="2952"/>
                  </a:lnTo>
                  <a:lnTo>
                    <a:pt x="5178" y="2963"/>
                  </a:lnTo>
                  <a:lnTo>
                    <a:pt x="4538" y="2931"/>
                  </a:lnTo>
                  <a:cubicBezTo>
                    <a:pt x="4535" y="2931"/>
                    <a:pt x="4531" y="2930"/>
                    <a:pt x="4528" y="2928"/>
                  </a:cubicBezTo>
                  <a:lnTo>
                    <a:pt x="3888" y="2576"/>
                  </a:lnTo>
                  <a:lnTo>
                    <a:pt x="3248" y="2224"/>
                  </a:lnTo>
                  <a:lnTo>
                    <a:pt x="3265" y="2227"/>
                  </a:lnTo>
                  <a:lnTo>
                    <a:pt x="2609" y="2387"/>
                  </a:lnTo>
                  <a:cubicBezTo>
                    <a:pt x="2600" y="2389"/>
                    <a:pt x="2591" y="2386"/>
                    <a:pt x="2585" y="2379"/>
                  </a:cubicBezTo>
                  <a:lnTo>
                    <a:pt x="1945" y="1627"/>
                  </a:lnTo>
                  <a:lnTo>
                    <a:pt x="1963" y="1635"/>
                  </a:lnTo>
                  <a:lnTo>
                    <a:pt x="1323" y="1619"/>
                  </a:lnTo>
                  <a:cubicBezTo>
                    <a:pt x="1319" y="1619"/>
                    <a:pt x="1315" y="1618"/>
                    <a:pt x="1312" y="1616"/>
                  </a:cubicBezTo>
                  <a:lnTo>
                    <a:pt x="672" y="1248"/>
                  </a:lnTo>
                  <a:cubicBezTo>
                    <a:pt x="668" y="1246"/>
                    <a:pt x="665" y="1243"/>
                    <a:pt x="662" y="1239"/>
                  </a:cubicBezTo>
                  <a:lnTo>
                    <a:pt x="6" y="39"/>
                  </a:lnTo>
                  <a:cubicBezTo>
                    <a:pt x="0" y="27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5AA545"/>
            </a:solidFill>
            <a:ln w="9525" cap="flat">
              <a:solidFill>
                <a:srgbClr val="5AA5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993" y="148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1235" y="1937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476" y="2071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1718" y="2077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1959" y="2358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2200" y="230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442" y="2431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683" y="256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925" y="2577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3166" y="2968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3407" y="3108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3649" y="3206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3890" y="325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4131" y="327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4373" y="325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14" y="3249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4856" y="324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5097" y="3261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016" y="2516"/>
              <a:ext cx="4129" cy="829"/>
            </a:xfrm>
            <a:custGeom>
              <a:avLst/>
              <a:gdLst/>
              <a:ahLst/>
              <a:cxnLst>
                <a:cxn ang="0">
                  <a:pos x="41" y="8"/>
                </a:cxn>
                <a:cxn ang="0">
                  <a:pos x="697" y="456"/>
                </a:cxn>
                <a:cxn ang="0">
                  <a:pos x="686" y="452"/>
                </a:cxn>
                <a:cxn ang="0">
                  <a:pos x="1326" y="532"/>
                </a:cxn>
                <a:cxn ang="0">
                  <a:pos x="1321" y="532"/>
                </a:cxn>
                <a:cxn ang="0">
                  <a:pos x="1961" y="468"/>
                </a:cxn>
                <a:cxn ang="0">
                  <a:pos x="1977" y="472"/>
                </a:cxn>
                <a:cxn ang="0">
                  <a:pos x="2617" y="904"/>
                </a:cxn>
                <a:cxn ang="0">
                  <a:pos x="2603" y="899"/>
                </a:cxn>
                <a:cxn ang="0">
                  <a:pos x="3259" y="899"/>
                </a:cxn>
                <a:cxn ang="0">
                  <a:pos x="3264" y="900"/>
                </a:cxn>
                <a:cxn ang="0">
                  <a:pos x="3904" y="1012"/>
                </a:cxn>
                <a:cxn ang="0">
                  <a:pos x="4544" y="1124"/>
                </a:cxn>
                <a:cxn ang="0">
                  <a:pos x="5181" y="1155"/>
                </a:cxn>
                <a:cxn ang="0">
                  <a:pos x="5196" y="1162"/>
                </a:cxn>
                <a:cxn ang="0">
                  <a:pos x="5852" y="1802"/>
                </a:cxn>
                <a:cxn ang="0">
                  <a:pos x="5842" y="1796"/>
                </a:cxn>
                <a:cxn ang="0">
                  <a:pos x="6482" y="1972"/>
                </a:cxn>
                <a:cxn ang="0">
                  <a:pos x="7120" y="2084"/>
                </a:cxn>
                <a:cxn ang="0">
                  <a:pos x="7758" y="2164"/>
                </a:cxn>
                <a:cxn ang="0">
                  <a:pos x="8411" y="2163"/>
                </a:cxn>
                <a:cxn ang="0">
                  <a:pos x="9050" y="2116"/>
                </a:cxn>
                <a:cxn ang="0">
                  <a:pos x="9690" y="2083"/>
                </a:cxn>
                <a:cxn ang="0">
                  <a:pos x="10330" y="2036"/>
                </a:cxn>
                <a:cxn ang="0">
                  <a:pos x="10333" y="2036"/>
                </a:cxn>
                <a:cxn ang="0">
                  <a:pos x="10989" y="2084"/>
                </a:cxn>
                <a:cxn ang="0">
                  <a:pos x="11011" y="2109"/>
                </a:cxn>
                <a:cxn ang="0">
                  <a:pos x="10986" y="2131"/>
                </a:cxn>
                <a:cxn ang="0">
                  <a:pos x="10330" y="2083"/>
                </a:cxn>
                <a:cxn ang="0">
                  <a:pos x="10333" y="2083"/>
                </a:cxn>
                <a:cxn ang="0">
                  <a:pos x="9693" y="2131"/>
                </a:cxn>
                <a:cxn ang="0">
                  <a:pos x="9053" y="2163"/>
                </a:cxn>
                <a:cxn ang="0">
                  <a:pos x="8411" y="2211"/>
                </a:cxn>
                <a:cxn ang="0">
                  <a:pos x="7752" y="2211"/>
                </a:cxn>
                <a:cxn ang="0">
                  <a:pos x="7111" y="2131"/>
                </a:cxn>
                <a:cxn ang="0">
                  <a:pos x="6469" y="2019"/>
                </a:cxn>
                <a:cxn ang="0">
                  <a:pos x="5829" y="1843"/>
                </a:cxn>
                <a:cxn ang="0">
                  <a:pos x="5819" y="1837"/>
                </a:cxn>
                <a:cxn ang="0">
                  <a:pos x="5163" y="1197"/>
                </a:cxn>
                <a:cxn ang="0">
                  <a:pos x="5178" y="1203"/>
                </a:cxn>
                <a:cxn ang="0">
                  <a:pos x="4535" y="1171"/>
                </a:cxn>
                <a:cxn ang="0">
                  <a:pos x="3895" y="1059"/>
                </a:cxn>
                <a:cxn ang="0">
                  <a:pos x="3255" y="947"/>
                </a:cxn>
                <a:cxn ang="0">
                  <a:pos x="3259" y="947"/>
                </a:cxn>
                <a:cxn ang="0">
                  <a:pos x="2603" y="947"/>
                </a:cxn>
                <a:cxn ang="0">
                  <a:pos x="2590" y="943"/>
                </a:cxn>
                <a:cxn ang="0">
                  <a:pos x="1950" y="511"/>
                </a:cxn>
                <a:cxn ang="0">
                  <a:pos x="1966" y="515"/>
                </a:cxn>
                <a:cxn ang="0">
                  <a:pos x="1326" y="579"/>
                </a:cxn>
                <a:cxn ang="0">
                  <a:pos x="1320" y="579"/>
                </a:cxn>
                <a:cxn ang="0">
                  <a:pos x="680" y="499"/>
                </a:cxn>
                <a:cxn ang="0">
                  <a:pos x="670" y="495"/>
                </a:cxn>
                <a:cxn ang="0">
                  <a:pos x="14" y="47"/>
                </a:cxn>
                <a:cxn ang="0">
                  <a:pos x="8" y="14"/>
                </a:cxn>
                <a:cxn ang="0">
                  <a:pos x="41" y="8"/>
                </a:cxn>
              </a:cxnLst>
              <a:rect l="0" t="0" r="r" b="b"/>
              <a:pathLst>
                <a:path w="11012" h="2211">
                  <a:moveTo>
                    <a:pt x="41" y="8"/>
                  </a:moveTo>
                  <a:lnTo>
                    <a:pt x="697" y="456"/>
                  </a:lnTo>
                  <a:lnTo>
                    <a:pt x="686" y="452"/>
                  </a:lnTo>
                  <a:lnTo>
                    <a:pt x="1326" y="532"/>
                  </a:lnTo>
                  <a:lnTo>
                    <a:pt x="1321" y="532"/>
                  </a:lnTo>
                  <a:lnTo>
                    <a:pt x="1961" y="468"/>
                  </a:lnTo>
                  <a:cubicBezTo>
                    <a:pt x="1967" y="467"/>
                    <a:pt x="1972" y="468"/>
                    <a:pt x="1977" y="472"/>
                  </a:cubicBezTo>
                  <a:lnTo>
                    <a:pt x="2617" y="904"/>
                  </a:lnTo>
                  <a:lnTo>
                    <a:pt x="2603" y="899"/>
                  </a:lnTo>
                  <a:lnTo>
                    <a:pt x="3259" y="899"/>
                  </a:lnTo>
                  <a:cubicBezTo>
                    <a:pt x="3261" y="899"/>
                    <a:pt x="3262" y="900"/>
                    <a:pt x="3264" y="900"/>
                  </a:cubicBezTo>
                  <a:lnTo>
                    <a:pt x="3904" y="1012"/>
                  </a:lnTo>
                  <a:lnTo>
                    <a:pt x="4544" y="1124"/>
                  </a:lnTo>
                  <a:lnTo>
                    <a:pt x="5181" y="1155"/>
                  </a:lnTo>
                  <a:cubicBezTo>
                    <a:pt x="5187" y="1156"/>
                    <a:pt x="5192" y="1158"/>
                    <a:pt x="5196" y="1162"/>
                  </a:cubicBezTo>
                  <a:lnTo>
                    <a:pt x="5852" y="1802"/>
                  </a:lnTo>
                  <a:lnTo>
                    <a:pt x="5842" y="1796"/>
                  </a:lnTo>
                  <a:lnTo>
                    <a:pt x="6482" y="1972"/>
                  </a:lnTo>
                  <a:lnTo>
                    <a:pt x="7120" y="2084"/>
                  </a:lnTo>
                  <a:lnTo>
                    <a:pt x="7758" y="2164"/>
                  </a:lnTo>
                  <a:lnTo>
                    <a:pt x="8411" y="2163"/>
                  </a:lnTo>
                  <a:lnTo>
                    <a:pt x="9050" y="2116"/>
                  </a:lnTo>
                  <a:lnTo>
                    <a:pt x="9690" y="2083"/>
                  </a:lnTo>
                  <a:lnTo>
                    <a:pt x="10330" y="2036"/>
                  </a:lnTo>
                  <a:cubicBezTo>
                    <a:pt x="10331" y="2035"/>
                    <a:pt x="10332" y="2035"/>
                    <a:pt x="10333" y="2036"/>
                  </a:cubicBezTo>
                  <a:lnTo>
                    <a:pt x="10989" y="2084"/>
                  </a:lnTo>
                  <a:cubicBezTo>
                    <a:pt x="11002" y="2085"/>
                    <a:pt x="11012" y="2096"/>
                    <a:pt x="11011" y="2109"/>
                  </a:cubicBezTo>
                  <a:cubicBezTo>
                    <a:pt x="11010" y="2122"/>
                    <a:pt x="10999" y="2132"/>
                    <a:pt x="10986" y="2131"/>
                  </a:cubicBezTo>
                  <a:lnTo>
                    <a:pt x="10330" y="2083"/>
                  </a:lnTo>
                  <a:lnTo>
                    <a:pt x="10333" y="2083"/>
                  </a:lnTo>
                  <a:lnTo>
                    <a:pt x="9693" y="2131"/>
                  </a:lnTo>
                  <a:lnTo>
                    <a:pt x="9053" y="2163"/>
                  </a:lnTo>
                  <a:lnTo>
                    <a:pt x="8411" y="2211"/>
                  </a:lnTo>
                  <a:lnTo>
                    <a:pt x="7752" y="2211"/>
                  </a:lnTo>
                  <a:lnTo>
                    <a:pt x="7111" y="2131"/>
                  </a:lnTo>
                  <a:lnTo>
                    <a:pt x="6469" y="2019"/>
                  </a:lnTo>
                  <a:lnTo>
                    <a:pt x="5829" y="1843"/>
                  </a:lnTo>
                  <a:cubicBezTo>
                    <a:pt x="5825" y="1842"/>
                    <a:pt x="5822" y="1839"/>
                    <a:pt x="5819" y="1837"/>
                  </a:cubicBezTo>
                  <a:lnTo>
                    <a:pt x="5163" y="1197"/>
                  </a:lnTo>
                  <a:lnTo>
                    <a:pt x="5178" y="1203"/>
                  </a:lnTo>
                  <a:lnTo>
                    <a:pt x="4535" y="1171"/>
                  </a:lnTo>
                  <a:lnTo>
                    <a:pt x="3895" y="1059"/>
                  </a:lnTo>
                  <a:lnTo>
                    <a:pt x="3255" y="947"/>
                  </a:lnTo>
                  <a:lnTo>
                    <a:pt x="3259" y="947"/>
                  </a:lnTo>
                  <a:lnTo>
                    <a:pt x="2603" y="947"/>
                  </a:lnTo>
                  <a:cubicBezTo>
                    <a:pt x="2599" y="947"/>
                    <a:pt x="2594" y="946"/>
                    <a:pt x="2590" y="943"/>
                  </a:cubicBezTo>
                  <a:lnTo>
                    <a:pt x="1950" y="511"/>
                  </a:lnTo>
                  <a:lnTo>
                    <a:pt x="1966" y="515"/>
                  </a:lnTo>
                  <a:lnTo>
                    <a:pt x="1326" y="579"/>
                  </a:lnTo>
                  <a:cubicBezTo>
                    <a:pt x="1324" y="580"/>
                    <a:pt x="1322" y="580"/>
                    <a:pt x="1320" y="579"/>
                  </a:cubicBezTo>
                  <a:lnTo>
                    <a:pt x="680" y="499"/>
                  </a:lnTo>
                  <a:cubicBezTo>
                    <a:pt x="677" y="499"/>
                    <a:pt x="673" y="497"/>
                    <a:pt x="670" y="495"/>
                  </a:cubicBezTo>
                  <a:lnTo>
                    <a:pt x="14" y="47"/>
                  </a:lnTo>
                  <a:cubicBezTo>
                    <a:pt x="3" y="40"/>
                    <a:pt x="0" y="25"/>
                    <a:pt x="8" y="14"/>
                  </a:cubicBezTo>
                  <a:cubicBezTo>
                    <a:pt x="15" y="3"/>
                    <a:pt x="30" y="0"/>
                    <a:pt x="41" y="8"/>
                  </a:cubicBezTo>
                  <a:close/>
                </a:path>
              </a:pathLst>
            </a:custGeom>
            <a:solidFill>
              <a:srgbClr val="F79646"/>
            </a:solidFill>
            <a:ln w="9525" cap="flat">
              <a:solidFill>
                <a:srgbClr val="F7964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993" y="2493"/>
              <a:ext cx="4176" cy="882"/>
            </a:xfrm>
            <a:custGeom>
              <a:avLst/>
              <a:gdLst/>
              <a:ahLst/>
              <a:cxnLst>
                <a:cxn ang="0">
                  <a:pos x="96" y="192"/>
                </a:cxn>
                <a:cxn ang="0">
                  <a:pos x="96" y="0"/>
                </a:cxn>
                <a:cxn ang="0">
                  <a:pos x="832" y="528"/>
                </a:cxn>
                <a:cxn ang="0">
                  <a:pos x="640" y="528"/>
                </a:cxn>
                <a:cxn ang="0">
                  <a:pos x="832" y="528"/>
                </a:cxn>
                <a:cxn ang="0">
                  <a:pos x="1376" y="704"/>
                </a:cxn>
                <a:cxn ang="0">
                  <a:pos x="1376" y="512"/>
                </a:cxn>
                <a:cxn ang="0">
                  <a:pos x="2128" y="544"/>
                </a:cxn>
                <a:cxn ang="0">
                  <a:pos x="1936" y="544"/>
                </a:cxn>
                <a:cxn ang="0">
                  <a:pos x="2128" y="544"/>
                </a:cxn>
                <a:cxn ang="0">
                  <a:pos x="2672" y="1088"/>
                </a:cxn>
                <a:cxn ang="0">
                  <a:pos x="2672" y="896"/>
                </a:cxn>
                <a:cxn ang="0">
                  <a:pos x="3408" y="992"/>
                </a:cxn>
                <a:cxn ang="0">
                  <a:pos x="3216" y="992"/>
                </a:cxn>
                <a:cxn ang="0">
                  <a:pos x="3408" y="992"/>
                </a:cxn>
                <a:cxn ang="0">
                  <a:pos x="3952" y="1200"/>
                </a:cxn>
                <a:cxn ang="0">
                  <a:pos x="3952" y="1008"/>
                </a:cxn>
                <a:cxn ang="0">
                  <a:pos x="4704" y="1216"/>
                </a:cxn>
                <a:cxn ang="0">
                  <a:pos x="4512" y="1216"/>
                </a:cxn>
                <a:cxn ang="0">
                  <a:pos x="4704" y="1216"/>
                </a:cxn>
                <a:cxn ang="0">
                  <a:pos x="5248" y="1344"/>
                </a:cxn>
                <a:cxn ang="0">
                  <a:pos x="5248" y="1152"/>
                </a:cxn>
                <a:cxn ang="0">
                  <a:pos x="5984" y="1888"/>
                </a:cxn>
                <a:cxn ang="0">
                  <a:pos x="5792" y="1888"/>
                </a:cxn>
                <a:cxn ang="0">
                  <a:pos x="5984" y="1888"/>
                </a:cxn>
                <a:cxn ang="0">
                  <a:pos x="6528" y="2160"/>
                </a:cxn>
                <a:cxn ang="0">
                  <a:pos x="6528" y="1968"/>
                </a:cxn>
                <a:cxn ang="0">
                  <a:pos x="7280" y="2176"/>
                </a:cxn>
                <a:cxn ang="0">
                  <a:pos x="7088" y="2176"/>
                </a:cxn>
                <a:cxn ang="0">
                  <a:pos x="7280" y="2176"/>
                </a:cxn>
                <a:cxn ang="0">
                  <a:pos x="7824" y="2352"/>
                </a:cxn>
                <a:cxn ang="0">
                  <a:pos x="7824" y="2160"/>
                </a:cxn>
                <a:cxn ang="0">
                  <a:pos x="8560" y="2256"/>
                </a:cxn>
                <a:cxn ang="0">
                  <a:pos x="8368" y="2256"/>
                </a:cxn>
                <a:cxn ang="0">
                  <a:pos x="8560" y="2256"/>
                </a:cxn>
                <a:cxn ang="0">
                  <a:pos x="9104" y="2304"/>
                </a:cxn>
                <a:cxn ang="0">
                  <a:pos x="9104" y="2112"/>
                </a:cxn>
                <a:cxn ang="0">
                  <a:pos x="9856" y="2176"/>
                </a:cxn>
                <a:cxn ang="0">
                  <a:pos x="9664" y="2176"/>
                </a:cxn>
                <a:cxn ang="0">
                  <a:pos x="9856" y="2176"/>
                </a:cxn>
                <a:cxn ang="0">
                  <a:pos x="10400" y="2224"/>
                </a:cxn>
                <a:cxn ang="0">
                  <a:pos x="10400" y="2032"/>
                </a:cxn>
                <a:cxn ang="0">
                  <a:pos x="11136" y="2176"/>
                </a:cxn>
                <a:cxn ang="0">
                  <a:pos x="10944" y="2176"/>
                </a:cxn>
                <a:cxn ang="0">
                  <a:pos x="11136" y="2176"/>
                </a:cxn>
              </a:cxnLst>
              <a:rect l="0" t="0" r="r" b="b"/>
              <a:pathLst>
                <a:path w="11136" h="2352">
                  <a:moveTo>
                    <a:pt x="192" y="96"/>
                  </a:moveTo>
                  <a:cubicBezTo>
                    <a:pt x="192" y="149"/>
                    <a:pt x="149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lose/>
                  <a:moveTo>
                    <a:pt x="832" y="528"/>
                  </a:moveTo>
                  <a:cubicBezTo>
                    <a:pt x="832" y="581"/>
                    <a:pt x="789" y="624"/>
                    <a:pt x="736" y="624"/>
                  </a:cubicBezTo>
                  <a:cubicBezTo>
                    <a:pt x="683" y="624"/>
                    <a:pt x="640" y="581"/>
                    <a:pt x="640" y="528"/>
                  </a:cubicBezTo>
                  <a:cubicBezTo>
                    <a:pt x="640" y="475"/>
                    <a:pt x="683" y="432"/>
                    <a:pt x="736" y="432"/>
                  </a:cubicBezTo>
                  <a:cubicBezTo>
                    <a:pt x="789" y="432"/>
                    <a:pt x="832" y="475"/>
                    <a:pt x="832" y="528"/>
                  </a:cubicBezTo>
                  <a:close/>
                  <a:moveTo>
                    <a:pt x="1472" y="608"/>
                  </a:moveTo>
                  <a:cubicBezTo>
                    <a:pt x="1472" y="661"/>
                    <a:pt x="1429" y="704"/>
                    <a:pt x="1376" y="704"/>
                  </a:cubicBezTo>
                  <a:cubicBezTo>
                    <a:pt x="1323" y="704"/>
                    <a:pt x="1280" y="661"/>
                    <a:pt x="1280" y="608"/>
                  </a:cubicBezTo>
                  <a:cubicBezTo>
                    <a:pt x="1280" y="555"/>
                    <a:pt x="1323" y="512"/>
                    <a:pt x="1376" y="512"/>
                  </a:cubicBezTo>
                  <a:cubicBezTo>
                    <a:pt x="1429" y="512"/>
                    <a:pt x="1472" y="555"/>
                    <a:pt x="1472" y="608"/>
                  </a:cubicBezTo>
                  <a:close/>
                  <a:moveTo>
                    <a:pt x="2128" y="544"/>
                  </a:moveTo>
                  <a:cubicBezTo>
                    <a:pt x="2128" y="597"/>
                    <a:pt x="2085" y="640"/>
                    <a:pt x="2032" y="640"/>
                  </a:cubicBezTo>
                  <a:cubicBezTo>
                    <a:pt x="1979" y="640"/>
                    <a:pt x="1936" y="597"/>
                    <a:pt x="1936" y="544"/>
                  </a:cubicBezTo>
                  <a:cubicBezTo>
                    <a:pt x="1936" y="491"/>
                    <a:pt x="1979" y="448"/>
                    <a:pt x="2032" y="448"/>
                  </a:cubicBezTo>
                  <a:cubicBezTo>
                    <a:pt x="2085" y="448"/>
                    <a:pt x="2128" y="491"/>
                    <a:pt x="2128" y="544"/>
                  </a:cubicBezTo>
                  <a:close/>
                  <a:moveTo>
                    <a:pt x="2768" y="992"/>
                  </a:moveTo>
                  <a:cubicBezTo>
                    <a:pt x="2768" y="1045"/>
                    <a:pt x="2725" y="1088"/>
                    <a:pt x="2672" y="1088"/>
                  </a:cubicBezTo>
                  <a:cubicBezTo>
                    <a:pt x="2619" y="1088"/>
                    <a:pt x="2576" y="1045"/>
                    <a:pt x="2576" y="992"/>
                  </a:cubicBezTo>
                  <a:cubicBezTo>
                    <a:pt x="2576" y="939"/>
                    <a:pt x="2619" y="896"/>
                    <a:pt x="2672" y="896"/>
                  </a:cubicBezTo>
                  <a:cubicBezTo>
                    <a:pt x="2725" y="896"/>
                    <a:pt x="2768" y="939"/>
                    <a:pt x="2768" y="992"/>
                  </a:cubicBezTo>
                  <a:close/>
                  <a:moveTo>
                    <a:pt x="3408" y="992"/>
                  </a:moveTo>
                  <a:cubicBezTo>
                    <a:pt x="3408" y="1045"/>
                    <a:pt x="3365" y="1088"/>
                    <a:pt x="3312" y="1088"/>
                  </a:cubicBezTo>
                  <a:cubicBezTo>
                    <a:pt x="3259" y="1088"/>
                    <a:pt x="3216" y="1045"/>
                    <a:pt x="3216" y="992"/>
                  </a:cubicBezTo>
                  <a:cubicBezTo>
                    <a:pt x="3216" y="939"/>
                    <a:pt x="3259" y="896"/>
                    <a:pt x="3312" y="896"/>
                  </a:cubicBezTo>
                  <a:cubicBezTo>
                    <a:pt x="3365" y="896"/>
                    <a:pt x="3408" y="939"/>
                    <a:pt x="3408" y="992"/>
                  </a:cubicBezTo>
                  <a:close/>
                  <a:moveTo>
                    <a:pt x="4048" y="1104"/>
                  </a:moveTo>
                  <a:cubicBezTo>
                    <a:pt x="4048" y="1157"/>
                    <a:pt x="4005" y="1200"/>
                    <a:pt x="3952" y="1200"/>
                  </a:cubicBezTo>
                  <a:cubicBezTo>
                    <a:pt x="3899" y="1200"/>
                    <a:pt x="3856" y="1157"/>
                    <a:pt x="3856" y="1104"/>
                  </a:cubicBezTo>
                  <a:cubicBezTo>
                    <a:pt x="3856" y="1051"/>
                    <a:pt x="3899" y="1008"/>
                    <a:pt x="3952" y="1008"/>
                  </a:cubicBezTo>
                  <a:cubicBezTo>
                    <a:pt x="4005" y="1008"/>
                    <a:pt x="4048" y="1051"/>
                    <a:pt x="4048" y="1104"/>
                  </a:cubicBezTo>
                  <a:close/>
                  <a:moveTo>
                    <a:pt x="4704" y="1216"/>
                  </a:moveTo>
                  <a:cubicBezTo>
                    <a:pt x="4704" y="1269"/>
                    <a:pt x="4661" y="1312"/>
                    <a:pt x="4608" y="1312"/>
                  </a:cubicBezTo>
                  <a:cubicBezTo>
                    <a:pt x="4555" y="1312"/>
                    <a:pt x="4512" y="1269"/>
                    <a:pt x="4512" y="1216"/>
                  </a:cubicBezTo>
                  <a:cubicBezTo>
                    <a:pt x="4512" y="1163"/>
                    <a:pt x="4555" y="1120"/>
                    <a:pt x="4608" y="1120"/>
                  </a:cubicBezTo>
                  <a:cubicBezTo>
                    <a:pt x="4661" y="1120"/>
                    <a:pt x="4704" y="1163"/>
                    <a:pt x="4704" y="1216"/>
                  </a:cubicBezTo>
                  <a:close/>
                  <a:moveTo>
                    <a:pt x="5344" y="1248"/>
                  </a:moveTo>
                  <a:cubicBezTo>
                    <a:pt x="5344" y="1301"/>
                    <a:pt x="5301" y="1344"/>
                    <a:pt x="5248" y="1344"/>
                  </a:cubicBezTo>
                  <a:cubicBezTo>
                    <a:pt x="5195" y="1344"/>
                    <a:pt x="5152" y="1301"/>
                    <a:pt x="5152" y="1248"/>
                  </a:cubicBezTo>
                  <a:cubicBezTo>
                    <a:pt x="5152" y="1195"/>
                    <a:pt x="5195" y="1152"/>
                    <a:pt x="5248" y="1152"/>
                  </a:cubicBezTo>
                  <a:cubicBezTo>
                    <a:pt x="5301" y="1152"/>
                    <a:pt x="5344" y="1195"/>
                    <a:pt x="5344" y="1248"/>
                  </a:cubicBezTo>
                  <a:close/>
                  <a:moveTo>
                    <a:pt x="5984" y="1888"/>
                  </a:moveTo>
                  <a:cubicBezTo>
                    <a:pt x="5984" y="1941"/>
                    <a:pt x="5941" y="1984"/>
                    <a:pt x="5888" y="1984"/>
                  </a:cubicBezTo>
                  <a:cubicBezTo>
                    <a:pt x="5835" y="1984"/>
                    <a:pt x="5792" y="1941"/>
                    <a:pt x="5792" y="1888"/>
                  </a:cubicBezTo>
                  <a:cubicBezTo>
                    <a:pt x="5792" y="1835"/>
                    <a:pt x="5835" y="1792"/>
                    <a:pt x="5888" y="1792"/>
                  </a:cubicBezTo>
                  <a:cubicBezTo>
                    <a:pt x="5941" y="1792"/>
                    <a:pt x="5984" y="1835"/>
                    <a:pt x="5984" y="1888"/>
                  </a:cubicBezTo>
                  <a:close/>
                  <a:moveTo>
                    <a:pt x="6624" y="2064"/>
                  </a:moveTo>
                  <a:cubicBezTo>
                    <a:pt x="6624" y="2117"/>
                    <a:pt x="6581" y="2160"/>
                    <a:pt x="6528" y="2160"/>
                  </a:cubicBezTo>
                  <a:cubicBezTo>
                    <a:pt x="6475" y="2160"/>
                    <a:pt x="6432" y="2117"/>
                    <a:pt x="6432" y="2064"/>
                  </a:cubicBezTo>
                  <a:cubicBezTo>
                    <a:pt x="6432" y="2011"/>
                    <a:pt x="6475" y="1968"/>
                    <a:pt x="6528" y="1968"/>
                  </a:cubicBezTo>
                  <a:cubicBezTo>
                    <a:pt x="6581" y="1968"/>
                    <a:pt x="6624" y="2011"/>
                    <a:pt x="6624" y="2064"/>
                  </a:cubicBezTo>
                  <a:close/>
                  <a:moveTo>
                    <a:pt x="7280" y="2176"/>
                  </a:moveTo>
                  <a:cubicBezTo>
                    <a:pt x="7280" y="2229"/>
                    <a:pt x="7237" y="2272"/>
                    <a:pt x="7184" y="2272"/>
                  </a:cubicBezTo>
                  <a:cubicBezTo>
                    <a:pt x="7131" y="2272"/>
                    <a:pt x="7088" y="2229"/>
                    <a:pt x="7088" y="2176"/>
                  </a:cubicBezTo>
                  <a:cubicBezTo>
                    <a:pt x="7088" y="2123"/>
                    <a:pt x="7131" y="2080"/>
                    <a:pt x="7184" y="2080"/>
                  </a:cubicBezTo>
                  <a:cubicBezTo>
                    <a:pt x="7237" y="2080"/>
                    <a:pt x="7280" y="2123"/>
                    <a:pt x="7280" y="2176"/>
                  </a:cubicBezTo>
                  <a:close/>
                  <a:moveTo>
                    <a:pt x="7920" y="2256"/>
                  </a:moveTo>
                  <a:cubicBezTo>
                    <a:pt x="7920" y="2309"/>
                    <a:pt x="7877" y="2352"/>
                    <a:pt x="7824" y="2352"/>
                  </a:cubicBezTo>
                  <a:cubicBezTo>
                    <a:pt x="7771" y="2352"/>
                    <a:pt x="7728" y="2309"/>
                    <a:pt x="7728" y="2256"/>
                  </a:cubicBezTo>
                  <a:cubicBezTo>
                    <a:pt x="7728" y="2203"/>
                    <a:pt x="7771" y="2160"/>
                    <a:pt x="7824" y="2160"/>
                  </a:cubicBezTo>
                  <a:cubicBezTo>
                    <a:pt x="7877" y="2160"/>
                    <a:pt x="7920" y="2203"/>
                    <a:pt x="7920" y="2256"/>
                  </a:cubicBezTo>
                  <a:close/>
                  <a:moveTo>
                    <a:pt x="8560" y="2256"/>
                  </a:moveTo>
                  <a:cubicBezTo>
                    <a:pt x="8560" y="2309"/>
                    <a:pt x="8517" y="2352"/>
                    <a:pt x="8464" y="2352"/>
                  </a:cubicBezTo>
                  <a:cubicBezTo>
                    <a:pt x="8411" y="2352"/>
                    <a:pt x="8368" y="2309"/>
                    <a:pt x="8368" y="2256"/>
                  </a:cubicBezTo>
                  <a:cubicBezTo>
                    <a:pt x="8368" y="2203"/>
                    <a:pt x="8411" y="2160"/>
                    <a:pt x="8464" y="2160"/>
                  </a:cubicBezTo>
                  <a:cubicBezTo>
                    <a:pt x="8517" y="2160"/>
                    <a:pt x="8560" y="2203"/>
                    <a:pt x="8560" y="2256"/>
                  </a:cubicBezTo>
                  <a:close/>
                  <a:moveTo>
                    <a:pt x="9200" y="2208"/>
                  </a:moveTo>
                  <a:cubicBezTo>
                    <a:pt x="9200" y="2261"/>
                    <a:pt x="9157" y="2304"/>
                    <a:pt x="9104" y="2304"/>
                  </a:cubicBezTo>
                  <a:cubicBezTo>
                    <a:pt x="9051" y="2304"/>
                    <a:pt x="9008" y="2261"/>
                    <a:pt x="9008" y="2208"/>
                  </a:cubicBezTo>
                  <a:cubicBezTo>
                    <a:pt x="9008" y="2155"/>
                    <a:pt x="9051" y="2112"/>
                    <a:pt x="9104" y="2112"/>
                  </a:cubicBezTo>
                  <a:cubicBezTo>
                    <a:pt x="9157" y="2112"/>
                    <a:pt x="9200" y="2155"/>
                    <a:pt x="9200" y="2208"/>
                  </a:cubicBezTo>
                  <a:close/>
                  <a:moveTo>
                    <a:pt x="9856" y="2176"/>
                  </a:moveTo>
                  <a:cubicBezTo>
                    <a:pt x="9856" y="2229"/>
                    <a:pt x="9813" y="2272"/>
                    <a:pt x="9760" y="2272"/>
                  </a:cubicBezTo>
                  <a:cubicBezTo>
                    <a:pt x="9707" y="2272"/>
                    <a:pt x="9664" y="2229"/>
                    <a:pt x="9664" y="2176"/>
                  </a:cubicBezTo>
                  <a:cubicBezTo>
                    <a:pt x="9664" y="2123"/>
                    <a:pt x="9707" y="2080"/>
                    <a:pt x="9760" y="2080"/>
                  </a:cubicBezTo>
                  <a:cubicBezTo>
                    <a:pt x="9813" y="2080"/>
                    <a:pt x="9856" y="2123"/>
                    <a:pt x="9856" y="2176"/>
                  </a:cubicBezTo>
                  <a:close/>
                  <a:moveTo>
                    <a:pt x="10496" y="2128"/>
                  </a:moveTo>
                  <a:cubicBezTo>
                    <a:pt x="10496" y="2181"/>
                    <a:pt x="10453" y="2224"/>
                    <a:pt x="10400" y="2224"/>
                  </a:cubicBezTo>
                  <a:cubicBezTo>
                    <a:pt x="10347" y="2224"/>
                    <a:pt x="10304" y="2181"/>
                    <a:pt x="10304" y="2128"/>
                  </a:cubicBezTo>
                  <a:cubicBezTo>
                    <a:pt x="10304" y="2075"/>
                    <a:pt x="10347" y="2032"/>
                    <a:pt x="10400" y="2032"/>
                  </a:cubicBezTo>
                  <a:cubicBezTo>
                    <a:pt x="10453" y="2032"/>
                    <a:pt x="10496" y="2075"/>
                    <a:pt x="10496" y="2128"/>
                  </a:cubicBezTo>
                  <a:close/>
                  <a:moveTo>
                    <a:pt x="11136" y="2176"/>
                  </a:moveTo>
                  <a:cubicBezTo>
                    <a:pt x="11136" y="2229"/>
                    <a:pt x="11093" y="2272"/>
                    <a:pt x="11040" y="2272"/>
                  </a:cubicBezTo>
                  <a:cubicBezTo>
                    <a:pt x="10987" y="2272"/>
                    <a:pt x="10944" y="2229"/>
                    <a:pt x="10944" y="2176"/>
                  </a:cubicBezTo>
                  <a:cubicBezTo>
                    <a:pt x="10944" y="2123"/>
                    <a:pt x="10987" y="2080"/>
                    <a:pt x="11040" y="2080"/>
                  </a:cubicBezTo>
                  <a:cubicBezTo>
                    <a:pt x="11093" y="2080"/>
                    <a:pt x="11136" y="2123"/>
                    <a:pt x="11136" y="2176"/>
                  </a:cubicBezTo>
                  <a:close/>
                </a:path>
              </a:pathLst>
            </a:custGeom>
            <a:solidFill>
              <a:srgbClr val="F7964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869" y="3396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0</a:t>
              </a: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778" y="3090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0.5</a:t>
              </a: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869" y="2785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778" y="2479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1.5</a:t>
              </a: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869" y="2174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778" y="1868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2.5</a:t>
              </a: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869" y="1563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3</a:t>
              </a: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778" y="1257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3.5</a:t>
              </a: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auto">
            <a:xfrm>
              <a:off x="856" y="3607"/>
              <a:ext cx="198" cy="197"/>
            </a:xfrm>
            <a:custGeom>
              <a:avLst/>
              <a:gdLst/>
              <a:ahLst/>
              <a:cxnLst>
                <a:cxn ang="0">
                  <a:pos x="189" y="452"/>
                </a:cxn>
                <a:cxn ang="0">
                  <a:pos x="113" y="526"/>
                </a:cxn>
                <a:cxn ang="0">
                  <a:pos x="101" y="515"/>
                </a:cxn>
                <a:cxn ang="0">
                  <a:pos x="27" y="379"/>
                </a:cxn>
                <a:cxn ang="0">
                  <a:pos x="9" y="425"/>
                </a:cxn>
                <a:cxn ang="0">
                  <a:pos x="0" y="414"/>
                </a:cxn>
                <a:cxn ang="0">
                  <a:pos x="13" y="356"/>
                </a:cxn>
                <a:cxn ang="0">
                  <a:pos x="26" y="344"/>
                </a:cxn>
                <a:cxn ang="0">
                  <a:pos x="173" y="440"/>
                </a:cxn>
                <a:cxn ang="0">
                  <a:pos x="184" y="443"/>
                </a:cxn>
                <a:cxn ang="0">
                  <a:pos x="272" y="325"/>
                </a:cxn>
                <a:cxn ang="0">
                  <a:pos x="240" y="405"/>
                </a:cxn>
                <a:cxn ang="0">
                  <a:pos x="214" y="415"/>
                </a:cxn>
                <a:cxn ang="0">
                  <a:pos x="204" y="403"/>
                </a:cxn>
                <a:cxn ang="0">
                  <a:pos x="225" y="390"/>
                </a:cxn>
                <a:cxn ang="0">
                  <a:pos x="242" y="315"/>
                </a:cxn>
                <a:cxn ang="0">
                  <a:pos x="182" y="349"/>
                </a:cxn>
                <a:cxn ang="0">
                  <a:pos x="109" y="313"/>
                </a:cxn>
                <a:cxn ang="0">
                  <a:pos x="141" y="230"/>
                </a:cxn>
                <a:cxn ang="0">
                  <a:pos x="213" y="246"/>
                </a:cxn>
                <a:cxn ang="0">
                  <a:pos x="167" y="249"/>
                </a:cxn>
                <a:cxn ang="0">
                  <a:pos x="126" y="287"/>
                </a:cxn>
                <a:cxn ang="0">
                  <a:pos x="166" y="328"/>
                </a:cxn>
                <a:cxn ang="0">
                  <a:pos x="212" y="279"/>
                </a:cxn>
                <a:cxn ang="0">
                  <a:pos x="385" y="212"/>
                </a:cxn>
                <a:cxn ang="0">
                  <a:pos x="353" y="291"/>
                </a:cxn>
                <a:cxn ang="0">
                  <a:pos x="327" y="302"/>
                </a:cxn>
                <a:cxn ang="0">
                  <a:pos x="317" y="290"/>
                </a:cxn>
                <a:cxn ang="0">
                  <a:pos x="339" y="276"/>
                </a:cxn>
                <a:cxn ang="0">
                  <a:pos x="356" y="201"/>
                </a:cxn>
                <a:cxn ang="0">
                  <a:pos x="295" y="236"/>
                </a:cxn>
                <a:cxn ang="0">
                  <a:pos x="222" y="200"/>
                </a:cxn>
                <a:cxn ang="0">
                  <a:pos x="254" y="116"/>
                </a:cxn>
                <a:cxn ang="0">
                  <a:pos x="327" y="133"/>
                </a:cxn>
                <a:cxn ang="0">
                  <a:pos x="280" y="136"/>
                </a:cxn>
                <a:cxn ang="0">
                  <a:pos x="239" y="174"/>
                </a:cxn>
                <a:cxn ang="0">
                  <a:pos x="279" y="215"/>
                </a:cxn>
                <a:cxn ang="0">
                  <a:pos x="325" y="166"/>
                </a:cxn>
                <a:cxn ang="0">
                  <a:pos x="528" y="113"/>
                </a:cxn>
                <a:cxn ang="0">
                  <a:pos x="446" y="193"/>
                </a:cxn>
                <a:cxn ang="0">
                  <a:pos x="432" y="181"/>
                </a:cxn>
                <a:cxn ang="0">
                  <a:pos x="428" y="85"/>
                </a:cxn>
                <a:cxn ang="0">
                  <a:pos x="396" y="29"/>
                </a:cxn>
                <a:cxn ang="0">
                  <a:pos x="351" y="51"/>
                </a:cxn>
                <a:cxn ang="0">
                  <a:pos x="339" y="81"/>
                </a:cxn>
                <a:cxn ang="0">
                  <a:pos x="327" y="72"/>
                </a:cxn>
                <a:cxn ang="0">
                  <a:pos x="326" y="57"/>
                </a:cxn>
                <a:cxn ang="0">
                  <a:pos x="367" y="4"/>
                </a:cxn>
                <a:cxn ang="0">
                  <a:pos x="434" y="29"/>
                </a:cxn>
                <a:cxn ang="0">
                  <a:pos x="452" y="159"/>
                </a:cxn>
                <a:cxn ang="0">
                  <a:pos x="519" y="100"/>
                </a:cxn>
              </a:cxnLst>
              <a:rect l="0" t="0" r="r" b="b"/>
              <a:pathLst>
                <a:path w="528" h="526">
                  <a:moveTo>
                    <a:pt x="184" y="443"/>
                  </a:moveTo>
                  <a:cubicBezTo>
                    <a:pt x="186" y="444"/>
                    <a:pt x="187" y="446"/>
                    <a:pt x="187" y="447"/>
                  </a:cubicBezTo>
                  <a:cubicBezTo>
                    <a:pt x="188" y="448"/>
                    <a:pt x="189" y="449"/>
                    <a:pt x="189" y="450"/>
                  </a:cubicBezTo>
                  <a:cubicBezTo>
                    <a:pt x="189" y="451"/>
                    <a:pt x="189" y="452"/>
                    <a:pt x="189" y="452"/>
                  </a:cubicBezTo>
                  <a:cubicBezTo>
                    <a:pt x="189" y="453"/>
                    <a:pt x="188" y="454"/>
                    <a:pt x="188" y="454"/>
                  </a:cubicBezTo>
                  <a:lnTo>
                    <a:pt x="117" y="525"/>
                  </a:lnTo>
                  <a:cubicBezTo>
                    <a:pt x="116" y="525"/>
                    <a:pt x="116" y="526"/>
                    <a:pt x="115" y="526"/>
                  </a:cubicBezTo>
                  <a:cubicBezTo>
                    <a:pt x="114" y="526"/>
                    <a:pt x="114" y="526"/>
                    <a:pt x="113" y="526"/>
                  </a:cubicBezTo>
                  <a:cubicBezTo>
                    <a:pt x="112" y="526"/>
                    <a:pt x="111" y="525"/>
                    <a:pt x="110" y="525"/>
                  </a:cubicBezTo>
                  <a:cubicBezTo>
                    <a:pt x="108" y="524"/>
                    <a:pt x="107" y="523"/>
                    <a:pt x="106" y="522"/>
                  </a:cubicBezTo>
                  <a:cubicBezTo>
                    <a:pt x="105" y="520"/>
                    <a:pt x="104" y="519"/>
                    <a:pt x="103" y="518"/>
                  </a:cubicBezTo>
                  <a:cubicBezTo>
                    <a:pt x="102" y="517"/>
                    <a:pt x="102" y="516"/>
                    <a:pt x="101" y="515"/>
                  </a:cubicBezTo>
                  <a:cubicBezTo>
                    <a:pt x="101" y="514"/>
                    <a:pt x="101" y="513"/>
                    <a:pt x="101" y="512"/>
                  </a:cubicBezTo>
                  <a:cubicBezTo>
                    <a:pt x="101" y="512"/>
                    <a:pt x="102" y="511"/>
                    <a:pt x="102" y="510"/>
                  </a:cubicBezTo>
                  <a:lnTo>
                    <a:pt x="131" y="482"/>
                  </a:lnTo>
                  <a:lnTo>
                    <a:pt x="27" y="379"/>
                  </a:lnTo>
                  <a:lnTo>
                    <a:pt x="17" y="421"/>
                  </a:lnTo>
                  <a:cubicBezTo>
                    <a:pt x="16" y="423"/>
                    <a:pt x="15" y="424"/>
                    <a:pt x="15" y="425"/>
                  </a:cubicBezTo>
                  <a:cubicBezTo>
                    <a:pt x="14" y="426"/>
                    <a:pt x="13" y="427"/>
                    <a:pt x="12" y="427"/>
                  </a:cubicBezTo>
                  <a:cubicBezTo>
                    <a:pt x="11" y="427"/>
                    <a:pt x="10" y="426"/>
                    <a:pt x="9" y="425"/>
                  </a:cubicBezTo>
                  <a:cubicBezTo>
                    <a:pt x="8" y="425"/>
                    <a:pt x="6" y="423"/>
                    <a:pt x="5" y="422"/>
                  </a:cubicBezTo>
                  <a:cubicBezTo>
                    <a:pt x="4" y="420"/>
                    <a:pt x="3" y="419"/>
                    <a:pt x="2" y="418"/>
                  </a:cubicBezTo>
                  <a:cubicBezTo>
                    <a:pt x="1" y="418"/>
                    <a:pt x="1" y="417"/>
                    <a:pt x="0" y="416"/>
                  </a:cubicBezTo>
                  <a:cubicBezTo>
                    <a:pt x="0" y="415"/>
                    <a:pt x="0" y="414"/>
                    <a:pt x="0" y="414"/>
                  </a:cubicBezTo>
                  <a:cubicBezTo>
                    <a:pt x="0" y="413"/>
                    <a:pt x="0" y="412"/>
                    <a:pt x="0" y="411"/>
                  </a:cubicBezTo>
                  <a:lnTo>
                    <a:pt x="11" y="359"/>
                  </a:lnTo>
                  <a:cubicBezTo>
                    <a:pt x="11" y="359"/>
                    <a:pt x="12" y="358"/>
                    <a:pt x="12" y="358"/>
                  </a:cubicBezTo>
                  <a:cubicBezTo>
                    <a:pt x="12" y="357"/>
                    <a:pt x="12" y="357"/>
                    <a:pt x="13" y="356"/>
                  </a:cubicBezTo>
                  <a:cubicBezTo>
                    <a:pt x="13" y="355"/>
                    <a:pt x="14" y="354"/>
                    <a:pt x="15" y="353"/>
                  </a:cubicBezTo>
                  <a:cubicBezTo>
                    <a:pt x="16" y="353"/>
                    <a:pt x="17" y="351"/>
                    <a:pt x="18" y="350"/>
                  </a:cubicBezTo>
                  <a:cubicBezTo>
                    <a:pt x="20" y="349"/>
                    <a:pt x="21" y="347"/>
                    <a:pt x="22" y="346"/>
                  </a:cubicBezTo>
                  <a:cubicBezTo>
                    <a:pt x="24" y="345"/>
                    <a:pt x="25" y="345"/>
                    <a:pt x="26" y="344"/>
                  </a:cubicBezTo>
                  <a:cubicBezTo>
                    <a:pt x="26" y="344"/>
                    <a:pt x="27" y="344"/>
                    <a:pt x="28" y="344"/>
                  </a:cubicBezTo>
                  <a:cubicBezTo>
                    <a:pt x="28" y="344"/>
                    <a:pt x="29" y="344"/>
                    <a:pt x="29" y="345"/>
                  </a:cubicBezTo>
                  <a:lnTo>
                    <a:pt x="149" y="464"/>
                  </a:lnTo>
                  <a:lnTo>
                    <a:pt x="173" y="440"/>
                  </a:lnTo>
                  <a:cubicBezTo>
                    <a:pt x="174" y="439"/>
                    <a:pt x="174" y="439"/>
                    <a:pt x="175" y="438"/>
                  </a:cubicBezTo>
                  <a:cubicBezTo>
                    <a:pt x="176" y="438"/>
                    <a:pt x="177" y="438"/>
                    <a:pt x="178" y="439"/>
                  </a:cubicBezTo>
                  <a:cubicBezTo>
                    <a:pt x="179" y="439"/>
                    <a:pt x="180" y="439"/>
                    <a:pt x="181" y="440"/>
                  </a:cubicBezTo>
                  <a:cubicBezTo>
                    <a:pt x="182" y="441"/>
                    <a:pt x="183" y="442"/>
                    <a:pt x="184" y="443"/>
                  </a:cubicBezTo>
                  <a:close/>
                  <a:moveTo>
                    <a:pt x="232" y="263"/>
                  </a:moveTo>
                  <a:cubicBezTo>
                    <a:pt x="238" y="269"/>
                    <a:pt x="244" y="275"/>
                    <a:pt x="249" y="282"/>
                  </a:cubicBezTo>
                  <a:cubicBezTo>
                    <a:pt x="254" y="289"/>
                    <a:pt x="259" y="296"/>
                    <a:pt x="263" y="303"/>
                  </a:cubicBezTo>
                  <a:cubicBezTo>
                    <a:pt x="267" y="310"/>
                    <a:pt x="270" y="318"/>
                    <a:pt x="272" y="325"/>
                  </a:cubicBezTo>
                  <a:cubicBezTo>
                    <a:pt x="274" y="333"/>
                    <a:pt x="274" y="341"/>
                    <a:pt x="274" y="349"/>
                  </a:cubicBezTo>
                  <a:cubicBezTo>
                    <a:pt x="273" y="357"/>
                    <a:pt x="271" y="365"/>
                    <a:pt x="267" y="373"/>
                  </a:cubicBezTo>
                  <a:cubicBezTo>
                    <a:pt x="263" y="381"/>
                    <a:pt x="257" y="389"/>
                    <a:pt x="249" y="396"/>
                  </a:cubicBezTo>
                  <a:cubicBezTo>
                    <a:pt x="246" y="399"/>
                    <a:pt x="243" y="402"/>
                    <a:pt x="240" y="405"/>
                  </a:cubicBezTo>
                  <a:cubicBezTo>
                    <a:pt x="237" y="407"/>
                    <a:pt x="234" y="409"/>
                    <a:pt x="231" y="411"/>
                  </a:cubicBezTo>
                  <a:cubicBezTo>
                    <a:pt x="228" y="413"/>
                    <a:pt x="226" y="414"/>
                    <a:pt x="223" y="415"/>
                  </a:cubicBezTo>
                  <a:cubicBezTo>
                    <a:pt x="221" y="416"/>
                    <a:pt x="219" y="416"/>
                    <a:pt x="218" y="416"/>
                  </a:cubicBezTo>
                  <a:cubicBezTo>
                    <a:pt x="217" y="416"/>
                    <a:pt x="215" y="416"/>
                    <a:pt x="214" y="415"/>
                  </a:cubicBezTo>
                  <a:cubicBezTo>
                    <a:pt x="213" y="414"/>
                    <a:pt x="211" y="413"/>
                    <a:pt x="209" y="411"/>
                  </a:cubicBezTo>
                  <a:cubicBezTo>
                    <a:pt x="208" y="410"/>
                    <a:pt x="207" y="408"/>
                    <a:pt x="206" y="407"/>
                  </a:cubicBezTo>
                  <a:cubicBezTo>
                    <a:pt x="205" y="406"/>
                    <a:pt x="204" y="406"/>
                    <a:pt x="204" y="405"/>
                  </a:cubicBezTo>
                  <a:cubicBezTo>
                    <a:pt x="204" y="404"/>
                    <a:pt x="204" y="404"/>
                    <a:pt x="204" y="403"/>
                  </a:cubicBezTo>
                  <a:cubicBezTo>
                    <a:pt x="204" y="402"/>
                    <a:pt x="205" y="402"/>
                    <a:pt x="205" y="401"/>
                  </a:cubicBezTo>
                  <a:cubicBezTo>
                    <a:pt x="206" y="401"/>
                    <a:pt x="207" y="400"/>
                    <a:pt x="209" y="399"/>
                  </a:cubicBezTo>
                  <a:cubicBezTo>
                    <a:pt x="211" y="398"/>
                    <a:pt x="213" y="397"/>
                    <a:pt x="216" y="395"/>
                  </a:cubicBezTo>
                  <a:cubicBezTo>
                    <a:pt x="219" y="394"/>
                    <a:pt x="222" y="392"/>
                    <a:pt x="225" y="390"/>
                  </a:cubicBezTo>
                  <a:cubicBezTo>
                    <a:pt x="229" y="387"/>
                    <a:pt x="232" y="384"/>
                    <a:pt x="236" y="381"/>
                  </a:cubicBezTo>
                  <a:cubicBezTo>
                    <a:pt x="243" y="374"/>
                    <a:pt x="247" y="367"/>
                    <a:pt x="249" y="359"/>
                  </a:cubicBezTo>
                  <a:cubicBezTo>
                    <a:pt x="252" y="352"/>
                    <a:pt x="252" y="344"/>
                    <a:pt x="251" y="337"/>
                  </a:cubicBezTo>
                  <a:cubicBezTo>
                    <a:pt x="249" y="329"/>
                    <a:pt x="247" y="322"/>
                    <a:pt x="242" y="315"/>
                  </a:cubicBezTo>
                  <a:cubicBezTo>
                    <a:pt x="238" y="307"/>
                    <a:pt x="233" y="300"/>
                    <a:pt x="227" y="294"/>
                  </a:cubicBezTo>
                  <a:cubicBezTo>
                    <a:pt x="225" y="300"/>
                    <a:pt x="222" y="306"/>
                    <a:pt x="219" y="313"/>
                  </a:cubicBezTo>
                  <a:cubicBezTo>
                    <a:pt x="215" y="320"/>
                    <a:pt x="210" y="326"/>
                    <a:pt x="204" y="333"/>
                  </a:cubicBezTo>
                  <a:cubicBezTo>
                    <a:pt x="196" y="341"/>
                    <a:pt x="189" y="346"/>
                    <a:pt x="182" y="349"/>
                  </a:cubicBezTo>
                  <a:cubicBezTo>
                    <a:pt x="174" y="352"/>
                    <a:pt x="167" y="353"/>
                    <a:pt x="161" y="353"/>
                  </a:cubicBezTo>
                  <a:cubicBezTo>
                    <a:pt x="154" y="353"/>
                    <a:pt x="148" y="351"/>
                    <a:pt x="141" y="347"/>
                  </a:cubicBezTo>
                  <a:cubicBezTo>
                    <a:pt x="135" y="343"/>
                    <a:pt x="129" y="339"/>
                    <a:pt x="123" y="333"/>
                  </a:cubicBezTo>
                  <a:cubicBezTo>
                    <a:pt x="117" y="327"/>
                    <a:pt x="112" y="320"/>
                    <a:pt x="109" y="313"/>
                  </a:cubicBezTo>
                  <a:cubicBezTo>
                    <a:pt x="105" y="306"/>
                    <a:pt x="103" y="299"/>
                    <a:pt x="102" y="291"/>
                  </a:cubicBezTo>
                  <a:cubicBezTo>
                    <a:pt x="102" y="283"/>
                    <a:pt x="103" y="275"/>
                    <a:pt x="107" y="267"/>
                  </a:cubicBezTo>
                  <a:cubicBezTo>
                    <a:pt x="110" y="258"/>
                    <a:pt x="116" y="250"/>
                    <a:pt x="124" y="242"/>
                  </a:cubicBezTo>
                  <a:cubicBezTo>
                    <a:pt x="129" y="237"/>
                    <a:pt x="135" y="232"/>
                    <a:pt x="141" y="230"/>
                  </a:cubicBezTo>
                  <a:cubicBezTo>
                    <a:pt x="147" y="227"/>
                    <a:pt x="153" y="225"/>
                    <a:pt x="158" y="224"/>
                  </a:cubicBezTo>
                  <a:cubicBezTo>
                    <a:pt x="164" y="224"/>
                    <a:pt x="170" y="224"/>
                    <a:pt x="176" y="226"/>
                  </a:cubicBezTo>
                  <a:cubicBezTo>
                    <a:pt x="182" y="227"/>
                    <a:pt x="189" y="230"/>
                    <a:pt x="195" y="233"/>
                  </a:cubicBezTo>
                  <a:cubicBezTo>
                    <a:pt x="201" y="237"/>
                    <a:pt x="207" y="241"/>
                    <a:pt x="213" y="246"/>
                  </a:cubicBezTo>
                  <a:cubicBezTo>
                    <a:pt x="220" y="251"/>
                    <a:pt x="226" y="257"/>
                    <a:pt x="232" y="263"/>
                  </a:cubicBezTo>
                  <a:close/>
                  <a:moveTo>
                    <a:pt x="212" y="279"/>
                  </a:moveTo>
                  <a:cubicBezTo>
                    <a:pt x="203" y="271"/>
                    <a:pt x="195" y="264"/>
                    <a:pt x="187" y="259"/>
                  </a:cubicBezTo>
                  <a:cubicBezTo>
                    <a:pt x="180" y="254"/>
                    <a:pt x="173" y="250"/>
                    <a:pt x="167" y="249"/>
                  </a:cubicBezTo>
                  <a:cubicBezTo>
                    <a:pt x="161" y="248"/>
                    <a:pt x="156" y="248"/>
                    <a:pt x="151" y="249"/>
                  </a:cubicBezTo>
                  <a:cubicBezTo>
                    <a:pt x="146" y="251"/>
                    <a:pt x="141" y="254"/>
                    <a:pt x="136" y="258"/>
                  </a:cubicBezTo>
                  <a:cubicBezTo>
                    <a:pt x="132" y="263"/>
                    <a:pt x="129" y="268"/>
                    <a:pt x="127" y="273"/>
                  </a:cubicBezTo>
                  <a:cubicBezTo>
                    <a:pt x="126" y="277"/>
                    <a:pt x="125" y="282"/>
                    <a:pt x="126" y="287"/>
                  </a:cubicBezTo>
                  <a:cubicBezTo>
                    <a:pt x="127" y="292"/>
                    <a:pt x="128" y="297"/>
                    <a:pt x="131" y="301"/>
                  </a:cubicBezTo>
                  <a:cubicBezTo>
                    <a:pt x="133" y="306"/>
                    <a:pt x="136" y="310"/>
                    <a:pt x="140" y="313"/>
                  </a:cubicBezTo>
                  <a:cubicBezTo>
                    <a:pt x="144" y="317"/>
                    <a:pt x="148" y="321"/>
                    <a:pt x="153" y="323"/>
                  </a:cubicBezTo>
                  <a:cubicBezTo>
                    <a:pt x="157" y="326"/>
                    <a:pt x="161" y="327"/>
                    <a:pt x="166" y="328"/>
                  </a:cubicBezTo>
                  <a:cubicBezTo>
                    <a:pt x="170" y="328"/>
                    <a:pt x="174" y="328"/>
                    <a:pt x="179" y="326"/>
                  </a:cubicBezTo>
                  <a:cubicBezTo>
                    <a:pt x="183" y="324"/>
                    <a:pt x="188" y="321"/>
                    <a:pt x="192" y="316"/>
                  </a:cubicBezTo>
                  <a:cubicBezTo>
                    <a:pt x="198" y="311"/>
                    <a:pt x="202" y="305"/>
                    <a:pt x="205" y="298"/>
                  </a:cubicBezTo>
                  <a:cubicBezTo>
                    <a:pt x="209" y="292"/>
                    <a:pt x="211" y="286"/>
                    <a:pt x="212" y="279"/>
                  </a:cubicBezTo>
                  <a:close/>
                  <a:moveTo>
                    <a:pt x="345" y="150"/>
                  </a:moveTo>
                  <a:cubicBezTo>
                    <a:pt x="351" y="156"/>
                    <a:pt x="357" y="162"/>
                    <a:pt x="362" y="169"/>
                  </a:cubicBezTo>
                  <a:cubicBezTo>
                    <a:pt x="367" y="176"/>
                    <a:pt x="372" y="183"/>
                    <a:pt x="376" y="190"/>
                  </a:cubicBezTo>
                  <a:cubicBezTo>
                    <a:pt x="380" y="197"/>
                    <a:pt x="383" y="205"/>
                    <a:pt x="385" y="212"/>
                  </a:cubicBezTo>
                  <a:cubicBezTo>
                    <a:pt x="387" y="220"/>
                    <a:pt x="387" y="228"/>
                    <a:pt x="387" y="236"/>
                  </a:cubicBezTo>
                  <a:cubicBezTo>
                    <a:pt x="386" y="244"/>
                    <a:pt x="384" y="252"/>
                    <a:pt x="380" y="260"/>
                  </a:cubicBezTo>
                  <a:cubicBezTo>
                    <a:pt x="376" y="268"/>
                    <a:pt x="370" y="275"/>
                    <a:pt x="362" y="283"/>
                  </a:cubicBezTo>
                  <a:cubicBezTo>
                    <a:pt x="359" y="286"/>
                    <a:pt x="356" y="289"/>
                    <a:pt x="353" y="291"/>
                  </a:cubicBezTo>
                  <a:cubicBezTo>
                    <a:pt x="350" y="294"/>
                    <a:pt x="347" y="296"/>
                    <a:pt x="344" y="298"/>
                  </a:cubicBezTo>
                  <a:cubicBezTo>
                    <a:pt x="341" y="299"/>
                    <a:pt x="339" y="301"/>
                    <a:pt x="337" y="302"/>
                  </a:cubicBezTo>
                  <a:cubicBezTo>
                    <a:pt x="334" y="303"/>
                    <a:pt x="333" y="303"/>
                    <a:pt x="331" y="303"/>
                  </a:cubicBezTo>
                  <a:cubicBezTo>
                    <a:pt x="330" y="303"/>
                    <a:pt x="329" y="303"/>
                    <a:pt x="327" y="302"/>
                  </a:cubicBezTo>
                  <a:cubicBezTo>
                    <a:pt x="326" y="301"/>
                    <a:pt x="324" y="300"/>
                    <a:pt x="322" y="298"/>
                  </a:cubicBezTo>
                  <a:cubicBezTo>
                    <a:pt x="321" y="297"/>
                    <a:pt x="320" y="295"/>
                    <a:pt x="319" y="294"/>
                  </a:cubicBezTo>
                  <a:cubicBezTo>
                    <a:pt x="318" y="293"/>
                    <a:pt x="317" y="292"/>
                    <a:pt x="317" y="292"/>
                  </a:cubicBezTo>
                  <a:cubicBezTo>
                    <a:pt x="317" y="291"/>
                    <a:pt x="317" y="290"/>
                    <a:pt x="317" y="290"/>
                  </a:cubicBezTo>
                  <a:cubicBezTo>
                    <a:pt x="317" y="289"/>
                    <a:pt x="318" y="289"/>
                    <a:pt x="318" y="288"/>
                  </a:cubicBezTo>
                  <a:cubicBezTo>
                    <a:pt x="319" y="287"/>
                    <a:pt x="320" y="287"/>
                    <a:pt x="322" y="286"/>
                  </a:cubicBezTo>
                  <a:cubicBezTo>
                    <a:pt x="324" y="285"/>
                    <a:pt x="327" y="284"/>
                    <a:pt x="329" y="282"/>
                  </a:cubicBezTo>
                  <a:cubicBezTo>
                    <a:pt x="332" y="281"/>
                    <a:pt x="335" y="279"/>
                    <a:pt x="339" y="276"/>
                  </a:cubicBezTo>
                  <a:cubicBezTo>
                    <a:pt x="342" y="274"/>
                    <a:pt x="345" y="271"/>
                    <a:pt x="349" y="268"/>
                  </a:cubicBezTo>
                  <a:cubicBezTo>
                    <a:pt x="356" y="261"/>
                    <a:pt x="360" y="254"/>
                    <a:pt x="363" y="246"/>
                  </a:cubicBezTo>
                  <a:cubicBezTo>
                    <a:pt x="365" y="239"/>
                    <a:pt x="365" y="231"/>
                    <a:pt x="364" y="224"/>
                  </a:cubicBezTo>
                  <a:cubicBezTo>
                    <a:pt x="363" y="216"/>
                    <a:pt x="360" y="209"/>
                    <a:pt x="356" y="201"/>
                  </a:cubicBezTo>
                  <a:cubicBezTo>
                    <a:pt x="351" y="194"/>
                    <a:pt x="346" y="187"/>
                    <a:pt x="340" y="181"/>
                  </a:cubicBezTo>
                  <a:cubicBezTo>
                    <a:pt x="338" y="186"/>
                    <a:pt x="336" y="193"/>
                    <a:pt x="332" y="200"/>
                  </a:cubicBezTo>
                  <a:cubicBezTo>
                    <a:pt x="329" y="206"/>
                    <a:pt x="324" y="213"/>
                    <a:pt x="317" y="220"/>
                  </a:cubicBezTo>
                  <a:cubicBezTo>
                    <a:pt x="309" y="228"/>
                    <a:pt x="302" y="233"/>
                    <a:pt x="295" y="236"/>
                  </a:cubicBezTo>
                  <a:cubicBezTo>
                    <a:pt x="287" y="239"/>
                    <a:pt x="280" y="240"/>
                    <a:pt x="274" y="240"/>
                  </a:cubicBezTo>
                  <a:cubicBezTo>
                    <a:pt x="267" y="239"/>
                    <a:pt x="261" y="237"/>
                    <a:pt x="254" y="234"/>
                  </a:cubicBezTo>
                  <a:cubicBezTo>
                    <a:pt x="248" y="230"/>
                    <a:pt x="242" y="226"/>
                    <a:pt x="236" y="220"/>
                  </a:cubicBezTo>
                  <a:cubicBezTo>
                    <a:pt x="230" y="214"/>
                    <a:pt x="225" y="207"/>
                    <a:pt x="222" y="200"/>
                  </a:cubicBezTo>
                  <a:cubicBezTo>
                    <a:pt x="218" y="193"/>
                    <a:pt x="216" y="185"/>
                    <a:pt x="216" y="178"/>
                  </a:cubicBezTo>
                  <a:cubicBezTo>
                    <a:pt x="215" y="170"/>
                    <a:pt x="217" y="162"/>
                    <a:pt x="220" y="154"/>
                  </a:cubicBezTo>
                  <a:cubicBezTo>
                    <a:pt x="223" y="145"/>
                    <a:pt x="229" y="137"/>
                    <a:pt x="237" y="129"/>
                  </a:cubicBezTo>
                  <a:cubicBezTo>
                    <a:pt x="242" y="124"/>
                    <a:pt x="248" y="119"/>
                    <a:pt x="254" y="116"/>
                  </a:cubicBezTo>
                  <a:cubicBezTo>
                    <a:pt x="260" y="113"/>
                    <a:pt x="266" y="112"/>
                    <a:pt x="272" y="111"/>
                  </a:cubicBezTo>
                  <a:cubicBezTo>
                    <a:pt x="278" y="111"/>
                    <a:pt x="284" y="111"/>
                    <a:pt x="290" y="113"/>
                  </a:cubicBezTo>
                  <a:cubicBezTo>
                    <a:pt x="296" y="114"/>
                    <a:pt x="302" y="117"/>
                    <a:pt x="308" y="120"/>
                  </a:cubicBezTo>
                  <a:cubicBezTo>
                    <a:pt x="314" y="124"/>
                    <a:pt x="320" y="128"/>
                    <a:pt x="327" y="133"/>
                  </a:cubicBezTo>
                  <a:cubicBezTo>
                    <a:pt x="333" y="138"/>
                    <a:pt x="339" y="144"/>
                    <a:pt x="345" y="150"/>
                  </a:cubicBezTo>
                  <a:close/>
                  <a:moveTo>
                    <a:pt x="325" y="166"/>
                  </a:moveTo>
                  <a:cubicBezTo>
                    <a:pt x="316" y="157"/>
                    <a:pt x="308" y="150"/>
                    <a:pt x="300" y="145"/>
                  </a:cubicBezTo>
                  <a:cubicBezTo>
                    <a:pt x="293" y="141"/>
                    <a:pt x="286" y="137"/>
                    <a:pt x="280" y="136"/>
                  </a:cubicBezTo>
                  <a:cubicBezTo>
                    <a:pt x="274" y="134"/>
                    <a:pt x="269" y="135"/>
                    <a:pt x="264" y="136"/>
                  </a:cubicBezTo>
                  <a:cubicBezTo>
                    <a:pt x="259" y="138"/>
                    <a:pt x="254" y="141"/>
                    <a:pt x="250" y="145"/>
                  </a:cubicBezTo>
                  <a:cubicBezTo>
                    <a:pt x="245" y="150"/>
                    <a:pt x="242" y="155"/>
                    <a:pt x="240" y="159"/>
                  </a:cubicBezTo>
                  <a:cubicBezTo>
                    <a:pt x="239" y="164"/>
                    <a:pt x="238" y="169"/>
                    <a:pt x="239" y="174"/>
                  </a:cubicBezTo>
                  <a:cubicBezTo>
                    <a:pt x="240" y="179"/>
                    <a:pt x="241" y="183"/>
                    <a:pt x="244" y="188"/>
                  </a:cubicBezTo>
                  <a:cubicBezTo>
                    <a:pt x="246" y="192"/>
                    <a:pt x="249" y="197"/>
                    <a:pt x="253" y="200"/>
                  </a:cubicBezTo>
                  <a:cubicBezTo>
                    <a:pt x="257" y="204"/>
                    <a:pt x="262" y="208"/>
                    <a:pt x="266" y="210"/>
                  </a:cubicBezTo>
                  <a:cubicBezTo>
                    <a:pt x="270" y="213"/>
                    <a:pt x="274" y="214"/>
                    <a:pt x="279" y="215"/>
                  </a:cubicBezTo>
                  <a:cubicBezTo>
                    <a:pt x="283" y="215"/>
                    <a:pt x="288" y="214"/>
                    <a:pt x="292" y="213"/>
                  </a:cubicBezTo>
                  <a:cubicBezTo>
                    <a:pt x="296" y="211"/>
                    <a:pt x="301" y="207"/>
                    <a:pt x="306" y="203"/>
                  </a:cubicBezTo>
                  <a:cubicBezTo>
                    <a:pt x="311" y="198"/>
                    <a:pt x="315" y="192"/>
                    <a:pt x="318" y="185"/>
                  </a:cubicBezTo>
                  <a:cubicBezTo>
                    <a:pt x="322" y="179"/>
                    <a:pt x="324" y="172"/>
                    <a:pt x="325" y="166"/>
                  </a:cubicBezTo>
                  <a:close/>
                  <a:moveTo>
                    <a:pt x="523" y="103"/>
                  </a:moveTo>
                  <a:cubicBezTo>
                    <a:pt x="524" y="105"/>
                    <a:pt x="525" y="106"/>
                    <a:pt x="526" y="107"/>
                  </a:cubicBezTo>
                  <a:cubicBezTo>
                    <a:pt x="527" y="108"/>
                    <a:pt x="527" y="109"/>
                    <a:pt x="528" y="110"/>
                  </a:cubicBezTo>
                  <a:cubicBezTo>
                    <a:pt x="528" y="111"/>
                    <a:pt x="528" y="112"/>
                    <a:pt x="528" y="113"/>
                  </a:cubicBezTo>
                  <a:cubicBezTo>
                    <a:pt x="528" y="114"/>
                    <a:pt x="527" y="114"/>
                    <a:pt x="527" y="115"/>
                  </a:cubicBezTo>
                  <a:lnTo>
                    <a:pt x="452" y="190"/>
                  </a:lnTo>
                  <a:cubicBezTo>
                    <a:pt x="451" y="191"/>
                    <a:pt x="450" y="192"/>
                    <a:pt x="449" y="192"/>
                  </a:cubicBezTo>
                  <a:cubicBezTo>
                    <a:pt x="448" y="193"/>
                    <a:pt x="447" y="193"/>
                    <a:pt x="446" y="193"/>
                  </a:cubicBezTo>
                  <a:cubicBezTo>
                    <a:pt x="444" y="193"/>
                    <a:pt x="443" y="193"/>
                    <a:pt x="442" y="192"/>
                  </a:cubicBezTo>
                  <a:cubicBezTo>
                    <a:pt x="441" y="191"/>
                    <a:pt x="439" y="190"/>
                    <a:pt x="438" y="188"/>
                  </a:cubicBezTo>
                  <a:cubicBezTo>
                    <a:pt x="436" y="187"/>
                    <a:pt x="435" y="186"/>
                    <a:pt x="434" y="184"/>
                  </a:cubicBezTo>
                  <a:cubicBezTo>
                    <a:pt x="433" y="183"/>
                    <a:pt x="433" y="182"/>
                    <a:pt x="432" y="181"/>
                  </a:cubicBezTo>
                  <a:cubicBezTo>
                    <a:pt x="432" y="180"/>
                    <a:pt x="431" y="179"/>
                    <a:pt x="431" y="177"/>
                  </a:cubicBezTo>
                  <a:cubicBezTo>
                    <a:pt x="431" y="176"/>
                    <a:pt x="431" y="174"/>
                    <a:pt x="431" y="173"/>
                  </a:cubicBezTo>
                  <a:lnTo>
                    <a:pt x="430" y="117"/>
                  </a:lnTo>
                  <a:cubicBezTo>
                    <a:pt x="430" y="105"/>
                    <a:pt x="429" y="94"/>
                    <a:pt x="428" y="85"/>
                  </a:cubicBezTo>
                  <a:cubicBezTo>
                    <a:pt x="426" y="76"/>
                    <a:pt x="425" y="69"/>
                    <a:pt x="422" y="62"/>
                  </a:cubicBezTo>
                  <a:cubicBezTo>
                    <a:pt x="420" y="56"/>
                    <a:pt x="418" y="51"/>
                    <a:pt x="415" y="47"/>
                  </a:cubicBezTo>
                  <a:cubicBezTo>
                    <a:pt x="412" y="43"/>
                    <a:pt x="409" y="39"/>
                    <a:pt x="406" y="36"/>
                  </a:cubicBezTo>
                  <a:cubicBezTo>
                    <a:pt x="403" y="33"/>
                    <a:pt x="400" y="31"/>
                    <a:pt x="396" y="29"/>
                  </a:cubicBezTo>
                  <a:cubicBezTo>
                    <a:pt x="393" y="27"/>
                    <a:pt x="389" y="27"/>
                    <a:pt x="385" y="26"/>
                  </a:cubicBezTo>
                  <a:cubicBezTo>
                    <a:pt x="381" y="26"/>
                    <a:pt x="377" y="27"/>
                    <a:pt x="373" y="29"/>
                  </a:cubicBezTo>
                  <a:cubicBezTo>
                    <a:pt x="369" y="31"/>
                    <a:pt x="365" y="33"/>
                    <a:pt x="361" y="37"/>
                  </a:cubicBezTo>
                  <a:cubicBezTo>
                    <a:pt x="357" y="41"/>
                    <a:pt x="353" y="46"/>
                    <a:pt x="351" y="51"/>
                  </a:cubicBezTo>
                  <a:cubicBezTo>
                    <a:pt x="349" y="55"/>
                    <a:pt x="347" y="60"/>
                    <a:pt x="346" y="64"/>
                  </a:cubicBezTo>
                  <a:cubicBezTo>
                    <a:pt x="344" y="68"/>
                    <a:pt x="343" y="71"/>
                    <a:pt x="343" y="74"/>
                  </a:cubicBezTo>
                  <a:cubicBezTo>
                    <a:pt x="342" y="77"/>
                    <a:pt x="342" y="79"/>
                    <a:pt x="341" y="80"/>
                  </a:cubicBezTo>
                  <a:cubicBezTo>
                    <a:pt x="340" y="80"/>
                    <a:pt x="340" y="81"/>
                    <a:pt x="339" y="81"/>
                  </a:cubicBezTo>
                  <a:cubicBezTo>
                    <a:pt x="338" y="81"/>
                    <a:pt x="337" y="81"/>
                    <a:pt x="337" y="81"/>
                  </a:cubicBezTo>
                  <a:cubicBezTo>
                    <a:pt x="336" y="80"/>
                    <a:pt x="335" y="79"/>
                    <a:pt x="333" y="79"/>
                  </a:cubicBezTo>
                  <a:cubicBezTo>
                    <a:pt x="332" y="78"/>
                    <a:pt x="331" y="76"/>
                    <a:pt x="329" y="75"/>
                  </a:cubicBezTo>
                  <a:cubicBezTo>
                    <a:pt x="328" y="74"/>
                    <a:pt x="328" y="73"/>
                    <a:pt x="327" y="72"/>
                  </a:cubicBezTo>
                  <a:cubicBezTo>
                    <a:pt x="326" y="71"/>
                    <a:pt x="326" y="71"/>
                    <a:pt x="325" y="70"/>
                  </a:cubicBezTo>
                  <a:cubicBezTo>
                    <a:pt x="325" y="69"/>
                    <a:pt x="325" y="68"/>
                    <a:pt x="324" y="68"/>
                  </a:cubicBezTo>
                  <a:cubicBezTo>
                    <a:pt x="324" y="67"/>
                    <a:pt x="324" y="66"/>
                    <a:pt x="324" y="64"/>
                  </a:cubicBezTo>
                  <a:cubicBezTo>
                    <a:pt x="324" y="62"/>
                    <a:pt x="325" y="60"/>
                    <a:pt x="326" y="57"/>
                  </a:cubicBezTo>
                  <a:cubicBezTo>
                    <a:pt x="326" y="53"/>
                    <a:pt x="328" y="50"/>
                    <a:pt x="330" y="45"/>
                  </a:cubicBezTo>
                  <a:cubicBezTo>
                    <a:pt x="331" y="41"/>
                    <a:pt x="334" y="36"/>
                    <a:pt x="337" y="32"/>
                  </a:cubicBezTo>
                  <a:cubicBezTo>
                    <a:pt x="340" y="27"/>
                    <a:pt x="343" y="23"/>
                    <a:pt x="347" y="19"/>
                  </a:cubicBezTo>
                  <a:cubicBezTo>
                    <a:pt x="354" y="12"/>
                    <a:pt x="361" y="7"/>
                    <a:pt x="367" y="4"/>
                  </a:cubicBezTo>
                  <a:cubicBezTo>
                    <a:pt x="374" y="1"/>
                    <a:pt x="381" y="0"/>
                    <a:pt x="387" y="0"/>
                  </a:cubicBezTo>
                  <a:cubicBezTo>
                    <a:pt x="394" y="0"/>
                    <a:pt x="400" y="1"/>
                    <a:pt x="406" y="4"/>
                  </a:cubicBezTo>
                  <a:cubicBezTo>
                    <a:pt x="412" y="6"/>
                    <a:pt x="417" y="10"/>
                    <a:pt x="422" y="15"/>
                  </a:cubicBezTo>
                  <a:cubicBezTo>
                    <a:pt x="426" y="19"/>
                    <a:pt x="430" y="24"/>
                    <a:pt x="434" y="29"/>
                  </a:cubicBezTo>
                  <a:cubicBezTo>
                    <a:pt x="437" y="34"/>
                    <a:pt x="440" y="40"/>
                    <a:pt x="443" y="48"/>
                  </a:cubicBezTo>
                  <a:cubicBezTo>
                    <a:pt x="445" y="55"/>
                    <a:pt x="447" y="64"/>
                    <a:pt x="449" y="75"/>
                  </a:cubicBezTo>
                  <a:cubicBezTo>
                    <a:pt x="450" y="86"/>
                    <a:pt x="451" y="99"/>
                    <a:pt x="451" y="115"/>
                  </a:cubicBezTo>
                  <a:lnTo>
                    <a:pt x="452" y="159"/>
                  </a:lnTo>
                  <a:lnTo>
                    <a:pt x="511" y="100"/>
                  </a:lnTo>
                  <a:cubicBezTo>
                    <a:pt x="512" y="99"/>
                    <a:pt x="512" y="99"/>
                    <a:pt x="513" y="99"/>
                  </a:cubicBezTo>
                  <a:cubicBezTo>
                    <a:pt x="514" y="99"/>
                    <a:pt x="515" y="99"/>
                    <a:pt x="516" y="99"/>
                  </a:cubicBezTo>
                  <a:cubicBezTo>
                    <a:pt x="517" y="99"/>
                    <a:pt x="518" y="100"/>
                    <a:pt x="519" y="100"/>
                  </a:cubicBezTo>
                  <a:cubicBezTo>
                    <a:pt x="520" y="101"/>
                    <a:pt x="522" y="102"/>
                    <a:pt x="523" y="10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1339" y="3603"/>
              <a:ext cx="194" cy="201"/>
            </a:xfrm>
            <a:custGeom>
              <a:avLst/>
              <a:gdLst/>
              <a:ahLst/>
              <a:cxnLst>
                <a:cxn ang="0">
                  <a:pos x="189" y="461"/>
                </a:cxn>
                <a:cxn ang="0">
                  <a:pos x="113" y="535"/>
                </a:cxn>
                <a:cxn ang="0">
                  <a:pos x="101" y="524"/>
                </a:cxn>
                <a:cxn ang="0">
                  <a:pos x="27" y="388"/>
                </a:cxn>
                <a:cxn ang="0">
                  <a:pos x="9" y="434"/>
                </a:cxn>
                <a:cxn ang="0">
                  <a:pos x="0" y="423"/>
                </a:cxn>
                <a:cxn ang="0">
                  <a:pos x="13" y="365"/>
                </a:cxn>
                <a:cxn ang="0">
                  <a:pos x="26" y="353"/>
                </a:cxn>
                <a:cxn ang="0">
                  <a:pos x="173" y="449"/>
                </a:cxn>
                <a:cxn ang="0">
                  <a:pos x="184" y="452"/>
                </a:cxn>
                <a:cxn ang="0">
                  <a:pos x="272" y="334"/>
                </a:cxn>
                <a:cxn ang="0">
                  <a:pos x="240" y="414"/>
                </a:cxn>
                <a:cxn ang="0">
                  <a:pos x="214" y="424"/>
                </a:cxn>
                <a:cxn ang="0">
                  <a:pos x="204" y="412"/>
                </a:cxn>
                <a:cxn ang="0">
                  <a:pos x="225" y="399"/>
                </a:cxn>
                <a:cxn ang="0">
                  <a:pos x="242" y="324"/>
                </a:cxn>
                <a:cxn ang="0">
                  <a:pos x="182" y="358"/>
                </a:cxn>
                <a:cxn ang="0">
                  <a:pos x="109" y="322"/>
                </a:cxn>
                <a:cxn ang="0">
                  <a:pos x="141" y="239"/>
                </a:cxn>
                <a:cxn ang="0">
                  <a:pos x="213" y="255"/>
                </a:cxn>
                <a:cxn ang="0">
                  <a:pos x="167" y="258"/>
                </a:cxn>
                <a:cxn ang="0">
                  <a:pos x="126" y="296"/>
                </a:cxn>
                <a:cxn ang="0">
                  <a:pos x="166" y="337"/>
                </a:cxn>
                <a:cxn ang="0">
                  <a:pos x="212" y="288"/>
                </a:cxn>
                <a:cxn ang="0">
                  <a:pos x="385" y="221"/>
                </a:cxn>
                <a:cxn ang="0">
                  <a:pos x="353" y="300"/>
                </a:cxn>
                <a:cxn ang="0">
                  <a:pos x="327" y="311"/>
                </a:cxn>
                <a:cxn ang="0">
                  <a:pos x="317" y="299"/>
                </a:cxn>
                <a:cxn ang="0">
                  <a:pos x="339" y="285"/>
                </a:cxn>
                <a:cxn ang="0">
                  <a:pos x="356" y="210"/>
                </a:cxn>
                <a:cxn ang="0">
                  <a:pos x="295" y="245"/>
                </a:cxn>
                <a:cxn ang="0">
                  <a:pos x="222" y="209"/>
                </a:cxn>
                <a:cxn ang="0">
                  <a:pos x="254" y="125"/>
                </a:cxn>
                <a:cxn ang="0">
                  <a:pos x="327" y="142"/>
                </a:cxn>
                <a:cxn ang="0">
                  <a:pos x="280" y="145"/>
                </a:cxn>
                <a:cxn ang="0">
                  <a:pos x="239" y="183"/>
                </a:cxn>
                <a:cxn ang="0">
                  <a:pos x="279" y="224"/>
                </a:cxn>
                <a:cxn ang="0">
                  <a:pos x="325" y="175"/>
                </a:cxn>
                <a:cxn ang="0">
                  <a:pos x="486" y="102"/>
                </a:cxn>
                <a:cxn ang="0">
                  <a:pos x="513" y="139"/>
                </a:cxn>
                <a:cxn ang="0">
                  <a:pos x="498" y="150"/>
                </a:cxn>
                <a:cxn ang="0">
                  <a:pos x="410" y="178"/>
                </a:cxn>
                <a:cxn ang="0">
                  <a:pos x="396" y="169"/>
                </a:cxn>
                <a:cxn ang="0">
                  <a:pos x="356" y="28"/>
                </a:cxn>
                <a:cxn ang="0">
                  <a:pos x="367" y="11"/>
                </a:cxn>
                <a:cxn ang="0">
                  <a:pos x="384" y="1"/>
                </a:cxn>
                <a:cxn ang="0">
                  <a:pos x="498" y="76"/>
                </a:cxn>
                <a:cxn ang="0">
                  <a:pos x="453" y="106"/>
                </a:cxn>
              </a:cxnLst>
              <a:rect l="0" t="0" r="r" b="b"/>
              <a:pathLst>
                <a:path w="516" h="535">
                  <a:moveTo>
                    <a:pt x="184" y="452"/>
                  </a:moveTo>
                  <a:cubicBezTo>
                    <a:pt x="186" y="453"/>
                    <a:pt x="187" y="455"/>
                    <a:pt x="187" y="456"/>
                  </a:cubicBezTo>
                  <a:cubicBezTo>
                    <a:pt x="188" y="457"/>
                    <a:pt x="189" y="458"/>
                    <a:pt x="189" y="459"/>
                  </a:cubicBezTo>
                  <a:cubicBezTo>
                    <a:pt x="189" y="460"/>
                    <a:pt x="189" y="461"/>
                    <a:pt x="189" y="461"/>
                  </a:cubicBezTo>
                  <a:cubicBezTo>
                    <a:pt x="189" y="462"/>
                    <a:pt x="188" y="463"/>
                    <a:pt x="188" y="463"/>
                  </a:cubicBezTo>
                  <a:lnTo>
                    <a:pt x="117" y="534"/>
                  </a:lnTo>
                  <a:cubicBezTo>
                    <a:pt x="116" y="534"/>
                    <a:pt x="116" y="535"/>
                    <a:pt x="115" y="535"/>
                  </a:cubicBezTo>
                  <a:cubicBezTo>
                    <a:pt x="114" y="535"/>
                    <a:pt x="114" y="535"/>
                    <a:pt x="113" y="535"/>
                  </a:cubicBezTo>
                  <a:cubicBezTo>
                    <a:pt x="112" y="535"/>
                    <a:pt x="111" y="534"/>
                    <a:pt x="110" y="534"/>
                  </a:cubicBezTo>
                  <a:cubicBezTo>
                    <a:pt x="108" y="533"/>
                    <a:pt x="107" y="532"/>
                    <a:pt x="106" y="531"/>
                  </a:cubicBezTo>
                  <a:cubicBezTo>
                    <a:pt x="105" y="529"/>
                    <a:pt x="104" y="528"/>
                    <a:pt x="103" y="527"/>
                  </a:cubicBezTo>
                  <a:cubicBezTo>
                    <a:pt x="102" y="526"/>
                    <a:pt x="102" y="525"/>
                    <a:pt x="101" y="524"/>
                  </a:cubicBezTo>
                  <a:cubicBezTo>
                    <a:pt x="101" y="523"/>
                    <a:pt x="101" y="522"/>
                    <a:pt x="101" y="521"/>
                  </a:cubicBezTo>
                  <a:cubicBezTo>
                    <a:pt x="101" y="521"/>
                    <a:pt x="102" y="520"/>
                    <a:pt x="102" y="519"/>
                  </a:cubicBezTo>
                  <a:lnTo>
                    <a:pt x="131" y="491"/>
                  </a:lnTo>
                  <a:lnTo>
                    <a:pt x="27" y="388"/>
                  </a:lnTo>
                  <a:lnTo>
                    <a:pt x="17" y="430"/>
                  </a:lnTo>
                  <a:cubicBezTo>
                    <a:pt x="16" y="432"/>
                    <a:pt x="15" y="433"/>
                    <a:pt x="15" y="434"/>
                  </a:cubicBezTo>
                  <a:cubicBezTo>
                    <a:pt x="14" y="435"/>
                    <a:pt x="13" y="436"/>
                    <a:pt x="12" y="436"/>
                  </a:cubicBezTo>
                  <a:cubicBezTo>
                    <a:pt x="11" y="436"/>
                    <a:pt x="10" y="435"/>
                    <a:pt x="9" y="434"/>
                  </a:cubicBezTo>
                  <a:cubicBezTo>
                    <a:pt x="8" y="434"/>
                    <a:pt x="7" y="432"/>
                    <a:pt x="5" y="431"/>
                  </a:cubicBezTo>
                  <a:cubicBezTo>
                    <a:pt x="4" y="429"/>
                    <a:pt x="3" y="428"/>
                    <a:pt x="2" y="427"/>
                  </a:cubicBezTo>
                  <a:cubicBezTo>
                    <a:pt x="1" y="427"/>
                    <a:pt x="1" y="426"/>
                    <a:pt x="0" y="425"/>
                  </a:cubicBezTo>
                  <a:cubicBezTo>
                    <a:pt x="0" y="424"/>
                    <a:pt x="0" y="423"/>
                    <a:pt x="0" y="423"/>
                  </a:cubicBezTo>
                  <a:cubicBezTo>
                    <a:pt x="0" y="422"/>
                    <a:pt x="0" y="421"/>
                    <a:pt x="0" y="420"/>
                  </a:cubicBezTo>
                  <a:lnTo>
                    <a:pt x="11" y="368"/>
                  </a:lnTo>
                  <a:cubicBezTo>
                    <a:pt x="11" y="368"/>
                    <a:pt x="12" y="367"/>
                    <a:pt x="12" y="367"/>
                  </a:cubicBezTo>
                  <a:cubicBezTo>
                    <a:pt x="12" y="366"/>
                    <a:pt x="12" y="366"/>
                    <a:pt x="13" y="365"/>
                  </a:cubicBezTo>
                  <a:cubicBezTo>
                    <a:pt x="13" y="364"/>
                    <a:pt x="14" y="363"/>
                    <a:pt x="15" y="362"/>
                  </a:cubicBezTo>
                  <a:cubicBezTo>
                    <a:pt x="16" y="362"/>
                    <a:pt x="17" y="360"/>
                    <a:pt x="18" y="359"/>
                  </a:cubicBezTo>
                  <a:cubicBezTo>
                    <a:pt x="20" y="358"/>
                    <a:pt x="21" y="356"/>
                    <a:pt x="22" y="355"/>
                  </a:cubicBezTo>
                  <a:cubicBezTo>
                    <a:pt x="24" y="354"/>
                    <a:pt x="25" y="354"/>
                    <a:pt x="26" y="353"/>
                  </a:cubicBezTo>
                  <a:cubicBezTo>
                    <a:pt x="26" y="353"/>
                    <a:pt x="27" y="353"/>
                    <a:pt x="28" y="353"/>
                  </a:cubicBezTo>
                  <a:cubicBezTo>
                    <a:pt x="28" y="353"/>
                    <a:pt x="29" y="353"/>
                    <a:pt x="29" y="354"/>
                  </a:cubicBezTo>
                  <a:lnTo>
                    <a:pt x="149" y="473"/>
                  </a:lnTo>
                  <a:lnTo>
                    <a:pt x="173" y="449"/>
                  </a:lnTo>
                  <a:cubicBezTo>
                    <a:pt x="174" y="448"/>
                    <a:pt x="174" y="448"/>
                    <a:pt x="175" y="447"/>
                  </a:cubicBezTo>
                  <a:cubicBezTo>
                    <a:pt x="176" y="447"/>
                    <a:pt x="177" y="447"/>
                    <a:pt x="178" y="448"/>
                  </a:cubicBezTo>
                  <a:cubicBezTo>
                    <a:pt x="179" y="448"/>
                    <a:pt x="180" y="448"/>
                    <a:pt x="181" y="449"/>
                  </a:cubicBezTo>
                  <a:cubicBezTo>
                    <a:pt x="182" y="450"/>
                    <a:pt x="183" y="451"/>
                    <a:pt x="184" y="452"/>
                  </a:cubicBezTo>
                  <a:close/>
                  <a:moveTo>
                    <a:pt x="232" y="272"/>
                  </a:moveTo>
                  <a:cubicBezTo>
                    <a:pt x="238" y="278"/>
                    <a:pt x="244" y="284"/>
                    <a:pt x="249" y="291"/>
                  </a:cubicBezTo>
                  <a:cubicBezTo>
                    <a:pt x="254" y="298"/>
                    <a:pt x="259" y="305"/>
                    <a:pt x="263" y="312"/>
                  </a:cubicBezTo>
                  <a:cubicBezTo>
                    <a:pt x="267" y="319"/>
                    <a:pt x="270" y="327"/>
                    <a:pt x="272" y="334"/>
                  </a:cubicBezTo>
                  <a:cubicBezTo>
                    <a:pt x="274" y="342"/>
                    <a:pt x="274" y="350"/>
                    <a:pt x="274" y="358"/>
                  </a:cubicBezTo>
                  <a:cubicBezTo>
                    <a:pt x="273" y="366"/>
                    <a:pt x="271" y="374"/>
                    <a:pt x="267" y="382"/>
                  </a:cubicBezTo>
                  <a:cubicBezTo>
                    <a:pt x="263" y="390"/>
                    <a:pt x="257" y="398"/>
                    <a:pt x="249" y="405"/>
                  </a:cubicBezTo>
                  <a:cubicBezTo>
                    <a:pt x="246" y="408"/>
                    <a:pt x="243" y="411"/>
                    <a:pt x="240" y="414"/>
                  </a:cubicBezTo>
                  <a:cubicBezTo>
                    <a:pt x="237" y="416"/>
                    <a:pt x="234" y="418"/>
                    <a:pt x="231" y="420"/>
                  </a:cubicBezTo>
                  <a:cubicBezTo>
                    <a:pt x="228" y="422"/>
                    <a:pt x="226" y="423"/>
                    <a:pt x="223" y="424"/>
                  </a:cubicBezTo>
                  <a:cubicBezTo>
                    <a:pt x="221" y="425"/>
                    <a:pt x="219" y="425"/>
                    <a:pt x="218" y="425"/>
                  </a:cubicBezTo>
                  <a:cubicBezTo>
                    <a:pt x="217" y="425"/>
                    <a:pt x="215" y="425"/>
                    <a:pt x="214" y="424"/>
                  </a:cubicBezTo>
                  <a:cubicBezTo>
                    <a:pt x="213" y="423"/>
                    <a:pt x="211" y="422"/>
                    <a:pt x="209" y="420"/>
                  </a:cubicBezTo>
                  <a:cubicBezTo>
                    <a:pt x="208" y="419"/>
                    <a:pt x="207" y="417"/>
                    <a:pt x="206" y="416"/>
                  </a:cubicBezTo>
                  <a:cubicBezTo>
                    <a:pt x="205" y="415"/>
                    <a:pt x="204" y="415"/>
                    <a:pt x="204" y="414"/>
                  </a:cubicBezTo>
                  <a:cubicBezTo>
                    <a:pt x="204" y="413"/>
                    <a:pt x="204" y="413"/>
                    <a:pt x="204" y="412"/>
                  </a:cubicBezTo>
                  <a:cubicBezTo>
                    <a:pt x="204" y="411"/>
                    <a:pt x="205" y="411"/>
                    <a:pt x="205" y="410"/>
                  </a:cubicBezTo>
                  <a:cubicBezTo>
                    <a:pt x="206" y="410"/>
                    <a:pt x="207" y="409"/>
                    <a:pt x="209" y="408"/>
                  </a:cubicBezTo>
                  <a:cubicBezTo>
                    <a:pt x="211" y="407"/>
                    <a:pt x="213" y="406"/>
                    <a:pt x="216" y="404"/>
                  </a:cubicBezTo>
                  <a:cubicBezTo>
                    <a:pt x="219" y="403"/>
                    <a:pt x="222" y="401"/>
                    <a:pt x="225" y="399"/>
                  </a:cubicBezTo>
                  <a:cubicBezTo>
                    <a:pt x="229" y="396"/>
                    <a:pt x="232" y="393"/>
                    <a:pt x="236" y="390"/>
                  </a:cubicBezTo>
                  <a:cubicBezTo>
                    <a:pt x="243" y="383"/>
                    <a:pt x="247" y="376"/>
                    <a:pt x="249" y="368"/>
                  </a:cubicBezTo>
                  <a:cubicBezTo>
                    <a:pt x="252" y="361"/>
                    <a:pt x="252" y="353"/>
                    <a:pt x="251" y="346"/>
                  </a:cubicBezTo>
                  <a:cubicBezTo>
                    <a:pt x="249" y="338"/>
                    <a:pt x="247" y="331"/>
                    <a:pt x="242" y="324"/>
                  </a:cubicBezTo>
                  <a:cubicBezTo>
                    <a:pt x="238" y="316"/>
                    <a:pt x="233" y="309"/>
                    <a:pt x="227" y="303"/>
                  </a:cubicBezTo>
                  <a:cubicBezTo>
                    <a:pt x="225" y="309"/>
                    <a:pt x="223" y="315"/>
                    <a:pt x="219" y="322"/>
                  </a:cubicBezTo>
                  <a:cubicBezTo>
                    <a:pt x="216" y="329"/>
                    <a:pt x="210" y="335"/>
                    <a:pt x="204" y="342"/>
                  </a:cubicBezTo>
                  <a:cubicBezTo>
                    <a:pt x="196" y="350"/>
                    <a:pt x="189" y="355"/>
                    <a:pt x="182" y="358"/>
                  </a:cubicBezTo>
                  <a:cubicBezTo>
                    <a:pt x="174" y="361"/>
                    <a:pt x="167" y="362"/>
                    <a:pt x="161" y="362"/>
                  </a:cubicBezTo>
                  <a:cubicBezTo>
                    <a:pt x="154" y="362"/>
                    <a:pt x="148" y="360"/>
                    <a:pt x="141" y="356"/>
                  </a:cubicBezTo>
                  <a:cubicBezTo>
                    <a:pt x="135" y="352"/>
                    <a:pt x="129" y="348"/>
                    <a:pt x="123" y="342"/>
                  </a:cubicBezTo>
                  <a:cubicBezTo>
                    <a:pt x="117" y="336"/>
                    <a:pt x="112" y="329"/>
                    <a:pt x="109" y="322"/>
                  </a:cubicBezTo>
                  <a:cubicBezTo>
                    <a:pt x="105" y="315"/>
                    <a:pt x="103" y="308"/>
                    <a:pt x="102" y="300"/>
                  </a:cubicBezTo>
                  <a:cubicBezTo>
                    <a:pt x="102" y="292"/>
                    <a:pt x="104" y="284"/>
                    <a:pt x="107" y="276"/>
                  </a:cubicBezTo>
                  <a:cubicBezTo>
                    <a:pt x="110" y="267"/>
                    <a:pt x="116" y="259"/>
                    <a:pt x="124" y="251"/>
                  </a:cubicBezTo>
                  <a:cubicBezTo>
                    <a:pt x="129" y="246"/>
                    <a:pt x="135" y="241"/>
                    <a:pt x="141" y="239"/>
                  </a:cubicBezTo>
                  <a:cubicBezTo>
                    <a:pt x="147" y="236"/>
                    <a:pt x="153" y="234"/>
                    <a:pt x="158" y="233"/>
                  </a:cubicBezTo>
                  <a:cubicBezTo>
                    <a:pt x="164" y="233"/>
                    <a:pt x="170" y="233"/>
                    <a:pt x="176" y="235"/>
                  </a:cubicBezTo>
                  <a:cubicBezTo>
                    <a:pt x="182" y="236"/>
                    <a:pt x="189" y="239"/>
                    <a:pt x="195" y="242"/>
                  </a:cubicBezTo>
                  <a:cubicBezTo>
                    <a:pt x="201" y="246"/>
                    <a:pt x="207" y="250"/>
                    <a:pt x="213" y="255"/>
                  </a:cubicBezTo>
                  <a:cubicBezTo>
                    <a:pt x="220" y="260"/>
                    <a:pt x="226" y="266"/>
                    <a:pt x="232" y="272"/>
                  </a:cubicBezTo>
                  <a:close/>
                  <a:moveTo>
                    <a:pt x="212" y="288"/>
                  </a:moveTo>
                  <a:cubicBezTo>
                    <a:pt x="203" y="280"/>
                    <a:pt x="195" y="273"/>
                    <a:pt x="187" y="268"/>
                  </a:cubicBezTo>
                  <a:cubicBezTo>
                    <a:pt x="180" y="263"/>
                    <a:pt x="173" y="259"/>
                    <a:pt x="167" y="258"/>
                  </a:cubicBezTo>
                  <a:cubicBezTo>
                    <a:pt x="161" y="257"/>
                    <a:pt x="156" y="257"/>
                    <a:pt x="151" y="258"/>
                  </a:cubicBezTo>
                  <a:cubicBezTo>
                    <a:pt x="146" y="260"/>
                    <a:pt x="141" y="263"/>
                    <a:pt x="136" y="267"/>
                  </a:cubicBezTo>
                  <a:cubicBezTo>
                    <a:pt x="132" y="272"/>
                    <a:pt x="129" y="277"/>
                    <a:pt x="127" y="282"/>
                  </a:cubicBezTo>
                  <a:cubicBezTo>
                    <a:pt x="126" y="286"/>
                    <a:pt x="125" y="291"/>
                    <a:pt x="126" y="296"/>
                  </a:cubicBezTo>
                  <a:cubicBezTo>
                    <a:pt x="127" y="301"/>
                    <a:pt x="128" y="306"/>
                    <a:pt x="131" y="310"/>
                  </a:cubicBezTo>
                  <a:cubicBezTo>
                    <a:pt x="133" y="315"/>
                    <a:pt x="136" y="319"/>
                    <a:pt x="140" y="322"/>
                  </a:cubicBezTo>
                  <a:cubicBezTo>
                    <a:pt x="144" y="326"/>
                    <a:pt x="148" y="330"/>
                    <a:pt x="153" y="332"/>
                  </a:cubicBezTo>
                  <a:cubicBezTo>
                    <a:pt x="157" y="335"/>
                    <a:pt x="161" y="336"/>
                    <a:pt x="166" y="337"/>
                  </a:cubicBezTo>
                  <a:cubicBezTo>
                    <a:pt x="170" y="337"/>
                    <a:pt x="174" y="337"/>
                    <a:pt x="179" y="335"/>
                  </a:cubicBezTo>
                  <a:cubicBezTo>
                    <a:pt x="183" y="333"/>
                    <a:pt x="188" y="330"/>
                    <a:pt x="192" y="325"/>
                  </a:cubicBezTo>
                  <a:cubicBezTo>
                    <a:pt x="198" y="320"/>
                    <a:pt x="202" y="314"/>
                    <a:pt x="205" y="307"/>
                  </a:cubicBezTo>
                  <a:cubicBezTo>
                    <a:pt x="209" y="301"/>
                    <a:pt x="211" y="295"/>
                    <a:pt x="212" y="288"/>
                  </a:cubicBezTo>
                  <a:close/>
                  <a:moveTo>
                    <a:pt x="345" y="159"/>
                  </a:moveTo>
                  <a:cubicBezTo>
                    <a:pt x="351" y="165"/>
                    <a:pt x="357" y="171"/>
                    <a:pt x="362" y="178"/>
                  </a:cubicBezTo>
                  <a:cubicBezTo>
                    <a:pt x="367" y="185"/>
                    <a:pt x="372" y="192"/>
                    <a:pt x="376" y="199"/>
                  </a:cubicBezTo>
                  <a:cubicBezTo>
                    <a:pt x="380" y="206"/>
                    <a:pt x="383" y="214"/>
                    <a:pt x="385" y="221"/>
                  </a:cubicBezTo>
                  <a:cubicBezTo>
                    <a:pt x="387" y="229"/>
                    <a:pt x="387" y="237"/>
                    <a:pt x="387" y="245"/>
                  </a:cubicBezTo>
                  <a:cubicBezTo>
                    <a:pt x="386" y="253"/>
                    <a:pt x="384" y="261"/>
                    <a:pt x="380" y="269"/>
                  </a:cubicBezTo>
                  <a:cubicBezTo>
                    <a:pt x="376" y="277"/>
                    <a:pt x="370" y="284"/>
                    <a:pt x="362" y="292"/>
                  </a:cubicBezTo>
                  <a:cubicBezTo>
                    <a:pt x="359" y="295"/>
                    <a:pt x="356" y="298"/>
                    <a:pt x="353" y="300"/>
                  </a:cubicBezTo>
                  <a:cubicBezTo>
                    <a:pt x="350" y="303"/>
                    <a:pt x="347" y="305"/>
                    <a:pt x="344" y="307"/>
                  </a:cubicBezTo>
                  <a:cubicBezTo>
                    <a:pt x="341" y="308"/>
                    <a:pt x="339" y="310"/>
                    <a:pt x="337" y="311"/>
                  </a:cubicBezTo>
                  <a:cubicBezTo>
                    <a:pt x="334" y="312"/>
                    <a:pt x="333" y="312"/>
                    <a:pt x="331" y="312"/>
                  </a:cubicBezTo>
                  <a:cubicBezTo>
                    <a:pt x="330" y="312"/>
                    <a:pt x="329" y="312"/>
                    <a:pt x="327" y="311"/>
                  </a:cubicBezTo>
                  <a:cubicBezTo>
                    <a:pt x="326" y="310"/>
                    <a:pt x="324" y="309"/>
                    <a:pt x="322" y="307"/>
                  </a:cubicBezTo>
                  <a:cubicBezTo>
                    <a:pt x="321" y="306"/>
                    <a:pt x="320" y="304"/>
                    <a:pt x="319" y="303"/>
                  </a:cubicBezTo>
                  <a:cubicBezTo>
                    <a:pt x="318" y="302"/>
                    <a:pt x="318" y="301"/>
                    <a:pt x="317" y="301"/>
                  </a:cubicBezTo>
                  <a:cubicBezTo>
                    <a:pt x="317" y="300"/>
                    <a:pt x="317" y="299"/>
                    <a:pt x="317" y="299"/>
                  </a:cubicBezTo>
                  <a:cubicBezTo>
                    <a:pt x="317" y="298"/>
                    <a:pt x="318" y="298"/>
                    <a:pt x="318" y="297"/>
                  </a:cubicBezTo>
                  <a:cubicBezTo>
                    <a:pt x="319" y="296"/>
                    <a:pt x="320" y="296"/>
                    <a:pt x="322" y="295"/>
                  </a:cubicBezTo>
                  <a:cubicBezTo>
                    <a:pt x="324" y="294"/>
                    <a:pt x="327" y="293"/>
                    <a:pt x="329" y="291"/>
                  </a:cubicBezTo>
                  <a:cubicBezTo>
                    <a:pt x="332" y="290"/>
                    <a:pt x="335" y="288"/>
                    <a:pt x="339" y="285"/>
                  </a:cubicBezTo>
                  <a:cubicBezTo>
                    <a:pt x="342" y="283"/>
                    <a:pt x="345" y="280"/>
                    <a:pt x="349" y="277"/>
                  </a:cubicBezTo>
                  <a:cubicBezTo>
                    <a:pt x="356" y="270"/>
                    <a:pt x="360" y="263"/>
                    <a:pt x="363" y="255"/>
                  </a:cubicBezTo>
                  <a:cubicBezTo>
                    <a:pt x="365" y="248"/>
                    <a:pt x="365" y="240"/>
                    <a:pt x="364" y="233"/>
                  </a:cubicBezTo>
                  <a:cubicBezTo>
                    <a:pt x="363" y="225"/>
                    <a:pt x="360" y="218"/>
                    <a:pt x="356" y="210"/>
                  </a:cubicBezTo>
                  <a:cubicBezTo>
                    <a:pt x="351" y="203"/>
                    <a:pt x="346" y="196"/>
                    <a:pt x="340" y="190"/>
                  </a:cubicBezTo>
                  <a:cubicBezTo>
                    <a:pt x="338" y="195"/>
                    <a:pt x="336" y="202"/>
                    <a:pt x="332" y="209"/>
                  </a:cubicBezTo>
                  <a:cubicBezTo>
                    <a:pt x="329" y="215"/>
                    <a:pt x="324" y="222"/>
                    <a:pt x="317" y="229"/>
                  </a:cubicBezTo>
                  <a:cubicBezTo>
                    <a:pt x="309" y="237"/>
                    <a:pt x="302" y="242"/>
                    <a:pt x="295" y="245"/>
                  </a:cubicBezTo>
                  <a:cubicBezTo>
                    <a:pt x="287" y="248"/>
                    <a:pt x="281" y="249"/>
                    <a:pt x="274" y="249"/>
                  </a:cubicBezTo>
                  <a:cubicBezTo>
                    <a:pt x="267" y="248"/>
                    <a:pt x="261" y="246"/>
                    <a:pt x="254" y="243"/>
                  </a:cubicBezTo>
                  <a:cubicBezTo>
                    <a:pt x="248" y="239"/>
                    <a:pt x="242" y="235"/>
                    <a:pt x="236" y="229"/>
                  </a:cubicBezTo>
                  <a:cubicBezTo>
                    <a:pt x="230" y="223"/>
                    <a:pt x="225" y="216"/>
                    <a:pt x="222" y="209"/>
                  </a:cubicBezTo>
                  <a:cubicBezTo>
                    <a:pt x="218" y="202"/>
                    <a:pt x="216" y="194"/>
                    <a:pt x="216" y="187"/>
                  </a:cubicBezTo>
                  <a:cubicBezTo>
                    <a:pt x="215" y="179"/>
                    <a:pt x="217" y="171"/>
                    <a:pt x="220" y="163"/>
                  </a:cubicBezTo>
                  <a:cubicBezTo>
                    <a:pt x="223" y="154"/>
                    <a:pt x="229" y="146"/>
                    <a:pt x="237" y="138"/>
                  </a:cubicBezTo>
                  <a:cubicBezTo>
                    <a:pt x="243" y="133"/>
                    <a:pt x="248" y="128"/>
                    <a:pt x="254" y="125"/>
                  </a:cubicBezTo>
                  <a:cubicBezTo>
                    <a:pt x="260" y="122"/>
                    <a:pt x="266" y="121"/>
                    <a:pt x="272" y="120"/>
                  </a:cubicBezTo>
                  <a:cubicBezTo>
                    <a:pt x="278" y="120"/>
                    <a:pt x="284" y="120"/>
                    <a:pt x="290" y="122"/>
                  </a:cubicBezTo>
                  <a:cubicBezTo>
                    <a:pt x="296" y="123"/>
                    <a:pt x="302" y="126"/>
                    <a:pt x="308" y="129"/>
                  </a:cubicBezTo>
                  <a:cubicBezTo>
                    <a:pt x="314" y="133"/>
                    <a:pt x="320" y="137"/>
                    <a:pt x="327" y="142"/>
                  </a:cubicBezTo>
                  <a:cubicBezTo>
                    <a:pt x="333" y="147"/>
                    <a:pt x="339" y="153"/>
                    <a:pt x="345" y="159"/>
                  </a:cubicBezTo>
                  <a:close/>
                  <a:moveTo>
                    <a:pt x="325" y="175"/>
                  </a:moveTo>
                  <a:cubicBezTo>
                    <a:pt x="316" y="166"/>
                    <a:pt x="308" y="159"/>
                    <a:pt x="300" y="154"/>
                  </a:cubicBezTo>
                  <a:cubicBezTo>
                    <a:pt x="293" y="150"/>
                    <a:pt x="286" y="146"/>
                    <a:pt x="280" y="145"/>
                  </a:cubicBezTo>
                  <a:cubicBezTo>
                    <a:pt x="274" y="143"/>
                    <a:pt x="269" y="144"/>
                    <a:pt x="264" y="145"/>
                  </a:cubicBezTo>
                  <a:cubicBezTo>
                    <a:pt x="259" y="147"/>
                    <a:pt x="254" y="150"/>
                    <a:pt x="250" y="154"/>
                  </a:cubicBezTo>
                  <a:cubicBezTo>
                    <a:pt x="245" y="159"/>
                    <a:pt x="242" y="164"/>
                    <a:pt x="240" y="168"/>
                  </a:cubicBezTo>
                  <a:cubicBezTo>
                    <a:pt x="239" y="173"/>
                    <a:pt x="238" y="178"/>
                    <a:pt x="239" y="183"/>
                  </a:cubicBezTo>
                  <a:cubicBezTo>
                    <a:pt x="240" y="188"/>
                    <a:pt x="241" y="192"/>
                    <a:pt x="244" y="197"/>
                  </a:cubicBezTo>
                  <a:cubicBezTo>
                    <a:pt x="246" y="201"/>
                    <a:pt x="250" y="206"/>
                    <a:pt x="253" y="209"/>
                  </a:cubicBezTo>
                  <a:cubicBezTo>
                    <a:pt x="257" y="213"/>
                    <a:pt x="262" y="217"/>
                    <a:pt x="266" y="219"/>
                  </a:cubicBezTo>
                  <a:cubicBezTo>
                    <a:pt x="270" y="222"/>
                    <a:pt x="274" y="223"/>
                    <a:pt x="279" y="224"/>
                  </a:cubicBezTo>
                  <a:cubicBezTo>
                    <a:pt x="283" y="224"/>
                    <a:pt x="288" y="223"/>
                    <a:pt x="292" y="222"/>
                  </a:cubicBezTo>
                  <a:cubicBezTo>
                    <a:pt x="296" y="220"/>
                    <a:pt x="301" y="216"/>
                    <a:pt x="306" y="212"/>
                  </a:cubicBezTo>
                  <a:cubicBezTo>
                    <a:pt x="311" y="207"/>
                    <a:pt x="315" y="201"/>
                    <a:pt x="318" y="194"/>
                  </a:cubicBezTo>
                  <a:cubicBezTo>
                    <a:pt x="322" y="188"/>
                    <a:pt x="324" y="181"/>
                    <a:pt x="325" y="175"/>
                  </a:cubicBezTo>
                  <a:close/>
                  <a:moveTo>
                    <a:pt x="498" y="76"/>
                  </a:moveTo>
                  <a:cubicBezTo>
                    <a:pt x="500" y="78"/>
                    <a:pt x="502" y="80"/>
                    <a:pt x="502" y="82"/>
                  </a:cubicBezTo>
                  <a:cubicBezTo>
                    <a:pt x="503" y="84"/>
                    <a:pt x="502" y="86"/>
                    <a:pt x="501" y="87"/>
                  </a:cubicBezTo>
                  <a:lnTo>
                    <a:pt x="486" y="102"/>
                  </a:lnTo>
                  <a:lnTo>
                    <a:pt x="514" y="131"/>
                  </a:lnTo>
                  <a:cubicBezTo>
                    <a:pt x="515" y="132"/>
                    <a:pt x="515" y="132"/>
                    <a:pt x="515" y="133"/>
                  </a:cubicBezTo>
                  <a:cubicBezTo>
                    <a:pt x="516" y="134"/>
                    <a:pt x="515" y="134"/>
                    <a:pt x="515" y="135"/>
                  </a:cubicBezTo>
                  <a:cubicBezTo>
                    <a:pt x="514" y="136"/>
                    <a:pt x="514" y="138"/>
                    <a:pt x="513" y="139"/>
                  </a:cubicBezTo>
                  <a:cubicBezTo>
                    <a:pt x="512" y="140"/>
                    <a:pt x="510" y="142"/>
                    <a:pt x="509" y="143"/>
                  </a:cubicBezTo>
                  <a:cubicBezTo>
                    <a:pt x="507" y="145"/>
                    <a:pt x="505" y="147"/>
                    <a:pt x="504" y="148"/>
                  </a:cubicBezTo>
                  <a:cubicBezTo>
                    <a:pt x="503" y="149"/>
                    <a:pt x="502" y="149"/>
                    <a:pt x="501" y="150"/>
                  </a:cubicBezTo>
                  <a:cubicBezTo>
                    <a:pt x="500" y="150"/>
                    <a:pt x="499" y="150"/>
                    <a:pt x="498" y="150"/>
                  </a:cubicBezTo>
                  <a:cubicBezTo>
                    <a:pt x="498" y="150"/>
                    <a:pt x="497" y="150"/>
                    <a:pt x="496" y="149"/>
                  </a:cubicBezTo>
                  <a:lnTo>
                    <a:pt x="468" y="121"/>
                  </a:lnTo>
                  <a:lnTo>
                    <a:pt x="412" y="176"/>
                  </a:lnTo>
                  <a:cubicBezTo>
                    <a:pt x="411" y="177"/>
                    <a:pt x="411" y="178"/>
                    <a:pt x="410" y="178"/>
                  </a:cubicBezTo>
                  <a:cubicBezTo>
                    <a:pt x="409" y="178"/>
                    <a:pt x="408" y="178"/>
                    <a:pt x="407" y="178"/>
                  </a:cubicBezTo>
                  <a:cubicBezTo>
                    <a:pt x="406" y="178"/>
                    <a:pt x="405" y="178"/>
                    <a:pt x="404" y="177"/>
                  </a:cubicBezTo>
                  <a:cubicBezTo>
                    <a:pt x="403" y="176"/>
                    <a:pt x="401" y="175"/>
                    <a:pt x="400" y="173"/>
                  </a:cubicBezTo>
                  <a:cubicBezTo>
                    <a:pt x="398" y="172"/>
                    <a:pt x="397" y="170"/>
                    <a:pt x="396" y="169"/>
                  </a:cubicBezTo>
                  <a:cubicBezTo>
                    <a:pt x="395" y="168"/>
                    <a:pt x="394" y="167"/>
                    <a:pt x="394" y="166"/>
                  </a:cubicBezTo>
                  <a:cubicBezTo>
                    <a:pt x="393" y="165"/>
                    <a:pt x="392" y="164"/>
                    <a:pt x="392" y="163"/>
                  </a:cubicBezTo>
                  <a:cubicBezTo>
                    <a:pt x="391" y="161"/>
                    <a:pt x="391" y="160"/>
                    <a:pt x="391" y="159"/>
                  </a:cubicBezTo>
                  <a:lnTo>
                    <a:pt x="356" y="28"/>
                  </a:lnTo>
                  <a:cubicBezTo>
                    <a:pt x="356" y="27"/>
                    <a:pt x="356" y="26"/>
                    <a:pt x="357" y="25"/>
                  </a:cubicBezTo>
                  <a:cubicBezTo>
                    <a:pt x="357" y="24"/>
                    <a:pt x="357" y="23"/>
                    <a:pt x="358" y="21"/>
                  </a:cubicBezTo>
                  <a:cubicBezTo>
                    <a:pt x="359" y="20"/>
                    <a:pt x="360" y="18"/>
                    <a:pt x="362" y="17"/>
                  </a:cubicBezTo>
                  <a:cubicBezTo>
                    <a:pt x="363" y="15"/>
                    <a:pt x="365" y="13"/>
                    <a:pt x="367" y="11"/>
                  </a:cubicBezTo>
                  <a:cubicBezTo>
                    <a:pt x="369" y="9"/>
                    <a:pt x="371" y="7"/>
                    <a:pt x="373" y="5"/>
                  </a:cubicBezTo>
                  <a:cubicBezTo>
                    <a:pt x="375" y="3"/>
                    <a:pt x="377" y="2"/>
                    <a:pt x="378" y="1"/>
                  </a:cubicBezTo>
                  <a:cubicBezTo>
                    <a:pt x="380" y="1"/>
                    <a:pt x="381" y="0"/>
                    <a:pt x="382" y="0"/>
                  </a:cubicBezTo>
                  <a:cubicBezTo>
                    <a:pt x="383" y="0"/>
                    <a:pt x="384" y="0"/>
                    <a:pt x="384" y="1"/>
                  </a:cubicBezTo>
                  <a:lnTo>
                    <a:pt x="471" y="88"/>
                  </a:lnTo>
                  <a:lnTo>
                    <a:pt x="486" y="72"/>
                  </a:lnTo>
                  <a:cubicBezTo>
                    <a:pt x="488" y="71"/>
                    <a:pt x="489" y="71"/>
                    <a:pt x="491" y="71"/>
                  </a:cubicBezTo>
                  <a:cubicBezTo>
                    <a:pt x="493" y="72"/>
                    <a:pt x="495" y="73"/>
                    <a:pt x="498" y="76"/>
                  </a:cubicBezTo>
                  <a:close/>
                  <a:moveTo>
                    <a:pt x="378" y="31"/>
                  </a:moveTo>
                  <a:lnTo>
                    <a:pt x="378" y="31"/>
                  </a:lnTo>
                  <a:lnTo>
                    <a:pt x="409" y="150"/>
                  </a:lnTo>
                  <a:lnTo>
                    <a:pt x="453" y="106"/>
                  </a:lnTo>
                  <a:lnTo>
                    <a:pt x="378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3" name="Freeform 41"/>
            <p:cNvSpPr>
              <a:spLocks noEditPoints="1"/>
            </p:cNvSpPr>
            <p:nvPr/>
          </p:nvSpPr>
          <p:spPr bwMode="auto">
            <a:xfrm>
              <a:off x="1822" y="3601"/>
              <a:ext cx="192" cy="203"/>
            </a:xfrm>
            <a:custGeom>
              <a:avLst/>
              <a:gdLst/>
              <a:ahLst/>
              <a:cxnLst>
                <a:cxn ang="0">
                  <a:pos x="189" y="468"/>
                </a:cxn>
                <a:cxn ang="0">
                  <a:pos x="113" y="542"/>
                </a:cxn>
                <a:cxn ang="0">
                  <a:pos x="101" y="531"/>
                </a:cxn>
                <a:cxn ang="0">
                  <a:pos x="27" y="395"/>
                </a:cxn>
                <a:cxn ang="0">
                  <a:pos x="9" y="441"/>
                </a:cxn>
                <a:cxn ang="0">
                  <a:pos x="0" y="430"/>
                </a:cxn>
                <a:cxn ang="0">
                  <a:pos x="13" y="372"/>
                </a:cxn>
                <a:cxn ang="0">
                  <a:pos x="26" y="360"/>
                </a:cxn>
                <a:cxn ang="0">
                  <a:pos x="173" y="456"/>
                </a:cxn>
                <a:cxn ang="0">
                  <a:pos x="184" y="459"/>
                </a:cxn>
                <a:cxn ang="0">
                  <a:pos x="272" y="341"/>
                </a:cxn>
                <a:cxn ang="0">
                  <a:pos x="240" y="421"/>
                </a:cxn>
                <a:cxn ang="0">
                  <a:pos x="214" y="431"/>
                </a:cxn>
                <a:cxn ang="0">
                  <a:pos x="204" y="419"/>
                </a:cxn>
                <a:cxn ang="0">
                  <a:pos x="225" y="406"/>
                </a:cxn>
                <a:cxn ang="0">
                  <a:pos x="242" y="331"/>
                </a:cxn>
                <a:cxn ang="0">
                  <a:pos x="182" y="365"/>
                </a:cxn>
                <a:cxn ang="0">
                  <a:pos x="109" y="329"/>
                </a:cxn>
                <a:cxn ang="0">
                  <a:pos x="141" y="246"/>
                </a:cxn>
                <a:cxn ang="0">
                  <a:pos x="213" y="262"/>
                </a:cxn>
                <a:cxn ang="0">
                  <a:pos x="167" y="265"/>
                </a:cxn>
                <a:cxn ang="0">
                  <a:pos x="126" y="303"/>
                </a:cxn>
                <a:cxn ang="0">
                  <a:pos x="166" y="344"/>
                </a:cxn>
                <a:cxn ang="0">
                  <a:pos x="212" y="295"/>
                </a:cxn>
                <a:cxn ang="0">
                  <a:pos x="385" y="228"/>
                </a:cxn>
                <a:cxn ang="0">
                  <a:pos x="353" y="307"/>
                </a:cxn>
                <a:cxn ang="0">
                  <a:pos x="327" y="318"/>
                </a:cxn>
                <a:cxn ang="0">
                  <a:pos x="317" y="306"/>
                </a:cxn>
                <a:cxn ang="0">
                  <a:pos x="339" y="292"/>
                </a:cxn>
                <a:cxn ang="0">
                  <a:pos x="356" y="217"/>
                </a:cxn>
                <a:cxn ang="0">
                  <a:pos x="295" y="252"/>
                </a:cxn>
                <a:cxn ang="0">
                  <a:pos x="222" y="216"/>
                </a:cxn>
                <a:cxn ang="0">
                  <a:pos x="254" y="132"/>
                </a:cxn>
                <a:cxn ang="0">
                  <a:pos x="327" y="149"/>
                </a:cxn>
                <a:cxn ang="0">
                  <a:pos x="280" y="152"/>
                </a:cxn>
                <a:cxn ang="0">
                  <a:pos x="239" y="190"/>
                </a:cxn>
                <a:cxn ang="0">
                  <a:pos x="279" y="231"/>
                </a:cxn>
                <a:cxn ang="0">
                  <a:pos x="325" y="182"/>
                </a:cxn>
                <a:cxn ang="0">
                  <a:pos x="507" y="147"/>
                </a:cxn>
                <a:cxn ang="0">
                  <a:pos x="438" y="188"/>
                </a:cxn>
                <a:cxn ang="0">
                  <a:pos x="365" y="131"/>
                </a:cxn>
                <a:cxn ang="0">
                  <a:pos x="347" y="42"/>
                </a:cxn>
                <a:cxn ang="0">
                  <a:pos x="388" y="1"/>
                </a:cxn>
                <a:cxn ang="0">
                  <a:pos x="399" y="2"/>
                </a:cxn>
                <a:cxn ang="0">
                  <a:pos x="407" y="13"/>
                </a:cxn>
                <a:cxn ang="0">
                  <a:pos x="387" y="26"/>
                </a:cxn>
                <a:cxn ang="0">
                  <a:pos x="372" y="99"/>
                </a:cxn>
                <a:cxn ang="0">
                  <a:pos x="402" y="90"/>
                </a:cxn>
                <a:cxn ang="0">
                  <a:pos x="473" y="66"/>
                </a:cxn>
                <a:cxn ang="0">
                  <a:pos x="449" y="85"/>
                </a:cxn>
                <a:cxn ang="0">
                  <a:pos x="410" y="115"/>
                </a:cxn>
                <a:cxn ang="0">
                  <a:pos x="447" y="165"/>
                </a:cxn>
                <a:cxn ang="0">
                  <a:pos x="488" y="126"/>
                </a:cxn>
              </a:cxnLst>
              <a:rect l="0" t="0" r="r" b="b"/>
              <a:pathLst>
                <a:path w="511" h="542">
                  <a:moveTo>
                    <a:pt x="184" y="459"/>
                  </a:moveTo>
                  <a:cubicBezTo>
                    <a:pt x="186" y="460"/>
                    <a:pt x="187" y="462"/>
                    <a:pt x="187" y="463"/>
                  </a:cubicBezTo>
                  <a:cubicBezTo>
                    <a:pt x="188" y="464"/>
                    <a:pt x="189" y="465"/>
                    <a:pt x="189" y="466"/>
                  </a:cubicBezTo>
                  <a:cubicBezTo>
                    <a:pt x="189" y="467"/>
                    <a:pt x="189" y="468"/>
                    <a:pt x="189" y="468"/>
                  </a:cubicBezTo>
                  <a:cubicBezTo>
                    <a:pt x="189" y="469"/>
                    <a:pt x="188" y="470"/>
                    <a:pt x="188" y="470"/>
                  </a:cubicBezTo>
                  <a:lnTo>
                    <a:pt x="117" y="541"/>
                  </a:lnTo>
                  <a:cubicBezTo>
                    <a:pt x="116" y="541"/>
                    <a:pt x="116" y="542"/>
                    <a:pt x="115" y="542"/>
                  </a:cubicBezTo>
                  <a:cubicBezTo>
                    <a:pt x="114" y="542"/>
                    <a:pt x="114" y="542"/>
                    <a:pt x="113" y="542"/>
                  </a:cubicBezTo>
                  <a:cubicBezTo>
                    <a:pt x="112" y="542"/>
                    <a:pt x="111" y="541"/>
                    <a:pt x="110" y="541"/>
                  </a:cubicBezTo>
                  <a:cubicBezTo>
                    <a:pt x="108" y="540"/>
                    <a:pt x="107" y="539"/>
                    <a:pt x="106" y="538"/>
                  </a:cubicBezTo>
                  <a:cubicBezTo>
                    <a:pt x="105" y="536"/>
                    <a:pt x="104" y="535"/>
                    <a:pt x="103" y="534"/>
                  </a:cubicBezTo>
                  <a:cubicBezTo>
                    <a:pt x="102" y="533"/>
                    <a:pt x="102" y="532"/>
                    <a:pt x="101" y="531"/>
                  </a:cubicBezTo>
                  <a:cubicBezTo>
                    <a:pt x="101" y="530"/>
                    <a:pt x="101" y="529"/>
                    <a:pt x="101" y="528"/>
                  </a:cubicBezTo>
                  <a:cubicBezTo>
                    <a:pt x="101" y="528"/>
                    <a:pt x="102" y="527"/>
                    <a:pt x="102" y="526"/>
                  </a:cubicBezTo>
                  <a:lnTo>
                    <a:pt x="131" y="498"/>
                  </a:lnTo>
                  <a:lnTo>
                    <a:pt x="27" y="395"/>
                  </a:lnTo>
                  <a:lnTo>
                    <a:pt x="17" y="437"/>
                  </a:lnTo>
                  <a:cubicBezTo>
                    <a:pt x="16" y="439"/>
                    <a:pt x="15" y="440"/>
                    <a:pt x="15" y="441"/>
                  </a:cubicBezTo>
                  <a:cubicBezTo>
                    <a:pt x="14" y="442"/>
                    <a:pt x="13" y="443"/>
                    <a:pt x="12" y="443"/>
                  </a:cubicBezTo>
                  <a:cubicBezTo>
                    <a:pt x="11" y="443"/>
                    <a:pt x="10" y="442"/>
                    <a:pt x="9" y="441"/>
                  </a:cubicBezTo>
                  <a:cubicBezTo>
                    <a:pt x="8" y="441"/>
                    <a:pt x="7" y="439"/>
                    <a:pt x="5" y="438"/>
                  </a:cubicBezTo>
                  <a:cubicBezTo>
                    <a:pt x="4" y="436"/>
                    <a:pt x="3" y="435"/>
                    <a:pt x="2" y="434"/>
                  </a:cubicBezTo>
                  <a:cubicBezTo>
                    <a:pt x="1" y="434"/>
                    <a:pt x="1" y="433"/>
                    <a:pt x="0" y="432"/>
                  </a:cubicBezTo>
                  <a:cubicBezTo>
                    <a:pt x="0" y="431"/>
                    <a:pt x="0" y="430"/>
                    <a:pt x="0" y="430"/>
                  </a:cubicBezTo>
                  <a:cubicBezTo>
                    <a:pt x="0" y="429"/>
                    <a:pt x="0" y="428"/>
                    <a:pt x="0" y="427"/>
                  </a:cubicBezTo>
                  <a:lnTo>
                    <a:pt x="11" y="375"/>
                  </a:lnTo>
                  <a:cubicBezTo>
                    <a:pt x="11" y="375"/>
                    <a:pt x="12" y="374"/>
                    <a:pt x="12" y="374"/>
                  </a:cubicBezTo>
                  <a:cubicBezTo>
                    <a:pt x="12" y="373"/>
                    <a:pt x="13" y="373"/>
                    <a:pt x="13" y="372"/>
                  </a:cubicBezTo>
                  <a:cubicBezTo>
                    <a:pt x="13" y="371"/>
                    <a:pt x="14" y="370"/>
                    <a:pt x="15" y="369"/>
                  </a:cubicBezTo>
                  <a:cubicBezTo>
                    <a:pt x="16" y="369"/>
                    <a:pt x="17" y="367"/>
                    <a:pt x="18" y="366"/>
                  </a:cubicBezTo>
                  <a:cubicBezTo>
                    <a:pt x="20" y="365"/>
                    <a:pt x="21" y="363"/>
                    <a:pt x="22" y="362"/>
                  </a:cubicBezTo>
                  <a:cubicBezTo>
                    <a:pt x="24" y="361"/>
                    <a:pt x="25" y="361"/>
                    <a:pt x="26" y="360"/>
                  </a:cubicBezTo>
                  <a:cubicBezTo>
                    <a:pt x="27" y="360"/>
                    <a:pt x="27" y="360"/>
                    <a:pt x="28" y="360"/>
                  </a:cubicBezTo>
                  <a:cubicBezTo>
                    <a:pt x="28" y="360"/>
                    <a:pt x="29" y="360"/>
                    <a:pt x="29" y="361"/>
                  </a:cubicBezTo>
                  <a:lnTo>
                    <a:pt x="149" y="480"/>
                  </a:lnTo>
                  <a:lnTo>
                    <a:pt x="173" y="456"/>
                  </a:lnTo>
                  <a:cubicBezTo>
                    <a:pt x="174" y="455"/>
                    <a:pt x="175" y="455"/>
                    <a:pt x="175" y="454"/>
                  </a:cubicBezTo>
                  <a:cubicBezTo>
                    <a:pt x="176" y="454"/>
                    <a:pt x="177" y="454"/>
                    <a:pt x="178" y="455"/>
                  </a:cubicBezTo>
                  <a:cubicBezTo>
                    <a:pt x="179" y="455"/>
                    <a:pt x="180" y="455"/>
                    <a:pt x="181" y="456"/>
                  </a:cubicBezTo>
                  <a:cubicBezTo>
                    <a:pt x="182" y="457"/>
                    <a:pt x="183" y="458"/>
                    <a:pt x="184" y="459"/>
                  </a:cubicBezTo>
                  <a:close/>
                  <a:moveTo>
                    <a:pt x="232" y="279"/>
                  </a:moveTo>
                  <a:cubicBezTo>
                    <a:pt x="238" y="285"/>
                    <a:pt x="244" y="291"/>
                    <a:pt x="249" y="298"/>
                  </a:cubicBezTo>
                  <a:cubicBezTo>
                    <a:pt x="254" y="305"/>
                    <a:pt x="259" y="312"/>
                    <a:pt x="263" y="319"/>
                  </a:cubicBezTo>
                  <a:cubicBezTo>
                    <a:pt x="267" y="326"/>
                    <a:pt x="270" y="334"/>
                    <a:pt x="272" y="341"/>
                  </a:cubicBezTo>
                  <a:cubicBezTo>
                    <a:pt x="274" y="349"/>
                    <a:pt x="274" y="357"/>
                    <a:pt x="274" y="365"/>
                  </a:cubicBezTo>
                  <a:cubicBezTo>
                    <a:pt x="273" y="373"/>
                    <a:pt x="271" y="381"/>
                    <a:pt x="267" y="389"/>
                  </a:cubicBezTo>
                  <a:cubicBezTo>
                    <a:pt x="263" y="397"/>
                    <a:pt x="257" y="405"/>
                    <a:pt x="249" y="412"/>
                  </a:cubicBezTo>
                  <a:cubicBezTo>
                    <a:pt x="246" y="415"/>
                    <a:pt x="243" y="418"/>
                    <a:pt x="240" y="421"/>
                  </a:cubicBezTo>
                  <a:cubicBezTo>
                    <a:pt x="237" y="423"/>
                    <a:pt x="234" y="425"/>
                    <a:pt x="231" y="427"/>
                  </a:cubicBezTo>
                  <a:cubicBezTo>
                    <a:pt x="228" y="429"/>
                    <a:pt x="226" y="430"/>
                    <a:pt x="223" y="431"/>
                  </a:cubicBezTo>
                  <a:cubicBezTo>
                    <a:pt x="221" y="432"/>
                    <a:pt x="220" y="432"/>
                    <a:pt x="218" y="432"/>
                  </a:cubicBezTo>
                  <a:cubicBezTo>
                    <a:pt x="217" y="432"/>
                    <a:pt x="215" y="432"/>
                    <a:pt x="214" y="431"/>
                  </a:cubicBezTo>
                  <a:cubicBezTo>
                    <a:pt x="213" y="430"/>
                    <a:pt x="211" y="429"/>
                    <a:pt x="209" y="427"/>
                  </a:cubicBezTo>
                  <a:cubicBezTo>
                    <a:pt x="208" y="426"/>
                    <a:pt x="207" y="424"/>
                    <a:pt x="206" y="423"/>
                  </a:cubicBezTo>
                  <a:cubicBezTo>
                    <a:pt x="205" y="422"/>
                    <a:pt x="204" y="422"/>
                    <a:pt x="204" y="421"/>
                  </a:cubicBezTo>
                  <a:cubicBezTo>
                    <a:pt x="204" y="420"/>
                    <a:pt x="204" y="420"/>
                    <a:pt x="204" y="419"/>
                  </a:cubicBezTo>
                  <a:cubicBezTo>
                    <a:pt x="204" y="418"/>
                    <a:pt x="205" y="418"/>
                    <a:pt x="205" y="417"/>
                  </a:cubicBezTo>
                  <a:cubicBezTo>
                    <a:pt x="206" y="417"/>
                    <a:pt x="207" y="416"/>
                    <a:pt x="209" y="415"/>
                  </a:cubicBezTo>
                  <a:cubicBezTo>
                    <a:pt x="211" y="414"/>
                    <a:pt x="213" y="413"/>
                    <a:pt x="216" y="411"/>
                  </a:cubicBezTo>
                  <a:cubicBezTo>
                    <a:pt x="219" y="410"/>
                    <a:pt x="222" y="408"/>
                    <a:pt x="225" y="406"/>
                  </a:cubicBezTo>
                  <a:cubicBezTo>
                    <a:pt x="229" y="403"/>
                    <a:pt x="232" y="400"/>
                    <a:pt x="236" y="397"/>
                  </a:cubicBezTo>
                  <a:cubicBezTo>
                    <a:pt x="243" y="390"/>
                    <a:pt x="247" y="383"/>
                    <a:pt x="249" y="375"/>
                  </a:cubicBezTo>
                  <a:cubicBezTo>
                    <a:pt x="252" y="368"/>
                    <a:pt x="252" y="360"/>
                    <a:pt x="251" y="353"/>
                  </a:cubicBezTo>
                  <a:cubicBezTo>
                    <a:pt x="249" y="345"/>
                    <a:pt x="247" y="338"/>
                    <a:pt x="242" y="331"/>
                  </a:cubicBezTo>
                  <a:cubicBezTo>
                    <a:pt x="238" y="323"/>
                    <a:pt x="233" y="316"/>
                    <a:pt x="227" y="310"/>
                  </a:cubicBezTo>
                  <a:cubicBezTo>
                    <a:pt x="225" y="316"/>
                    <a:pt x="223" y="322"/>
                    <a:pt x="219" y="329"/>
                  </a:cubicBezTo>
                  <a:cubicBezTo>
                    <a:pt x="216" y="336"/>
                    <a:pt x="210" y="342"/>
                    <a:pt x="204" y="349"/>
                  </a:cubicBezTo>
                  <a:cubicBezTo>
                    <a:pt x="196" y="357"/>
                    <a:pt x="189" y="362"/>
                    <a:pt x="182" y="365"/>
                  </a:cubicBezTo>
                  <a:cubicBezTo>
                    <a:pt x="174" y="368"/>
                    <a:pt x="167" y="369"/>
                    <a:pt x="161" y="369"/>
                  </a:cubicBezTo>
                  <a:cubicBezTo>
                    <a:pt x="154" y="369"/>
                    <a:pt x="148" y="367"/>
                    <a:pt x="141" y="363"/>
                  </a:cubicBezTo>
                  <a:cubicBezTo>
                    <a:pt x="135" y="359"/>
                    <a:pt x="129" y="355"/>
                    <a:pt x="123" y="349"/>
                  </a:cubicBezTo>
                  <a:cubicBezTo>
                    <a:pt x="117" y="343"/>
                    <a:pt x="112" y="336"/>
                    <a:pt x="109" y="329"/>
                  </a:cubicBezTo>
                  <a:cubicBezTo>
                    <a:pt x="105" y="322"/>
                    <a:pt x="103" y="315"/>
                    <a:pt x="103" y="307"/>
                  </a:cubicBezTo>
                  <a:cubicBezTo>
                    <a:pt x="102" y="299"/>
                    <a:pt x="104" y="291"/>
                    <a:pt x="107" y="283"/>
                  </a:cubicBezTo>
                  <a:cubicBezTo>
                    <a:pt x="110" y="274"/>
                    <a:pt x="116" y="266"/>
                    <a:pt x="124" y="258"/>
                  </a:cubicBezTo>
                  <a:cubicBezTo>
                    <a:pt x="129" y="253"/>
                    <a:pt x="135" y="248"/>
                    <a:pt x="141" y="246"/>
                  </a:cubicBezTo>
                  <a:cubicBezTo>
                    <a:pt x="147" y="243"/>
                    <a:pt x="153" y="241"/>
                    <a:pt x="159" y="240"/>
                  </a:cubicBezTo>
                  <a:cubicBezTo>
                    <a:pt x="164" y="240"/>
                    <a:pt x="170" y="240"/>
                    <a:pt x="176" y="242"/>
                  </a:cubicBezTo>
                  <a:cubicBezTo>
                    <a:pt x="183" y="243"/>
                    <a:pt x="189" y="246"/>
                    <a:pt x="195" y="249"/>
                  </a:cubicBezTo>
                  <a:cubicBezTo>
                    <a:pt x="201" y="253"/>
                    <a:pt x="207" y="257"/>
                    <a:pt x="213" y="262"/>
                  </a:cubicBezTo>
                  <a:cubicBezTo>
                    <a:pt x="220" y="267"/>
                    <a:pt x="226" y="273"/>
                    <a:pt x="232" y="279"/>
                  </a:cubicBezTo>
                  <a:close/>
                  <a:moveTo>
                    <a:pt x="212" y="295"/>
                  </a:moveTo>
                  <a:cubicBezTo>
                    <a:pt x="203" y="287"/>
                    <a:pt x="195" y="280"/>
                    <a:pt x="187" y="275"/>
                  </a:cubicBezTo>
                  <a:cubicBezTo>
                    <a:pt x="180" y="270"/>
                    <a:pt x="173" y="266"/>
                    <a:pt x="167" y="265"/>
                  </a:cubicBezTo>
                  <a:cubicBezTo>
                    <a:pt x="161" y="264"/>
                    <a:pt x="156" y="264"/>
                    <a:pt x="151" y="265"/>
                  </a:cubicBezTo>
                  <a:cubicBezTo>
                    <a:pt x="146" y="267"/>
                    <a:pt x="141" y="270"/>
                    <a:pt x="136" y="274"/>
                  </a:cubicBezTo>
                  <a:cubicBezTo>
                    <a:pt x="132" y="279"/>
                    <a:pt x="129" y="284"/>
                    <a:pt x="127" y="289"/>
                  </a:cubicBezTo>
                  <a:cubicBezTo>
                    <a:pt x="126" y="293"/>
                    <a:pt x="125" y="298"/>
                    <a:pt x="126" y="303"/>
                  </a:cubicBezTo>
                  <a:cubicBezTo>
                    <a:pt x="127" y="308"/>
                    <a:pt x="128" y="313"/>
                    <a:pt x="131" y="317"/>
                  </a:cubicBezTo>
                  <a:cubicBezTo>
                    <a:pt x="133" y="322"/>
                    <a:pt x="136" y="326"/>
                    <a:pt x="140" y="329"/>
                  </a:cubicBezTo>
                  <a:cubicBezTo>
                    <a:pt x="144" y="333"/>
                    <a:pt x="148" y="337"/>
                    <a:pt x="153" y="339"/>
                  </a:cubicBezTo>
                  <a:cubicBezTo>
                    <a:pt x="157" y="342"/>
                    <a:pt x="161" y="343"/>
                    <a:pt x="166" y="344"/>
                  </a:cubicBezTo>
                  <a:cubicBezTo>
                    <a:pt x="170" y="344"/>
                    <a:pt x="174" y="344"/>
                    <a:pt x="179" y="342"/>
                  </a:cubicBezTo>
                  <a:cubicBezTo>
                    <a:pt x="183" y="340"/>
                    <a:pt x="188" y="337"/>
                    <a:pt x="192" y="332"/>
                  </a:cubicBezTo>
                  <a:cubicBezTo>
                    <a:pt x="198" y="327"/>
                    <a:pt x="202" y="321"/>
                    <a:pt x="205" y="314"/>
                  </a:cubicBezTo>
                  <a:cubicBezTo>
                    <a:pt x="209" y="308"/>
                    <a:pt x="211" y="302"/>
                    <a:pt x="212" y="295"/>
                  </a:cubicBezTo>
                  <a:close/>
                  <a:moveTo>
                    <a:pt x="345" y="166"/>
                  </a:moveTo>
                  <a:cubicBezTo>
                    <a:pt x="351" y="172"/>
                    <a:pt x="357" y="178"/>
                    <a:pt x="362" y="185"/>
                  </a:cubicBezTo>
                  <a:cubicBezTo>
                    <a:pt x="367" y="192"/>
                    <a:pt x="372" y="199"/>
                    <a:pt x="376" y="206"/>
                  </a:cubicBezTo>
                  <a:cubicBezTo>
                    <a:pt x="380" y="213"/>
                    <a:pt x="383" y="221"/>
                    <a:pt x="385" y="228"/>
                  </a:cubicBezTo>
                  <a:cubicBezTo>
                    <a:pt x="387" y="236"/>
                    <a:pt x="387" y="244"/>
                    <a:pt x="387" y="252"/>
                  </a:cubicBezTo>
                  <a:cubicBezTo>
                    <a:pt x="386" y="260"/>
                    <a:pt x="384" y="268"/>
                    <a:pt x="380" y="276"/>
                  </a:cubicBezTo>
                  <a:cubicBezTo>
                    <a:pt x="376" y="284"/>
                    <a:pt x="370" y="291"/>
                    <a:pt x="362" y="299"/>
                  </a:cubicBezTo>
                  <a:cubicBezTo>
                    <a:pt x="359" y="302"/>
                    <a:pt x="356" y="305"/>
                    <a:pt x="353" y="307"/>
                  </a:cubicBezTo>
                  <a:cubicBezTo>
                    <a:pt x="350" y="310"/>
                    <a:pt x="347" y="312"/>
                    <a:pt x="344" y="314"/>
                  </a:cubicBezTo>
                  <a:cubicBezTo>
                    <a:pt x="341" y="315"/>
                    <a:pt x="339" y="317"/>
                    <a:pt x="337" y="318"/>
                  </a:cubicBezTo>
                  <a:cubicBezTo>
                    <a:pt x="334" y="319"/>
                    <a:pt x="333" y="319"/>
                    <a:pt x="331" y="319"/>
                  </a:cubicBezTo>
                  <a:cubicBezTo>
                    <a:pt x="330" y="319"/>
                    <a:pt x="329" y="319"/>
                    <a:pt x="327" y="318"/>
                  </a:cubicBezTo>
                  <a:cubicBezTo>
                    <a:pt x="326" y="317"/>
                    <a:pt x="324" y="316"/>
                    <a:pt x="322" y="314"/>
                  </a:cubicBezTo>
                  <a:cubicBezTo>
                    <a:pt x="321" y="313"/>
                    <a:pt x="320" y="311"/>
                    <a:pt x="319" y="310"/>
                  </a:cubicBezTo>
                  <a:cubicBezTo>
                    <a:pt x="318" y="309"/>
                    <a:pt x="318" y="308"/>
                    <a:pt x="317" y="308"/>
                  </a:cubicBezTo>
                  <a:cubicBezTo>
                    <a:pt x="317" y="307"/>
                    <a:pt x="317" y="306"/>
                    <a:pt x="317" y="306"/>
                  </a:cubicBezTo>
                  <a:cubicBezTo>
                    <a:pt x="317" y="305"/>
                    <a:pt x="318" y="305"/>
                    <a:pt x="318" y="304"/>
                  </a:cubicBezTo>
                  <a:cubicBezTo>
                    <a:pt x="319" y="303"/>
                    <a:pt x="320" y="303"/>
                    <a:pt x="322" y="302"/>
                  </a:cubicBezTo>
                  <a:cubicBezTo>
                    <a:pt x="324" y="301"/>
                    <a:pt x="327" y="300"/>
                    <a:pt x="329" y="298"/>
                  </a:cubicBezTo>
                  <a:cubicBezTo>
                    <a:pt x="332" y="297"/>
                    <a:pt x="335" y="295"/>
                    <a:pt x="339" y="292"/>
                  </a:cubicBezTo>
                  <a:cubicBezTo>
                    <a:pt x="342" y="290"/>
                    <a:pt x="345" y="287"/>
                    <a:pt x="349" y="284"/>
                  </a:cubicBezTo>
                  <a:cubicBezTo>
                    <a:pt x="356" y="277"/>
                    <a:pt x="360" y="270"/>
                    <a:pt x="363" y="262"/>
                  </a:cubicBezTo>
                  <a:cubicBezTo>
                    <a:pt x="365" y="255"/>
                    <a:pt x="365" y="247"/>
                    <a:pt x="364" y="240"/>
                  </a:cubicBezTo>
                  <a:cubicBezTo>
                    <a:pt x="363" y="232"/>
                    <a:pt x="360" y="225"/>
                    <a:pt x="356" y="217"/>
                  </a:cubicBezTo>
                  <a:cubicBezTo>
                    <a:pt x="351" y="210"/>
                    <a:pt x="346" y="203"/>
                    <a:pt x="340" y="197"/>
                  </a:cubicBezTo>
                  <a:cubicBezTo>
                    <a:pt x="338" y="202"/>
                    <a:pt x="336" y="209"/>
                    <a:pt x="332" y="216"/>
                  </a:cubicBezTo>
                  <a:cubicBezTo>
                    <a:pt x="329" y="222"/>
                    <a:pt x="324" y="229"/>
                    <a:pt x="317" y="236"/>
                  </a:cubicBezTo>
                  <a:cubicBezTo>
                    <a:pt x="309" y="244"/>
                    <a:pt x="302" y="249"/>
                    <a:pt x="295" y="252"/>
                  </a:cubicBezTo>
                  <a:cubicBezTo>
                    <a:pt x="287" y="255"/>
                    <a:pt x="281" y="256"/>
                    <a:pt x="274" y="256"/>
                  </a:cubicBezTo>
                  <a:cubicBezTo>
                    <a:pt x="267" y="255"/>
                    <a:pt x="261" y="253"/>
                    <a:pt x="254" y="250"/>
                  </a:cubicBezTo>
                  <a:cubicBezTo>
                    <a:pt x="248" y="246"/>
                    <a:pt x="242" y="242"/>
                    <a:pt x="236" y="236"/>
                  </a:cubicBezTo>
                  <a:cubicBezTo>
                    <a:pt x="230" y="230"/>
                    <a:pt x="225" y="223"/>
                    <a:pt x="222" y="216"/>
                  </a:cubicBezTo>
                  <a:cubicBezTo>
                    <a:pt x="218" y="209"/>
                    <a:pt x="216" y="201"/>
                    <a:pt x="216" y="194"/>
                  </a:cubicBezTo>
                  <a:cubicBezTo>
                    <a:pt x="215" y="186"/>
                    <a:pt x="217" y="178"/>
                    <a:pt x="220" y="170"/>
                  </a:cubicBezTo>
                  <a:cubicBezTo>
                    <a:pt x="223" y="161"/>
                    <a:pt x="229" y="153"/>
                    <a:pt x="237" y="145"/>
                  </a:cubicBezTo>
                  <a:cubicBezTo>
                    <a:pt x="243" y="140"/>
                    <a:pt x="248" y="135"/>
                    <a:pt x="254" y="132"/>
                  </a:cubicBezTo>
                  <a:cubicBezTo>
                    <a:pt x="260" y="129"/>
                    <a:pt x="266" y="128"/>
                    <a:pt x="272" y="127"/>
                  </a:cubicBezTo>
                  <a:cubicBezTo>
                    <a:pt x="278" y="127"/>
                    <a:pt x="284" y="127"/>
                    <a:pt x="290" y="129"/>
                  </a:cubicBezTo>
                  <a:cubicBezTo>
                    <a:pt x="296" y="130"/>
                    <a:pt x="302" y="133"/>
                    <a:pt x="308" y="136"/>
                  </a:cubicBezTo>
                  <a:cubicBezTo>
                    <a:pt x="314" y="140"/>
                    <a:pt x="320" y="144"/>
                    <a:pt x="327" y="149"/>
                  </a:cubicBezTo>
                  <a:cubicBezTo>
                    <a:pt x="333" y="154"/>
                    <a:pt x="339" y="160"/>
                    <a:pt x="345" y="166"/>
                  </a:cubicBezTo>
                  <a:close/>
                  <a:moveTo>
                    <a:pt x="325" y="182"/>
                  </a:moveTo>
                  <a:cubicBezTo>
                    <a:pt x="316" y="173"/>
                    <a:pt x="308" y="166"/>
                    <a:pt x="301" y="161"/>
                  </a:cubicBezTo>
                  <a:cubicBezTo>
                    <a:pt x="293" y="157"/>
                    <a:pt x="287" y="153"/>
                    <a:pt x="280" y="152"/>
                  </a:cubicBezTo>
                  <a:cubicBezTo>
                    <a:pt x="274" y="150"/>
                    <a:pt x="269" y="151"/>
                    <a:pt x="264" y="152"/>
                  </a:cubicBezTo>
                  <a:cubicBezTo>
                    <a:pt x="259" y="154"/>
                    <a:pt x="254" y="157"/>
                    <a:pt x="250" y="161"/>
                  </a:cubicBezTo>
                  <a:cubicBezTo>
                    <a:pt x="245" y="166"/>
                    <a:pt x="242" y="171"/>
                    <a:pt x="240" y="175"/>
                  </a:cubicBezTo>
                  <a:cubicBezTo>
                    <a:pt x="239" y="180"/>
                    <a:pt x="238" y="185"/>
                    <a:pt x="239" y="190"/>
                  </a:cubicBezTo>
                  <a:cubicBezTo>
                    <a:pt x="240" y="195"/>
                    <a:pt x="241" y="199"/>
                    <a:pt x="244" y="204"/>
                  </a:cubicBezTo>
                  <a:cubicBezTo>
                    <a:pt x="246" y="208"/>
                    <a:pt x="250" y="213"/>
                    <a:pt x="253" y="216"/>
                  </a:cubicBezTo>
                  <a:cubicBezTo>
                    <a:pt x="257" y="220"/>
                    <a:pt x="262" y="224"/>
                    <a:pt x="266" y="226"/>
                  </a:cubicBezTo>
                  <a:cubicBezTo>
                    <a:pt x="270" y="229"/>
                    <a:pt x="275" y="230"/>
                    <a:pt x="279" y="231"/>
                  </a:cubicBezTo>
                  <a:cubicBezTo>
                    <a:pt x="283" y="231"/>
                    <a:pt x="288" y="230"/>
                    <a:pt x="292" y="229"/>
                  </a:cubicBezTo>
                  <a:cubicBezTo>
                    <a:pt x="296" y="227"/>
                    <a:pt x="301" y="223"/>
                    <a:pt x="306" y="219"/>
                  </a:cubicBezTo>
                  <a:cubicBezTo>
                    <a:pt x="311" y="214"/>
                    <a:pt x="315" y="208"/>
                    <a:pt x="318" y="201"/>
                  </a:cubicBezTo>
                  <a:cubicBezTo>
                    <a:pt x="322" y="195"/>
                    <a:pt x="324" y="188"/>
                    <a:pt x="325" y="182"/>
                  </a:cubicBezTo>
                  <a:close/>
                  <a:moveTo>
                    <a:pt x="490" y="80"/>
                  </a:moveTo>
                  <a:cubicBezTo>
                    <a:pt x="496" y="86"/>
                    <a:pt x="501" y="92"/>
                    <a:pt x="505" y="100"/>
                  </a:cubicBezTo>
                  <a:cubicBezTo>
                    <a:pt x="508" y="107"/>
                    <a:pt x="510" y="115"/>
                    <a:pt x="511" y="123"/>
                  </a:cubicBezTo>
                  <a:cubicBezTo>
                    <a:pt x="511" y="131"/>
                    <a:pt x="510" y="139"/>
                    <a:pt x="507" y="147"/>
                  </a:cubicBezTo>
                  <a:cubicBezTo>
                    <a:pt x="503" y="156"/>
                    <a:pt x="498" y="164"/>
                    <a:pt x="490" y="172"/>
                  </a:cubicBezTo>
                  <a:cubicBezTo>
                    <a:pt x="484" y="177"/>
                    <a:pt x="479" y="182"/>
                    <a:pt x="473" y="185"/>
                  </a:cubicBezTo>
                  <a:cubicBezTo>
                    <a:pt x="467" y="188"/>
                    <a:pt x="461" y="189"/>
                    <a:pt x="456" y="190"/>
                  </a:cubicBezTo>
                  <a:cubicBezTo>
                    <a:pt x="450" y="191"/>
                    <a:pt x="444" y="190"/>
                    <a:pt x="438" y="188"/>
                  </a:cubicBezTo>
                  <a:cubicBezTo>
                    <a:pt x="432" y="187"/>
                    <a:pt x="426" y="184"/>
                    <a:pt x="420" y="181"/>
                  </a:cubicBezTo>
                  <a:cubicBezTo>
                    <a:pt x="414" y="177"/>
                    <a:pt x="408" y="173"/>
                    <a:pt x="401" y="168"/>
                  </a:cubicBezTo>
                  <a:cubicBezTo>
                    <a:pt x="395" y="162"/>
                    <a:pt x="389" y="157"/>
                    <a:pt x="382" y="150"/>
                  </a:cubicBezTo>
                  <a:cubicBezTo>
                    <a:pt x="376" y="144"/>
                    <a:pt x="371" y="138"/>
                    <a:pt x="365" y="131"/>
                  </a:cubicBezTo>
                  <a:cubicBezTo>
                    <a:pt x="360" y="125"/>
                    <a:pt x="355" y="118"/>
                    <a:pt x="351" y="111"/>
                  </a:cubicBezTo>
                  <a:cubicBezTo>
                    <a:pt x="348" y="104"/>
                    <a:pt x="345" y="96"/>
                    <a:pt x="342" y="89"/>
                  </a:cubicBezTo>
                  <a:cubicBezTo>
                    <a:pt x="340" y="81"/>
                    <a:pt x="340" y="73"/>
                    <a:pt x="340" y="66"/>
                  </a:cubicBezTo>
                  <a:cubicBezTo>
                    <a:pt x="341" y="58"/>
                    <a:pt x="343" y="50"/>
                    <a:pt x="347" y="42"/>
                  </a:cubicBezTo>
                  <a:cubicBezTo>
                    <a:pt x="350" y="34"/>
                    <a:pt x="356" y="26"/>
                    <a:pt x="364" y="19"/>
                  </a:cubicBezTo>
                  <a:cubicBezTo>
                    <a:pt x="366" y="16"/>
                    <a:pt x="369" y="14"/>
                    <a:pt x="372" y="11"/>
                  </a:cubicBezTo>
                  <a:cubicBezTo>
                    <a:pt x="375" y="9"/>
                    <a:pt x="378" y="7"/>
                    <a:pt x="381" y="5"/>
                  </a:cubicBezTo>
                  <a:cubicBezTo>
                    <a:pt x="383" y="4"/>
                    <a:pt x="386" y="2"/>
                    <a:pt x="388" y="1"/>
                  </a:cubicBezTo>
                  <a:cubicBezTo>
                    <a:pt x="390" y="0"/>
                    <a:pt x="392" y="0"/>
                    <a:pt x="393" y="0"/>
                  </a:cubicBezTo>
                  <a:cubicBezTo>
                    <a:pt x="393" y="0"/>
                    <a:pt x="394" y="0"/>
                    <a:pt x="395" y="0"/>
                  </a:cubicBezTo>
                  <a:cubicBezTo>
                    <a:pt x="396" y="0"/>
                    <a:pt x="396" y="0"/>
                    <a:pt x="397" y="1"/>
                  </a:cubicBezTo>
                  <a:cubicBezTo>
                    <a:pt x="398" y="1"/>
                    <a:pt x="398" y="2"/>
                    <a:pt x="399" y="2"/>
                  </a:cubicBezTo>
                  <a:cubicBezTo>
                    <a:pt x="400" y="3"/>
                    <a:pt x="401" y="4"/>
                    <a:pt x="402" y="5"/>
                  </a:cubicBezTo>
                  <a:cubicBezTo>
                    <a:pt x="403" y="6"/>
                    <a:pt x="404" y="7"/>
                    <a:pt x="405" y="8"/>
                  </a:cubicBezTo>
                  <a:cubicBezTo>
                    <a:pt x="406" y="9"/>
                    <a:pt x="406" y="10"/>
                    <a:pt x="407" y="11"/>
                  </a:cubicBezTo>
                  <a:cubicBezTo>
                    <a:pt x="407" y="11"/>
                    <a:pt x="407" y="12"/>
                    <a:pt x="407" y="13"/>
                  </a:cubicBezTo>
                  <a:cubicBezTo>
                    <a:pt x="407" y="13"/>
                    <a:pt x="406" y="14"/>
                    <a:pt x="406" y="15"/>
                  </a:cubicBezTo>
                  <a:cubicBezTo>
                    <a:pt x="405" y="15"/>
                    <a:pt x="404" y="16"/>
                    <a:pt x="402" y="17"/>
                  </a:cubicBezTo>
                  <a:cubicBezTo>
                    <a:pt x="400" y="18"/>
                    <a:pt x="398" y="19"/>
                    <a:pt x="395" y="20"/>
                  </a:cubicBezTo>
                  <a:cubicBezTo>
                    <a:pt x="393" y="22"/>
                    <a:pt x="390" y="23"/>
                    <a:pt x="387" y="26"/>
                  </a:cubicBezTo>
                  <a:cubicBezTo>
                    <a:pt x="384" y="28"/>
                    <a:pt x="380" y="31"/>
                    <a:pt x="377" y="34"/>
                  </a:cubicBezTo>
                  <a:cubicBezTo>
                    <a:pt x="370" y="41"/>
                    <a:pt x="366" y="48"/>
                    <a:pt x="364" y="55"/>
                  </a:cubicBezTo>
                  <a:cubicBezTo>
                    <a:pt x="362" y="62"/>
                    <a:pt x="362" y="70"/>
                    <a:pt x="363" y="77"/>
                  </a:cubicBezTo>
                  <a:cubicBezTo>
                    <a:pt x="365" y="85"/>
                    <a:pt x="368" y="92"/>
                    <a:pt x="372" y="99"/>
                  </a:cubicBezTo>
                  <a:cubicBezTo>
                    <a:pt x="377" y="107"/>
                    <a:pt x="382" y="114"/>
                    <a:pt x="388" y="120"/>
                  </a:cubicBezTo>
                  <a:cubicBezTo>
                    <a:pt x="389" y="118"/>
                    <a:pt x="390" y="114"/>
                    <a:pt x="391" y="111"/>
                  </a:cubicBezTo>
                  <a:cubicBezTo>
                    <a:pt x="393" y="108"/>
                    <a:pt x="394" y="104"/>
                    <a:pt x="396" y="101"/>
                  </a:cubicBezTo>
                  <a:cubicBezTo>
                    <a:pt x="398" y="97"/>
                    <a:pt x="400" y="94"/>
                    <a:pt x="402" y="90"/>
                  </a:cubicBezTo>
                  <a:cubicBezTo>
                    <a:pt x="405" y="87"/>
                    <a:pt x="408" y="83"/>
                    <a:pt x="411" y="80"/>
                  </a:cubicBezTo>
                  <a:cubicBezTo>
                    <a:pt x="419" y="72"/>
                    <a:pt x="426" y="67"/>
                    <a:pt x="433" y="64"/>
                  </a:cubicBezTo>
                  <a:cubicBezTo>
                    <a:pt x="440" y="61"/>
                    <a:pt x="447" y="60"/>
                    <a:pt x="453" y="60"/>
                  </a:cubicBezTo>
                  <a:cubicBezTo>
                    <a:pt x="460" y="61"/>
                    <a:pt x="466" y="63"/>
                    <a:pt x="473" y="66"/>
                  </a:cubicBezTo>
                  <a:cubicBezTo>
                    <a:pt x="479" y="70"/>
                    <a:pt x="485" y="74"/>
                    <a:pt x="490" y="80"/>
                  </a:cubicBezTo>
                  <a:close/>
                  <a:moveTo>
                    <a:pt x="474" y="100"/>
                  </a:moveTo>
                  <a:cubicBezTo>
                    <a:pt x="469" y="96"/>
                    <a:pt x="465" y="92"/>
                    <a:pt x="461" y="90"/>
                  </a:cubicBezTo>
                  <a:cubicBezTo>
                    <a:pt x="457" y="87"/>
                    <a:pt x="453" y="86"/>
                    <a:pt x="449" y="85"/>
                  </a:cubicBezTo>
                  <a:cubicBezTo>
                    <a:pt x="445" y="85"/>
                    <a:pt x="440" y="86"/>
                    <a:pt x="436" y="88"/>
                  </a:cubicBezTo>
                  <a:cubicBezTo>
                    <a:pt x="431" y="89"/>
                    <a:pt x="427" y="93"/>
                    <a:pt x="422" y="97"/>
                  </a:cubicBezTo>
                  <a:cubicBezTo>
                    <a:pt x="420" y="100"/>
                    <a:pt x="417" y="103"/>
                    <a:pt x="415" y="106"/>
                  </a:cubicBezTo>
                  <a:cubicBezTo>
                    <a:pt x="413" y="109"/>
                    <a:pt x="411" y="112"/>
                    <a:pt x="410" y="115"/>
                  </a:cubicBezTo>
                  <a:cubicBezTo>
                    <a:pt x="408" y="118"/>
                    <a:pt x="407" y="122"/>
                    <a:pt x="406" y="125"/>
                  </a:cubicBezTo>
                  <a:cubicBezTo>
                    <a:pt x="404" y="128"/>
                    <a:pt x="404" y="131"/>
                    <a:pt x="403" y="134"/>
                  </a:cubicBezTo>
                  <a:cubicBezTo>
                    <a:pt x="412" y="144"/>
                    <a:pt x="420" y="150"/>
                    <a:pt x="427" y="155"/>
                  </a:cubicBezTo>
                  <a:cubicBezTo>
                    <a:pt x="435" y="160"/>
                    <a:pt x="441" y="164"/>
                    <a:pt x="447" y="165"/>
                  </a:cubicBezTo>
                  <a:cubicBezTo>
                    <a:pt x="453" y="166"/>
                    <a:pt x="458" y="166"/>
                    <a:pt x="463" y="165"/>
                  </a:cubicBezTo>
                  <a:cubicBezTo>
                    <a:pt x="468" y="163"/>
                    <a:pt x="473" y="160"/>
                    <a:pt x="477" y="155"/>
                  </a:cubicBezTo>
                  <a:cubicBezTo>
                    <a:pt x="482" y="151"/>
                    <a:pt x="485" y="146"/>
                    <a:pt x="486" y="141"/>
                  </a:cubicBezTo>
                  <a:cubicBezTo>
                    <a:pt x="488" y="136"/>
                    <a:pt x="488" y="131"/>
                    <a:pt x="488" y="126"/>
                  </a:cubicBezTo>
                  <a:cubicBezTo>
                    <a:pt x="487" y="121"/>
                    <a:pt x="485" y="117"/>
                    <a:pt x="483" y="112"/>
                  </a:cubicBezTo>
                  <a:cubicBezTo>
                    <a:pt x="480" y="107"/>
                    <a:pt x="477" y="103"/>
                    <a:pt x="474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4" name="Freeform 42"/>
            <p:cNvSpPr>
              <a:spLocks noEditPoints="1"/>
            </p:cNvSpPr>
            <p:nvPr/>
          </p:nvSpPr>
          <p:spPr bwMode="auto">
            <a:xfrm>
              <a:off x="2305" y="3604"/>
              <a:ext cx="193" cy="200"/>
            </a:xfrm>
            <a:custGeom>
              <a:avLst/>
              <a:gdLst/>
              <a:ahLst/>
              <a:cxnLst>
                <a:cxn ang="0">
                  <a:pos x="189" y="459"/>
                </a:cxn>
                <a:cxn ang="0">
                  <a:pos x="113" y="533"/>
                </a:cxn>
                <a:cxn ang="0">
                  <a:pos x="101" y="522"/>
                </a:cxn>
                <a:cxn ang="0">
                  <a:pos x="27" y="386"/>
                </a:cxn>
                <a:cxn ang="0">
                  <a:pos x="9" y="432"/>
                </a:cxn>
                <a:cxn ang="0">
                  <a:pos x="0" y="421"/>
                </a:cxn>
                <a:cxn ang="0">
                  <a:pos x="13" y="363"/>
                </a:cxn>
                <a:cxn ang="0">
                  <a:pos x="26" y="351"/>
                </a:cxn>
                <a:cxn ang="0">
                  <a:pos x="173" y="447"/>
                </a:cxn>
                <a:cxn ang="0">
                  <a:pos x="184" y="450"/>
                </a:cxn>
                <a:cxn ang="0">
                  <a:pos x="272" y="332"/>
                </a:cxn>
                <a:cxn ang="0">
                  <a:pos x="240" y="412"/>
                </a:cxn>
                <a:cxn ang="0">
                  <a:pos x="214" y="422"/>
                </a:cxn>
                <a:cxn ang="0">
                  <a:pos x="204" y="410"/>
                </a:cxn>
                <a:cxn ang="0">
                  <a:pos x="225" y="397"/>
                </a:cxn>
                <a:cxn ang="0">
                  <a:pos x="242" y="322"/>
                </a:cxn>
                <a:cxn ang="0">
                  <a:pos x="182" y="356"/>
                </a:cxn>
                <a:cxn ang="0">
                  <a:pos x="109" y="320"/>
                </a:cxn>
                <a:cxn ang="0">
                  <a:pos x="141" y="237"/>
                </a:cxn>
                <a:cxn ang="0">
                  <a:pos x="213" y="253"/>
                </a:cxn>
                <a:cxn ang="0">
                  <a:pos x="167" y="256"/>
                </a:cxn>
                <a:cxn ang="0">
                  <a:pos x="126" y="294"/>
                </a:cxn>
                <a:cxn ang="0">
                  <a:pos x="166" y="335"/>
                </a:cxn>
                <a:cxn ang="0">
                  <a:pos x="212" y="286"/>
                </a:cxn>
                <a:cxn ang="0">
                  <a:pos x="385" y="219"/>
                </a:cxn>
                <a:cxn ang="0">
                  <a:pos x="353" y="298"/>
                </a:cxn>
                <a:cxn ang="0">
                  <a:pos x="327" y="309"/>
                </a:cxn>
                <a:cxn ang="0">
                  <a:pos x="317" y="297"/>
                </a:cxn>
                <a:cxn ang="0">
                  <a:pos x="339" y="283"/>
                </a:cxn>
                <a:cxn ang="0">
                  <a:pos x="356" y="208"/>
                </a:cxn>
                <a:cxn ang="0">
                  <a:pos x="295" y="243"/>
                </a:cxn>
                <a:cxn ang="0">
                  <a:pos x="222" y="207"/>
                </a:cxn>
                <a:cxn ang="0">
                  <a:pos x="254" y="123"/>
                </a:cxn>
                <a:cxn ang="0">
                  <a:pos x="327" y="140"/>
                </a:cxn>
                <a:cxn ang="0">
                  <a:pos x="280" y="143"/>
                </a:cxn>
                <a:cxn ang="0">
                  <a:pos x="239" y="181"/>
                </a:cxn>
                <a:cxn ang="0">
                  <a:pos x="279" y="222"/>
                </a:cxn>
                <a:cxn ang="0">
                  <a:pos x="325" y="173"/>
                </a:cxn>
                <a:cxn ang="0">
                  <a:pos x="507" y="141"/>
                </a:cxn>
                <a:cxn ang="0">
                  <a:pos x="428" y="186"/>
                </a:cxn>
                <a:cxn ang="0">
                  <a:pos x="398" y="127"/>
                </a:cxn>
                <a:cxn ang="0">
                  <a:pos x="356" y="107"/>
                </a:cxn>
                <a:cxn ang="0">
                  <a:pos x="335" y="43"/>
                </a:cxn>
                <a:cxn ang="0">
                  <a:pos x="408" y="4"/>
                </a:cxn>
                <a:cxn ang="0">
                  <a:pos x="436" y="57"/>
                </a:cxn>
                <a:cxn ang="0">
                  <a:pos x="486" y="71"/>
                </a:cxn>
                <a:cxn ang="0">
                  <a:pos x="387" y="25"/>
                </a:cxn>
                <a:cxn ang="0">
                  <a:pos x="360" y="79"/>
                </a:cxn>
                <a:cxn ang="0">
                  <a:pos x="411" y="82"/>
                </a:cxn>
                <a:cxn ang="0">
                  <a:pos x="472" y="93"/>
                </a:cxn>
                <a:cxn ang="0">
                  <a:pos x="419" y="118"/>
                </a:cxn>
                <a:cxn ang="0">
                  <a:pos x="450" y="164"/>
                </a:cxn>
              </a:cxnLst>
              <a:rect l="0" t="0" r="r" b="b"/>
              <a:pathLst>
                <a:path w="515" h="533">
                  <a:moveTo>
                    <a:pt x="184" y="450"/>
                  </a:moveTo>
                  <a:cubicBezTo>
                    <a:pt x="186" y="451"/>
                    <a:pt x="187" y="453"/>
                    <a:pt x="187" y="454"/>
                  </a:cubicBezTo>
                  <a:cubicBezTo>
                    <a:pt x="188" y="455"/>
                    <a:pt x="189" y="456"/>
                    <a:pt x="189" y="457"/>
                  </a:cubicBezTo>
                  <a:cubicBezTo>
                    <a:pt x="189" y="458"/>
                    <a:pt x="189" y="459"/>
                    <a:pt x="189" y="459"/>
                  </a:cubicBezTo>
                  <a:cubicBezTo>
                    <a:pt x="189" y="460"/>
                    <a:pt x="188" y="461"/>
                    <a:pt x="188" y="461"/>
                  </a:cubicBezTo>
                  <a:lnTo>
                    <a:pt x="117" y="532"/>
                  </a:lnTo>
                  <a:cubicBezTo>
                    <a:pt x="116" y="532"/>
                    <a:pt x="116" y="533"/>
                    <a:pt x="115" y="533"/>
                  </a:cubicBezTo>
                  <a:cubicBezTo>
                    <a:pt x="114" y="533"/>
                    <a:pt x="114" y="533"/>
                    <a:pt x="113" y="533"/>
                  </a:cubicBezTo>
                  <a:cubicBezTo>
                    <a:pt x="112" y="533"/>
                    <a:pt x="111" y="532"/>
                    <a:pt x="110" y="532"/>
                  </a:cubicBezTo>
                  <a:cubicBezTo>
                    <a:pt x="108" y="531"/>
                    <a:pt x="107" y="530"/>
                    <a:pt x="106" y="529"/>
                  </a:cubicBezTo>
                  <a:cubicBezTo>
                    <a:pt x="105" y="527"/>
                    <a:pt x="104" y="526"/>
                    <a:pt x="103" y="525"/>
                  </a:cubicBezTo>
                  <a:cubicBezTo>
                    <a:pt x="102" y="524"/>
                    <a:pt x="102" y="523"/>
                    <a:pt x="101" y="522"/>
                  </a:cubicBezTo>
                  <a:cubicBezTo>
                    <a:pt x="101" y="521"/>
                    <a:pt x="101" y="520"/>
                    <a:pt x="101" y="519"/>
                  </a:cubicBezTo>
                  <a:cubicBezTo>
                    <a:pt x="101" y="519"/>
                    <a:pt x="102" y="518"/>
                    <a:pt x="102" y="517"/>
                  </a:cubicBezTo>
                  <a:lnTo>
                    <a:pt x="131" y="489"/>
                  </a:lnTo>
                  <a:lnTo>
                    <a:pt x="27" y="386"/>
                  </a:lnTo>
                  <a:lnTo>
                    <a:pt x="17" y="428"/>
                  </a:lnTo>
                  <a:cubicBezTo>
                    <a:pt x="16" y="430"/>
                    <a:pt x="16" y="431"/>
                    <a:pt x="15" y="432"/>
                  </a:cubicBezTo>
                  <a:cubicBezTo>
                    <a:pt x="14" y="433"/>
                    <a:pt x="13" y="434"/>
                    <a:pt x="12" y="434"/>
                  </a:cubicBezTo>
                  <a:cubicBezTo>
                    <a:pt x="11" y="434"/>
                    <a:pt x="10" y="433"/>
                    <a:pt x="9" y="432"/>
                  </a:cubicBezTo>
                  <a:cubicBezTo>
                    <a:pt x="8" y="432"/>
                    <a:pt x="7" y="430"/>
                    <a:pt x="5" y="429"/>
                  </a:cubicBezTo>
                  <a:cubicBezTo>
                    <a:pt x="4" y="427"/>
                    <a:pt x="3" y="426"/>
                    <a:pt x="2" y="425"/>
                  </a:cubicBezTo>
                  <a:cubicBezTo>
                    <a:pt x="1" y="425"/>
                    <a:pt x="1" y="424"/>
                    <a:pt x="0" y="423"/>
                  </a:cubicBezTo>
                  <a:cubicBezTo>
                    <a:pt x="0" y="422"/>
                    <a:pt x="0" y="421"/>
                    <a:pt x="0" y="421"/>
                  </a:cubicBezTo>
                  <a:cubicBezTo>
                    <a:pt x="0" y="420"/>
                    <a:pt x="0" y="419"/>
                    <a:pt x="0" y="418"/>
                  </a:cubicBezTo>
                  <a:lnTo>
                    <a:pt x="11" y="366"/>
                  </a:lnTo>
                  <a:cubicBezTo>
                    <a:pt x="11" y="366"/>
                    <a:pt x="12" y="365"/>
                    <a:pt x="12" y="365"/>
                  </a:cubicBezTo>
                  <a:cubicBezTo>
                    <a:pt x="12" y="364"/>
                    <a:pt x="13" y="364"/>
                    <a:pt x="13" y="363"/>
                  </a:cubicBezTo>
                  <a:cubicBezTo>
                    <a:pt x="14" y="362"/>
                    <a:pt x="14" y="361"/>
                    <a:pt x="15" y="360"/>
                  </a:cubicBezTo>
                  <a:cubicBezTo>
                    <a:pt x="16" y="360"/>
                    <a:pt x="17" y="358"/>
                    <a:pt x="18" y="357"/>
                  </a:cubicBezTo>
                  <a:cubicBezTo>
                    <a:pt x="20" y="356"/>
                    <a:pt x="21" y="354"/>
                    <a:pt x="22" y="353"/>
                  </a:cubicBezTo>
                  <a:cubicBezTo>
                    <a:pt x="24" y="352"/>
                    <a:pt x="25" y="352"/>
                    <a:pt x="26" y="351"/>
                  </a:cubicBezTo>
                  <a:cubicBezTo>
                    <a:pt x="27" y="351"/>
                    <a:pt x="27" y="351"/>
                    <a:pt x="28" y="351"/>
                  </a:cubicBezTo>
                  <a:cubicBezTo>
                    <a:pt x="28" y="351"/>
                    <a:pt x="29" y="351"/>
                    <a:pt x="29" y="352"/>
                  </a:cubicBezTo>
                  <a:lnTo>
                    <a:pt x="149" y="471"/>
                  </a:lnTo>
                  <a:lnTo>
                    <a:pt x="173" y="447"/>
                  </a:lnTo>
                  <a:cubicBezTo>
                    <a:pt x="174" y="446"/>
                    <a:pt x="175" y="446"/>
                    <a:pt x="175" y="445"/>
                  </a:cubicBezTo>
                  <a:cubicBezTo>
                    <a:pt x="176" y="445"/>
                    <a:pt x="177" y="445"/>
                    <a:pt x="178" y="446"/>
                  </a:cubicBezTo>
                  <a:cubicBezTo>
                    <a:pt x="179" y="446"/>
                    <a:pt x="180" y="446"/>
                    <a:pt x="181" y="447"/>
                  </a:cubicBezTo>
                  <a:cubicBezTo>
                    <a:pt x="182" y="448"/>
                    <a:pt x="183" y="449"/>
                    <a:pt x="184" y="450"/>
                  </a:cubicBezTo>
                  <a:close/>
                  <a:moveTo>
                    <a:pt x="232" y="270"/>
                  </a:moveTo>
                  <a:cubicBezTo>
                    <a:pt x="238" y="276"/>
                    <a:pt x="244" y="282"/>
                    <a:pt x="249" y="289"/>
                  </a:cubicBezTo>
                  <a:cubicBezTo>
                    <a:pt x="254" y="296"/>
                    <a:pt x="259" y="303"/>
                    <a:pt x="263" y="310"/>
                  </a:cubicBezTo>
                  <a:cubicBezTo>
                    <a:pt x="267" y="317"/>
                    <a:pt x="270" y="325"/>
                    <a:pt x="272" y="332"/>
                  </a:cubicBezTo>
                  <a:cubicBezTo>
                    <a:pt x="274" y="340"/>
                    <a:pt x="274" y="348"/>
                    <a:pt x="274" y="356"/>
                  </a:cubicBezTo>
                  <a:cubicBezTo>
                    <a:pt x="273" y="364"/>
                    <a:pt x="271" y="372"/>
                    <a:pt x="267" y="380"/>
                  </a:cubicBezTo>
                  <a:cubicBezTo>
                    <a:pt x="263" y="388"/>
                    <a:pt x="257" y="396"/>
                    <a:pt x="249" y="403"/>
                  </a:cubicBezTo>
                  <a:cubicBezTo>
                    <a:pt x="246" y="406"/>
                    <a:pt x="243" y="409"/>
                    <a:pt x="240" y="412"/>
                  </a:cubicBezTo>
                  <a:cubicBezTo>
                    <a:pt x="237" y="414"/>
                    <a:pt x="234" y="416"/>
                    <a:pt x="231" y="418"/>
                  </a:cubicBezTo>
                  <a:cubicBezTo>
                    <a:pt x="228" y="420"/>
                    <a:pt x="226" y="421"/>
                    <a:pt x="223" y="422"/>
                  </a:cubicBezTo>
                  <a:cubicBezTo>
                    <a:pt x="221" y="423"/>
                    <a:pt x="220" y="423"/>
                    <a:pt x="218" y="423"/>
                  </a:cubicBezTo>
                  <a:cubicBezTo>
                    <a:pt x="217" y="423"/>
                    <a:pt x="216" y="423"/>
                    <a:pt x="214" y="422"/>
                  </a:cubicBezTo>
                  <a:cubicBezTo>
                    <a:pt x="213" y="421"/>
                    <a:pt x="211" y="420"/>
                    <a:pt x="209" y="418"/>
                  </a:cubicBezTo>
                  <a:cubicBezTo>
                    <a:pt x="208" y="417"/>
                    <a:pt x="207" y="415"/>
                    <a:pt x="206" y="414"/>
                  </a:cubicBezTo>
                  <a:cubicBezTo>
                    <a:pt x="205" y="413"/>
                    <a:pt x="204" y="413"/>
                    <a:pt x="204" y="412"/>
                  </a:cubicBezTo>
                  <a:cubicBezTo>
                    <a:pt x="204" y="411"/>
                    <a:pt x="204" y="411"/>
                    <a:pt x="204" y="410"/>
                  </a:cubicBezTo>
                  <a:cubicBezTo>
                    <a:pt x="204" y="409"/>
                    <a:pt x="205" y="409"/>
                    <a:pt x="205" y="408"/>
                  </a:cubicBezTo>
                  <a:cubicBezTo>
                    <a:pt x="206" y="408"/>
                    <a:pt x="207" y="407"/>
                    <a:pt x="209" y="406"/>
                  </a:cubicBezTo>
                  <a:cubicBezTo>
                    <a:pt x="211" y="405"/>
                    <a:pt x="213" y="404"/>
                    <a:pt x="216" y="402"/>
                  </a:cubicBezTo>
                  <a:cubicBezTo>
                    <a:pt x="219" y="401"/>
                    <a:pt x="222" y="399"/>
                    <a:pt x="225" y="397"/>
                  </a:cubicBezTo>
                  <a:cubicBezTo>
                    <a:pt x="229" y="394"/>
                    <a:pt x="232" y="391"/>
                    <a:pt x="236" y="388"/>
                  </a:cubicBezTo>
                  <a:cubicBezTo>
                    <a:pt x="243" y="381"/>
                    <a:pt x="247" y="374"/>
                    <a:pt x="249" y="366"/>
                  </a:cubicBezTo>
                  <a:cubicBezTo>
                    <a:pt x="252" y="359"/>
                    <a:pt x="252" y="351"/>
                    <a:pt x="251" y="344"/>
                  </a:cubicBezTo>
                  <a:cubicBezTo>
                    <a:pt x="250" y="336"/>
                    <a:pt x="247" y="329"/>
                    <a:pt x="242" y="322"/>
                  </a:cubicBezTo>
                  <a:cubicBezTo>
                    <a:pt x="238" y="314"/>
                    <a:pt x="233" y="307"/>
                    <a:pt x="227" y="301"/>
                  </a:cubicBezTo>
                  <a:cubicBezTo>
                    <a:pt x="225" y="307"/>
                    <a:pt x="223" y="313"/>
                    <a:pt x="219" y="320"/>
                  </a:cubicBezTo>
                  <a:cubicBezTo>
                    <a:pt x="216" y="327"/>
                    <a:pt x="210" y="333"/>
                    <a:pt x="204" y="340"/>
                  </a:cubicBezTo>
                  <a:cubicBezTo>
                    <a:pt x="196" y="348"/>
                    <a:pt x="189" y="353"/>
                    <a:pt x="182" y="356"/>
                  </a:cubicBezTo>
                  <a:cubicBezTo>
                    <a:pt x="174" y="359"/>
                    <a:pt x="167" y="360"/>
                    <a:pt x="161" y="360"/>
                  </a:cubicBezTo>
                  <a:cubicBezTo>
                    <a:pt x="154" y="360"/>
                    <a:pt x="148" y="358"/>
                    <a:pt x="141" y="354"/>
                  </a:cubicBezTo>
                  <a:cubicBezTo>
                    <a:pt x="135" y="350"/>
                    <a:pt x="129" y="346"/>
                    <a:pt x="123" y="340"/>
                  </a:cubicBezTo>
                  <a:cubicBezTo>
                    <a:pt x="117" y="334"/>
                    <a:pt x="112" y="327"/>
                    <a:pt x="109" y="320"/>
                  </a:cubicBezTo>
                  <a:cubicBezTo>
                    <a:pt x="105" y="313"/>
                    <a:pt x="103" y="306"/>
                    <a:pt x="103" y="298"/>
                  </a:cubicBezTo>
                  <a:cubicBezTo>
                    <a:pt x="102" y="290"/>
                    <a:pt x="104" y="282"/>
                    <a:pt x="107" y="274"/>
                  </a:cubicBezTo>
                  <a:cubicBezTo>
                    <a:pt x="110" y="265"/>
                    <a:pt x="116" y="257"/>
                    <a:pt x="124" y="249"/>
                  </a:cubicBezTo>
                  <a:cubicBezTo>
                    <a:pt x="129" y="244"/>
                    <a:pt x="135" y="239"/>
                    <a:pt x="141" y="237"/>
                  </a:cubicBezTo>
                  <a:cubicBezTo>
                    <a:pt x="147" y="234"/>
                    <a:pt x="153" y="232"/>
                    <a:pt x="159" y="231"/>
                  </a:cubicBezTo>
                  <a:cubicBezTo>
                    <a:pt x="164" y="231"/>
                    <a:pt x="170" y="231"/>
                    <a:pt x="176" y="233"/>
                  </a:cubicBezTo>
                  <a:cubicBezTo>
                    <a:pt x="183" y="234"/>
                    <a:pt x="189" y="237"/>
                    <a:pt x="195" y="240"/>
                  </a:cubicBezTo>
                  <a:cubicBezTo>
                    <a:pt x="201" y="244"/>
                    <a:pt x="207" y="248"/>
                    <a:pt x="213" y="253"/>
                  </a:cubicBezTo>
                  <a:cubicBezTo>
                    <a:pt x="220" y="258"/>
                    <a:pt x="226" y="264"/>
                    <a:pt x="232" y="270"/>
                  </a:cubicBezTo>
                  <a:close/>
                  <a:moveTo>
                    <a:pt x="212" y="286"/>
                  </a:moveTo>
                  <a:cubicBezTo>
                    <a:pt x="203" y="278"/>
                    <a:pt x="195" y="271"/>
                    <a:pt x="187" y="266"/>
                  </a:cubicBezTo>
                  <a:cubicBezTo>
                    <a:pt x="180" y="261"/>
                    <a:pt x="173" y="257"/>
                    <a:pt x="167" y="256"/>
                  </a:cubicBezTo>
                  <a:cubicBezTo>
                    <a:pt x="161" y="255"/>
                    <a:pt x="156" y="255"/>
                    <a:pt x="151" y="256"/>
                  </a:cubicBezTo>
                  <a:cubicBezTo>
                    <a:pt x="146" y="258"/>
                    <a:pt x="141" y="261"/>
                    <a:pt x="136" y="265"/>
                  </a:cubicBezTo>
                  <a:cubicBezTo>
                    <a:pt x="132" y="270"/>
                    <a:pt x="129" y="275"/>
                    <a:pt x="127" y="280"/>
                  </a:cubicBezTo>
                  <a:cubicBezTo>
                    <a:pt x="126" y="284"/>
                    <a:pt x="125" y="289"/>
                    <a:pt x="126" y="294"/>
                  </a:cubicBezTo>
                  <a:cubicBezTo>
                    <a:pt x="127" y="299"/>
                    <a:pt x="128" y="304"/>
                    <a:pt x="131" y="308"/>
                  </a:cubicBezTo>
                  <a:cubicBezTo>
                    <a:pt x="133" y="313"/>
                    <a:pt x="136" y="317"/>
                    <a:pt x="140" y="320"/>
                  </a:cubicBezTo>
                  <a:cubicBezTo>
                    <a:pt x="144" y="324"/>
                    <a:pt x="148" y="328"/>
                    <a:pt x="153" y="330"/>
                  </a:cubicBezTo>
                  <a:cubicBezTo>
                    <a:pt x="157" y="333"/>
                    <a:pt x="161" y="334"/>
                    <a:pt x="166" y="335"/>
                  </a:cubicBezTo>
                  <a:cubicBezTo>
                    <a:pt x="170" y="335"/>
                    <a:pt x="174" y="335"/>
                    <a:pt x="179" y="333"/>
                  </a:cubicBezTo>
                  <a:cubicBezTo>
                    <a:pt x="183" y="331"/>
                    <a:pt x="188" y="328"/>
                    <a:pt x="192" y="323"/>
                  </a:cubicBezTo>
                  <a:cubicBezTo>
                    <a:pt x="198" y="318"/>
                    <a:pt x="202" y="312"/>
                    <a:pt x="205" y="305"/>
                  </a:cubicBezTo>
                  <a:cubicBezTo>
                    <a:pt x="209" y="299"/>
                    <a:pt x="211" y="293"/>
                    <a:pt x="212" y="286"/>
                  </a:cubicBezTo>
                  <a:close/>
                  <a:moveTo>
                    <a:pt x="345" y="157"/>
                  </a:moveTo>
                  <a:cubicBezTo>
                    <a:pt x="351" y="163"/>
                    <a:pt x="357" y="169"/>
                    <a:pt x="362" y="176"/>
                  </a:cubicBezTo>
                  <a:cubicBezTo>
                    <a:pt x="367" y="183"/>
                    <a:pt x="372" y="190"/>
                    <a:pt x="376" y="197"/>
                  </a:cubicBezTo>
                  <a:cubicBezTo>
                    <a:pt x="380" y="204"/>
                    <a:pt x="383" y="212"/>
                    <a:pt x="385" y="219"/>
                  </a:cubicBezTo>
                  <a:cubicBezTo>
                    <a:pt x="387" y="227"/>
                    <a:pt x="387" y="235"/>
                    <a:pt x="387" y="243"/>
                  </a:cubicBezTo>
                  <a:cubicBezTo>
                    <a:pt x="386" y="251"/>
                    <a:pt x="384" y="259"/>
                    <a:pt x="380" y="267"/>
                  </a:cubicBezTo>
                  <a:cubicBezTo>
                    <a:pt x="376" y="275"/>
                    <a:pt x="370" y="282"/>
                    <a:pt x="363" y="290"/>
                  </a:cubicBezTo>
                  <a:cubicBezTo>
                    <a:pt x="360" y="293"/>
                    <a:pt x="356" y="296"/>
                    <a:pt x="353" y="298"/>
                  </a:cubicBezTo>
                  <a:cubicBezTo>
                    <a:pt x="350" y="301"/>
                    <a:pt x="347" y="303"/>
                    <a:pt x="344" y="305"/>
                  </a:cubicBezTo>
                  <a:cubicBezTo>
                    <a:pt x="341" y="306"/>
                    <a:pt x="339" y="308"/>
                    <a:pt x="337" y="309"/>
                  </a:cubicBezTo>
                  <a:cubicBezTo>
                    <a:pt x="334" y="310"/>
                    <a:pt x="333" y="310"/>
                    <a:pt x="331" y="310"/>
                  </a:cubicBezTo>
                  <a:cubicBezTo>
                    <a:pt x="330" y="310"/>
                    <a:pt x="329" y="310"/>
                    <a:pt x="327" y="309"/>
                  </a:cubicBezTo>
                  <a:cubicBezTo>
                    <a:pt x="326" y="308"/>
                    <a:pt x="324" y="307"/>
                    <a:pt x="322" y="305"/>
                  </a:cubicBezTo>
                  <a:cubicBezTo>
                    <a:pt x="321" y="304"/>
                    <a:pt x="320" y="302"/>
                    <a:pt x="319" y="301"/>
                  </a:cubicBezTo>
                  <a:cubicBezTo>
                    <a:pt x="318" y="300"/>
                    <a:pt x="318" y="299"/>
                    <a:pt x="317" y="299"/>
                  </a:cubicBezTo>
                  <a:cubicBezTo>
                    <a:pt x="317" y="298"/>
                    <a:pt x="317" y="297"/>
                    <a:pt x="317" y="297"/>
                  </a:cubicBezTo>
                  <a:cubicBezTo>
                    <a:pt x="317" y="296"/>
                    <a:pt x="318" y="296"/>
                    <a:pt x="318" y="295"/>
                  </a:cubicBezTo>
                  <a:cubicBezTo>
                    <a:pt x="319" y="294"/>
                    <a:pt x="320" y="294"/>
                    <a:pt x="322" y="293"/>
                  </a:cubicBezTo>
                  <a:cubicBezTo>
                    <a:pt x="324" y="292"/>
                    <a:pt x="327" y="291"/>
                    <a:pt x="329" y="289"/>
                  </a:cubicBezTo>
                  <a:cubicBezTo>
                    <a:pt x="332" y="288"/>
                    <a:pt x="335" y="286"/>
                    <a:pt x="339" y="283"/>
                  </a:cubicBezTo>
                  <a:cubicBezTo>
                    <a:pt x="342" y="281"/>
                    <a:pt x="346" y="278"/>
                    <a:pt x="349" y="275"/>
                  </a:cubicBezTo>
                  <a:cubicBezTo>
                    <a:pt x="356" y="268"/>
                    <a:pt x="360" y="261"/>
                    <a:pt x="363" y="253"/>
                  </a:cubicBezTo>
                  <a:cubicBezTo>
                    <a:pt x="365" y="246"/>
                    <a:pt x="365" y="238"/>
                    <a:pt x="364" y="231"/>
                  </a:cubicBezTo>
                  <a:cubicBezTo>
                    <a:pt x="363" y="223"/>
                    <a:pt x="360" y="216"/>
                    <a:pt x="356" y="208"/>
                  </a:cubicBezTo>
                  <a:cubicBezTo>
                    <a:pt x="351" y="201"/>
                    <a:pt x="346" y="194"/>
                    <a:pt x="340" y="188"/>
                  </a:cubicBezTo>
                  <a:cubicBezTo>
                    <a:pt x="338" y="193"/>
                    <a:pt x="336" y="200"/>
                    <a:pt x="332" y="207"/>
                  </a:cubicBezTo>
                  <a:cubicBezTo>
                    <a:pt x="329" y="213"/>
                    <a:pt x="324" y="220"/>
                    <a:pt x="317" y="227"/>
                  </a:cubicBezTo>
                  <a:cubicBezTo>
                    <a:pt x="309" y="235"/>
                    <a:pt x="302" y="240"/>
                    <a:pt x="295" y="243"/>
                  </a:cubicBezTo>
                  <a:cubicBezTo>
                    <a:pt x="288" y="246"/>
                    <a:pt x="281" y="247"/>
                    <a:pt x="274" y="247"/>
                  </a:cubicBezTo>
                  <a:cubicBezTo>
                    <a:pt x="267" y="246"/>
                    <a:pt x="261" y="244"/>
                    <a:pt x="254" y="241"/>
                  </a:cubicBezTo>
                  <a:cubicBezTo>
                    <a:pt x="248" y="237"/>
                    <a:pt x="242" y="233"/>
                    <a:pt x="236" y="227"/>
                  </a:cubicBezTo>
                  <a:cubicBezTo>
                    <a:pt x="230" y="221"/>
                    <a:pt x="225" y="214"/>
                    <a:pt x="222" y="207"/>
                  </a:cubicBezTo>
                  <a:cubicBezTo>
                    <a:pt x="218" y="200"/>
                    <a:pt x="216" y="192"/>
                    <a:pt x="216" y="185"/>
                  </a:cubicBezTo>
                  <a:cubicBezTo>
                    <a:pt x="215" y="177"/>
                    <a:pt x="217" y="169"/>
                    <a:pt x="220" y="161"/>
                  </a:cubicBezTo>
                  <a:cubicBezTo>
                    <a:pt x="223" y="152"/>
                    <a:pt x="229" y="144"/>
                    <a:pt x="237" y="136"/>
                  </a:cubicBezTo>
                  <a:cubicBezTo>
                    <a:pt x="243" y="131"/>
                    <a:pt x="248" y="126"/>
                    <a:pt x="254" y="123"/>
                  </a:cubicBezTo>
                  <a:cubicBezTo>
                    <a:pt x="260" y="120"/>
                    <a:pt x="266" y="119"/>
                    <a:pt x="272" y="118"/>
                  </a:cubicBezTo>
                  <a:cubicBezTo>
                    <a:pt x="278" y="118"/>
                    <a:pt x="284" y="118"/>
                    <a:pt x="290" y="120"/>
                  </a:cubicBezTo>
                  <a:cubicBezTo>
                    <a:pt x="296" y="121"/>
                    <a:pt x="302" y="124"/>
                    <a:pt x="308" y="127"/>
                  </a:cubicBezTo>
                  <a:cubicBezTo>
                    <a:pt x="314" y="131"/>
                    <a:pt x="320" y="135"/>
                    <a:pt x="327" y="140"/>
                  </a:cubicBezTo>
                  <a:cubicBezTo>
                    <a:pt x="333" y="145"/>
                    <a:pt x="339" y="151"/>
                    <a:pt x="345" y="157"/>
                  </a:cubicBezTo>
                  <a:close/>
                  <a:moveTo>
                    <a:pt x="325" y="173"/>
                  </a:moveTo>
                  <a:cubicBezTo>
                    <a:pt x="316" y="164"/>
                    <a:pt x="308" y="157"/>
                    <a:pt x="301" y="152"/>
                  </a:cubicBezTo>
                  <a:cubicBezTo>
                    <a:pt x="293" y="148"/>
                    <a:pt x="287" y="144"/>
                    <a:pt x="280" y="143"/>
                  </a:cubicBezTo>
                  <a:cubicBezTo>
                    <a:pt x="274" y="141"/>
                    <a:pt x="269" y="142"/>
                    <a:pt x="264" y="143"/>
                  </a:cubicBezTo>
                  <a:cubicBezTo>
                    <a:pt x="259" y="145"/>
                    <a:pt x="254" y="148"/>
                    <a:pt x="250" y="152"/>
                  </a:cubicBezTo>
                  <a:cubicBezTo>
                    <a:pt x="245" y="157"/>
                    <a:pt x="242" y="162"/>
                    <a:pt x="240" y="166"/>
                  </a:cubicBezTo>
                  <a:cubicBezTo>
                    <a:pt x="239" y="171"/>
                    <a:pt x="238" y="176"/>
                    <a:pt x="239" y="181"/>
                  </a:cubicBezTo>
                  <a:cubicBezTo>
                    <a:pt x="240" y="186"/>
                    <a:pt x="241" y="190"/>
                    <a:pt x="244" y="195"/>
                  </a:cubicBezTo>
                  <a:cubicBezTo>
                    <a:pt x="246" y="199"/>
                    <a:pt x="250" y="204"/>
                    <a:pt x="253" y="207"/>
                  </a:cubicBezTo>
                  <a:cubicBezTo>
                    <a:pt x="257" y="211"/>
                    <a:pt x="262" y="215"/>
                    <a:pt x="266" y="217"/>
                  </a:cubicBezTo>
                  <a:cubicBezTo>
                    <a:pt x="270" y="220"/>
                    <a:pt x="275" y="221"/>
                    <a:pt x="279" y="222"/>
                  </a:cubicBezTo>
                  <a:cubicBezTo>
                    <a:pt x="283" y="222"/>
                    <a:pt x="288" y="221"/>
                    <a:pt x="292" y="220"/>
                  </a:cubicBezTo>
                  <a:cubicBezTo>
                    <a:pt x="296" y="218"/>
                    <a:pt x="301" y="214"/>
                    <a:pt x="306" y="210"/>
                  </a:cubicBezTo>
                  <a:cubicBezTo>
                    <a:pt x="311" y="205"/>
                    <a:pt x="315" y="199"/>
                    <a:pt x="318" y="192"/>
                  </a:cubicBezTo>
                  <a:cubicBezTo>
                    <a:pt x="322" y="186"/>
                    <a:pt x="324" y="179"/>
                    <a:pt x="325" y="173"/>
                  </a:cubicBezTo>
                  <a:close/>
                  <a:moveTo>
                    <a:pt x="499" y="80"/>
                  </a:moveTo>
                  <a:cubicBezTo>
                    <a:pt x="505" y="86"/>
                    <a:pt x="509" y="92"/>
                    <a:pt x="511" y="99"/>
                  </a:cubicBezTo>
                  <a:cubicBezTo>
                    <a:pt x="514" y="106"/>
                    <a:pt x="515" y="113"/>
                    <a:pt x="514" y="120"/>
                  </a:cubicBezTo>
                  <a:cubicBezTo>
                    <a:pt x="513" y="127"/>
                    <a:pt x="511" y="134"/>
                    <a:pt x="507" y="141"/>
                  </a:cubicBezTo>
                  <a:cubicBezTo>
                    <a:pt x="502" y="149"/>
                    <a:pt x="496" y="156"/>
                    <a:pt x="489" y="164"/>
                  </a:cubicBezTo>
                  <a:cubicBezTo>
                    <a:pt x="482" y="171"/>
                    <a:pt x="475" y="176"/>
                    <a:pt x="468" y="180"/>
                  </a:cubicBezTo>
                  <a:cubicBezTo>
                    <a:pt x="461" y="184"/>
                    <a:pt x="454" y="187"/>
                    <a:pt x="447" y="188"/>
                  </a:cubicBezTo>
                  <a:cubicBezTo>
                    <a:pt x="441" y="189"/>
                    <a:pt x="434" y="188"/>
                    <a:pt x="428" y="186"/>
                  </a:cubicBezTo>
                  <a:cubicBezTo>
                    <a:pt x="422" y="184"/>
                    <a:pt x="416" y="180"/>
                    <a:pt x="411" y="175"/>
                  </a:cubicBezTo>
                  <a:cubicBezTo>
                    <a:pt x="406" y="171"/>
                    <a:pt x="403" y="166"/>
                    <a:pt x="401" y="161"/>
                  </a:cubicBezTo>
                  <a:cubicBezTo>
                    <a:pt x="399" y="156"/>
                    <a:pt x="397" y="151"/>
                    <a:pt x="397" y="145"/>
                  </a:cubicBezTo>
                  <a:cubicBezTo>
                    <a:pt x="397" y="139"/>
                    <a:pt x="397" y="133"/>
                    <a:pt x="398" y="127"/>
                  </a:cubicBezTo>
                  <a:cubicBezTo>
                    <a:pt x="400" y="120"/>
                    <a:pt x="401" y="114"/>
                    <a:pt x="404" y="106"/>
                  </a:cubicBezTo>
                  <a:cubicBezTo>
                    <a:pt x="397" y="108"/>
                    <a:pt x="391" y="110"/>
                    <a:pt x="386" y="111"/>
                  </a:cubicBezTo>
                  <a:cubicBezTo>
                    <a:pt x="380" y="111"/>
                    <a:pt x="375" y="112"/>
                    <a:pt x="370" y="111"/>
                  </a:cubicBezTo>
                  <a:cubicBezTo>
                    <a:pt x="365" y="110"/>
                    <a:pt x="360" y="109"/>
                    <a:pt x="356" y="107"/>
                  </a:cubicBezTo>
                  <a:cubicBezTo>
                    <a:pt x="351" y="105"/>
                    <a:pt x="347" y="102"/>
                    <a:pt x="343" y="98"/>
                  </a:cubicBezTo>
                  <a:cubicBezTo>
                    <a:pt x="339" y="93"/>
                    <a:pt x="335" y="88"/>
                    <a:pt x="333" y="82"/>
                  </a:cubicBezTo>
                  <a:cubicBezTo>
                    <a:pt x="330" y="76"/>
                    <a:pt x="329" y="70"/>
                    <a:pt x="329" y="64"/>
                  </a:cubicBezTo>
                  <a:cubicBezTo>
                    <a:pt x="330" y="57"/>
                    <a:pt x="332" y="50"/>
                    <a:pt x="335" y="43"/>
                  </a:cubicBezTo>
                  <a:cubicBezTo>
                    <a:pt x="339" y="36"/>
                    <a:pt x="344" y="29"/>
                    <a:pt x="351" y="22"/>
                  </a:cubicBezTo>
                  <a:cubicBezTo>
                    <a:pt x="358" y="15"/>
                    <a:pt x="365" y="10"/>
                    <a:pt x="372" y="6"/>
                  </a:cubicBezTo>
                  <a:cubicBezTo>
                    <a:pt x="378" y="3"/>
                    <a:pt x="385" y="1"/>
                    <a:pt x="391" y="1"/>
                  </a:cubicBezTo>
                  <a:cubicBezTo>
                    <a:pt x="397" y="0"/>
                    <a:pt x="403" y="1"/>
                    <a:pt x="408" y="4"/>
                  </a:cubicBezTo>
                  <a:cubicBezTo>
                    <a:pt x="413" y="6"/>
                    <a:pt x="418" y="9"/>
                    <a:pt x="423" y="14"/>
                  </a:cubicBezTo>
                  <a:cubicBezTo>
                    <a:pt x="426" y="17"/>
                    <a:pt x="429" y="21"/>
                    <a:pt x="431" y="26"/>
                  </a:cubicBezTo>
                  <a:cubicBezTo>
                    <a:pt x="433" y="30"/>
                    <a:pt x="435" y="35"/>
                    <a:pt x="436" y="40"/>
                  </a:cubicBezTo>
                  <a:cubicBezTo>
                    <a:pt x="436" y="45"/>
                    <a:pt x="436" y="51"/>
                    <a:pt x="436" y="57"/>
                  </a:cubicBezTo>
                  <a:cubicBezTo>
                    <a:pt x="435" y="62"/>
                    <a:pt x="434" y="68"/>
                    <a:pt x="432" y="75"/>
                  </a:cubicBezTo>
                  <a:cubicBezTo>
                    <a:pt x="439" y="72"/>
                    <a:pt x="446" y="70"/>
                    <a:pt x="452" y="69"/>
                  </a:cubicBezTo>
                  <a:cubicBezTo>
                    <a:pt x="459" y="68"/>
                    <a:pt x="465" y="67"/>
                    <a:pt x="471" y="68"/>
                  </a:cubicBezTo>
                  <a:cubicBezTo>
                    <a:pt x="476" y="68"/>
                    <a:pt x="481" y="69"/>
                    <a:pt x="486" y="71"/>
                  </a:cubicBezTo>
                  <a:cubicBezTo>
                    <a:pt x="491" y="73"/>
                    <a:pt x="495" y="76"/>
                    <a:pt x="499" y="80"/>
                  </a:cubicBezTo>
                  <a:close/>
                  <a:moveTo>
                    <a:pt x="407" y="33"/>
                  </a:moveTo>
                  <a:cubicBezTo>
                    <a:pt x="404" y="30"/>
                    <a:pt x="400" y="28"/>
                    <a:pt x="397" y="27"/>
                  </a:cubicBezTo>
                  <a:cubicBezTo>
                    <a:pt x="394" y="25"/>
                    <a:pt x="390" y="25"/>
                    <a:pt x="387" y="25"/>
                  </a:cubicBezTo>
                  <a:cubicBezTo>
                    <a:pt x="383" y="25"/>
                    <a:pt x="379" y="26"/>
                    <a:pt x="375" y="28"/>
                  </a:cubicBezTo>
                  <a:cubicBezTo>
                    <a:pt x="372" y="31"/>
                    <a:pt x="368" y="33"/>
                    <a:pt x="364" y="37"/>
                  </a:cubicBezTo>
                  <a:cubicBezTo>
                    <a:pt x="357" y="45"/>
                    <a:pt x="353" y="52"/>
                    <a:pt x="352" y="59"/>
                  </a:cubicBezTo>
                  <a:cubicBezTo>
                    <a:pt x="352" y="67"/>
                    <a:pt x="354" y="73"/>
                    <a:pt x="360" y="79"/>
                  </a:cubicBezTo>
                  <a:cubicBezTo>
                    <a:pt x="363" y="82"/>
                    <a:pt x="366" y="84"/>
                    <a:pt x="369" y="85"/>
                  </a:cubicBezTo>
                  <a:cubicBezTo>
                    <a:pt x="373" y="87"/>
                    <a:pt x="376" y="88"/>
                    <a:pt x="381" y="88"/>
                  </a:cubicBezTo>
                  <a:cubicBezTo>
                    <a:pt x="385" y="88"/>
                    <a:pt x="389" y="87"/>
                    <a:pt x="394" y="86"/>
                  </a:cubicBezTo>
                  <a:cubicBezTo>
                    <a:pt x="399" y="85"/>
                    <a:pt x="405" y="84"/>
                    <a:pt x="411" y="82"/>
                  </a:cubicBezTo>
                  <a:cubicBezTo>
                    <a:pt x="415" y="71"/>
                    <a:pt x="416" y="62"/>
                    <a:pt x="416" y="53"/>
                  </a:cubicBezTo>
                  <a:cubicBezTo>
                    <a:pt x="415" y="45"/>
                    <a:pt x="412" y="38"/>
                    <a:pt x="407" y="33"/>
                  </a:cubicBezTo>
                  <a:close/>
                  <a:moveTo>
                    <a:pt x="483" y="100"/>
                  </a:moveTo>
                  <a:cubicBezTo>
                    <a:pt x="479" y="97"/>
                    <a:pt x="476" y="95"/>
                    <a:pt x="472" y="93"/>
                  </a:cubicBezTo>
                  <a:cubicBezTo>
                    <a:pt x="468" y="92"/>
                    <a:pt x="464" y="91"/>
                    <a:pt x="459" y="91"/>
                  </a:cubicBezTo>
                  <a:cubicBezTo>
                    <a:pt x="455" y="92"/>
                    <a:pt x="449" y="92"/>
                    <a:pt x="444" y="94"/>
                  </a:cubicBezTo>
                  <a:cubicBezTo>
                    <a:pt x="438" y="95"/>
                    <a:pt x="431" y="97"/>
                    <a:pt x="424" y="100"/>
                  </a:cubicBezTo>
                  <a:cubicBezTo>
                    <a:pt x="422" y="106"/>
                    <a:pt x="420" y="112"/>
                    <a:pt x="419" y="118"/>
                  </a:cubicBezTo>
                  <a:cubicBezTo>
                    <a:pt x="418" y="123"/>
                    <a:pt x="418" y="128"/>
                    <a:pt x="418" y="133"/>
                  </a:cubicBezTo>
                  <a:cubicBezTo>
                    <a:pt x="418" y="137"/>
                    <a:pt x="419" y="141"/>
                    <a:pt x="420" y="145"/>
                  </a:cubicBezTo>
                  <a:cubicBezTo>
                    <a:pt x="422" y="148"/>
                    <a:pt x="424" y="152"/>
                    <a:pt x="427" y="155"/>
                  </a:cubicBezTo>
                  <a:cubicBezTo>
                    <a:pt x="434" y="162"/>
                    <a:pt x="442" y="165"/>
                    <a:pt x="450" y="164"/>
                  </a:cubicBezTo>
                  <a:cubicBezTo>
                    <a:pt x="458" y="163"/>
                    <a:pt x="467" y="158"/>
                    <a:pt x="476" y="148"/>
                  </a:cubicBezTo>
                  <a:cubicBezTo>
                    <a:pt x="485" y="139"/>
                    <a:pt x="490" y="131"/>
                    <a:pt x="491" y="122"/>
                  </a:cubicBezTo>
                  <a:cubicBezTo>
                    <a:pt x="492" y="114"/>
                    <a:pt x="489" y="107"/>
                    <a:pt x="483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5" name="Freeform 43"/>
            <p:cNvSpPr>
              <a:spLocks noEditPoints="1"/>
            </p:cNvSpPr>
            <p:nvPr/>
          </p:nvSpPr>
          <p:spPr bwMode="auto">
            <a:xfrm>
              <a:off x="2783" y="3604"/>
              <a:ext cx="196" cy="203"/>
            </a:xfrm>
            <a:custGeom>
              <a:avLst/>
              <a:gdLst/>
              <a:ahLst/>
              <a:cxnLst>
                <a:cxn ang="0">
                  <a:pos x="203" y="456"/>
                </a:cxn>
                <a:cxn ang="0">
                  <a:pos x="127" y="536"/>
                </a:cxn>
                <a:cxn ang="0">
                  <a:pos x="118" y="537"/>
                </a:cxn>
                <a:cxn ang="0">
                  <a:pos x="108" y="526"/>
                </a:cxn>
                <a:cxn ang="0">
                  <a:pos x="105" y="463"/>
                </a:cxn>
                <a:cxn ang="0">
                  <a:pos x="91" y="392"/>
                </a:cxn>
                <a:cxn ang="0">
                  <a:pos x="60" y="372"/>
                </a:cxn>
                <a:cxn ang="0">
                  <a:pos x="27" y="396"/>
                </a:cxn>
                <a:cxn ang="0">
                  <a:pos x="16" y="425"/>
                </a:cxn>
                <a:cxn ang="0">
                  <a:pos x="9" y="424"/>
                </a:cxn>
                <a:cxn ang="0">
                  <a:pos x="1" y="415"/>
                </a:cxn>
                <a:cxn ang="0">
                  <a:pos x="1" y="402"/>
                </a:cxn>
                <a:cxn ang="0">
                  <a:pos x="23" y="364"/>
                </a:cxn>
                <a:cxn ang="0">
                  <a:pos x="81" y="349"/>
                </a:cxn>
                <a:cxn ang="0">
                  <a:pos x="118" y="393"/>
                </a:cxn>
                <a:cxn ang="0">
                  <a:pos x="128" y="504"/>
                </a:cxn>
                <a:cxn ang="0">
                  <a:pos x="192" y="444"/>
                </a:cxn>
                <a:cxn ang="0">
                  <a:pos x="256" y="271"/>
                </a:cxn>
                <a:cxn ang="0">
                  <a:pos x="295" y="361"/>
                </a:cxn>
                <a:cxn ang="0">
                  <a:pos x="224" y="407"/>
                </a:cxn>
                <a:cxn ang="0">
                  <a:pos x="136" y="334"/>
                </a:cxn>
                <a:cxn ang="0">
                  <a:pos x="140" y="247"/>
                </a:cxn>
                <a:cxn ang="0">
                  <a:pos x="224" y="243"/>
                </a:cxn>
                <a:cxn ang="0">
                  <a:pos x="219" y="273"/>
                </a:cxn>
                <a:cxn ang="0">
                  <a:pos x="176" y="252"/>
                </a:cxn>
                <a:cxn ang="0">
                  <a:pos x="144" y="281"/>
                </a:cxn>
                <a:cxn ang="0">
                  <a:pos x="180" y="346"/>
                </a:cxn>
                <a:cxn ang="0">
                  <a:pos x="248" y="383"/>
                </a:cxn>
                <a:cxn ang="0">
                  <a:pos x="274" y="348"/>
                </a:cxn>
                <a:cxn ang="0">
                  <a:pos x="253" y="305"/>
                </a:cxn>
                <a:cxn ang="0">
                  <a:pos x="395" y="189"/>
                </a:cxn>
                <a:cxn ang="0">
                  <a:pos x="391" y="276"/>
                </a:cxn>
                <a:cxn ang="0">
                  <a:pos x="308" y="280"/>
                </a:cxn>
                <a:cxn ang="0">
                  <a:pos x="235" y="191"/>
                </a:cxn>
                <a:cxn ang="0">
                  <a:pos x="280" y="116"/>
                </a:cxn>
                <a:cxn ang="0">
                  <a:pos x="369" y="158"/>
                </a:cxn>
                <a:cxn ang="0">
                  <a:pos x="316" y="148"/>
                </a:cxn>
                <a:cxn ang="0">
                  <a:pos x="278" y="142"/>
                </a:cxn>
                <a:cxn ang="0">
                  <a:pos x="260" y="188"/>
                </a:cxn>
                <a:cxn ang="0">
                  <a:pos x="320" y="257"/>
                </a:cxn>
                <a:cxn ang="0">
                  <a:pos x="377" y="260"/>
                </a:cxn>
                <a:cxn ang="0">
                  <a:pos x="384" y="221"/>
                </a:cxn>
                <a:cxn ang="0">
                  <a:pos x="352" y="177"/>
                </a:cxn>
                <a:cxn ang="0">
                  <a:pos x="522" y="106"/>
                </a:cxn>
                <a:cxn ang="0">
                  <a:pos x="478" y="180"/>
                </a:cxn>
                <a:cxn ang="0">
                  <a:pos x="389" y="139"/>
                </a:cxn>
                <a:cxn ang="0">
                  <a:pos x="349" y="48"/>
                </a:cxn>
                <a:cxn ang="0">
                  <a:pos x="421" y="3"/>
                </a:cxn>
                <a:cxn ang="0">
                  <a:pos x="465" y="64"/>
                </a:cxn>
                <a:cxn ang="0">
                  <a:pos x="415" y="27"/>
                </a:cxn>
                <a:cxn ang="0">
                  <a:pos x="380" y="36"/>
                </a:cxn>
                <a:cxn ang="0">
                  <a:pos x="386" y="97"/>
                </a:cxn>
                <a:cxn ang="0">
                  <a:pos x="456" y="156"/>
                </a:cxn>
                <a:cxn ang="0">
                  <a:pos x="498" y="135"/>
                </a:cxn>
                <a:cxn ang="0">
                  <a:pos x="490" y="94"/>
                </a:cxn>
              </a:cxnLst>
              <a:rect l="0" t="0" r="r" b="b"/>
              <a:pathLst>
                <a:path w="524" h="539">
                  <a:moveTo>
                    <a:pt x="198" y="449"/>
                  </a:moveTo>
                  <a:cubicBezTo>
                    <a:pt x="200" y="450"/>
                    <a:pt x="201" y="451"/>
                    <a:pt x="202" y="452"/>
                  </a:cubicBezTo>
                  <a:cubicBezTo>
                    <a:pt x="202" y="454"/>
                    <a:pt x="203" y="455"/>
                    <a:pt x="203" y="456"/>
                  </a:cubicBezTo>
                  <a:cubicBezTo>
                    <a:pt x="204" y="457"/>
                    <a:pt x="204" y="457"/>
                    <a:pt x="204" y="458"/>
                  </a:cubicBezTo>
                  <a:cubicBezTo>
                    <a:pt x="203" y="459"/>
                    <a:pt x="203" y="460"/>
                    <a:pt x="202" y="461"/>
                  </a:cubicBezTo>
                  <a:lnTo>
                    <a:pt x="127" y="536"/>
                  </a:lnTo>
                  <a:cubicBezTo>
                    <a:pt x="126" y="537"/>
                    <a:pt x="125" y="537"/>
                    <a:pt x="124" y="538"/>
                  </a:cubicBezTo>
                  <a:cubicBezTo>
                    <a:pt x="123" y="538"/>
                    <a:pt x="122" y="539"/>
                    <a:pt x="121" y="538"/>
                  </a:cubicBezTo>
                  <a:cubicBezTo>
                    <a:pt x="120" y="538"/>
                    <a:pt x="119" y="538"/>
                    <a:pt x="118" y="537"/>
                  </a:cubicBezTo>
                  <a:cubicBezTo>
                    <a:pt x="116" y="536"/>
                    <a:pt x="115" y="535"/>
                    <a:pt x="113" y="534"/>
                  </a:cubicBezTo>
                  <a:cubicBezTo>
                    <a:pt x="112" y="532"/>
                    <a:pt x="111" y="531"/>
                    <a:pt x="110" y="530"/>
                  </a:cubicBezTo>
                  <a:cubicBezTo>
                    <a:pt x="109" y="529"/>
                    <a:pt x="108" y="528"/>
                    <a:pt x="108" y="526"/>
                  </a:cubicBezTo>
                  <a:cubicBezTo>
                    <a:pt x="107" y="525"/>
                    <a:pt x="107" y="524"/>
                    <a:pt x="107" y="523"/>
                  </a:cubicBezTo>
                  <a:cubicBezTo>
                    <a:pt x="106" y="521"/>
                    <a:pt x="106" y="520"/>
                    <a:pt x="106" y="518"/>
                  </a:cubicBezTo>
                  <a:lnTo>
                    <a:pt x="105" y="463"/>
                  </a:lnTo>
                  <a:cubicBezTo>
                    <a:pt x="105" y="450"/>
                    <a:pt x="105" y="439"/>
                    <a:pt x="103" y="430"/>
                  </a:cubicBezTo>
                  <a:cubicBezTo>
                    <a:pt x="102" y="422"/>
                    <a:pt x="100" y="414"/>
                    <a:pt x="98" y="408"/>
                  </a:cubicBezTo>
                  <a:cubicBezTo>
                    <a:pt x="96" y="401"/>
                    <a:pt x="93" y="396"/>
                    <a:pt x="91" y="392"/>
                  </a:cubicBezTo>
                  <a:cubicBezTo>
                    <a:pt x="88" y="388"/>
                    <a:pt x="85" y="385"/>
                    <a:pt x="82" y="382"/>
                  </a:cubicBezTo>
                  <a:cubicBezTo>
                    <a:pt x="79" y="379"/>
                    <a:pt x="76" y="376"/>
                    <a:pt x="72" y="375"/>
                  </a:cubicBezTo>
                  <a:cubicBezTo>
                    <a:pt x="68" y="373"/>
                    <a:pt x="64" y="372"/>
                    <a:pt x="60" y="372"/>
                  </a:cubicBezTo>
                  <a:cubicBezTo>
                    <a:pt x="56" y="372"/>
                    <a:pt x="52" y="373"/>
                    <a:pt x="48" y="374"/>
                  </a:cubicBezTo>
                  <a:cubicBezTo>
                    <a:pt x="44" y="376"/>
                    <a:pt x="40" y="379"/>
                    <a:pt x="37" y="382"/>
                  </a:cubicBezTo>
                  <a:cubicBezTo>
                    <a:pt x="32" y="387"/>
                    <a:pt x="29" y="391"/>
                    <a:pt x="27" y="396"/>
                  </a:cubicBezTo>
                  <a:cubicBezTo>
                    <a:pt x="24" y="401"/>
                    <a:pt x="23" y="405"/>
                    <a:pt x="21" y="409"/>
                  </a:cubicBezTo>
                  <a:cubicBezTo>
                    <a:pt x="20" y="413"/>
                    <a:pt x="19" y="417"/>
                    <a:pt x="19" y="420"/>
                  </a:cubicBezTo>
                  <a:cubicBezTo>
                    <a:pt x="18" y="423"/>
                    <a:pt x="17" y="425"/>
                    <a:pt x="16" y="425"/>
                  </a:cubicBezTo>
                  <a:cubicBezTo>
                    <a:pt x="16" y="426"/>
                    <a:pt x="15" y="426"/>
                    <a:pt x="15" y="426"/>
                  </a:cubicBezTo>
                  <a:cubicBezTo>
                    <a:pt x="14" y="426"/>
                    <a:pt x="13" y="426"/>
                    <a:pt x="12" y="426"/>
                  </a:cubicBezTo>
                  <a:cubicBezTo>
                    <a:pt x="11" y="426"/>
                    <a:pt x="10" y="425"/>
                    <a:pt x="9" y="424"/>
                  </a:cubicBezTo>
                  <a:cubicBezTo>
                    <a:pt x="8" y="423"/>
                    <a:pt x="7" y="422"/>
                    <a:pt x="5" y="420"/>
                  </a:cubicBezTo>
                  <a:cubicBezTo>
                    <a:pt x="4" y="419"/>
                    <a:pt x="3" y="418"/>
                    <a:pt x="3" y="418"/>
                  </a:cubicBezTo>
                  <a:cubicBezTo>
                    <a:pt x="2" y="417"/>
                    <a:pt x="1" y="416"/>
                    <a:pt x="1" y="415"/>
                  </a:cubicBezTo>
                  <a:cubicBezTo>
                    <a:pt x="1" y="415"/>
                    <a:pt x="0" y="414"/>
                    <a:pt x="0" y="413"/>
                  </a:cubicBezTo>
                  <a:cubicBezTo>
                    <a:pt x="0" y="412"/>
                    <a:pt x="0" y="411"/>
                    <a:pt x="0" y="409"/>
                  </a:cubicBezTo>
                  <a:cubicBezTo>
                    <a:pt x="0" y="408"/>
                    <a:pt x="0" y="405"/>
                    <a:pt x="1" y="402"/>
                  </a:cubicBezTo>
                  <a:cubicBezTo>
                    <a:pt x="2" y="399"/>
                    <a:pt x="3" y="395"/>
                    <a:pt x="5" y="391"/>
                  </a:cubicBezTo>
                  <a:cubicBezTo>
                    <a:pt x="7" y="386"/>
                    <a:pt x="10" y="382"/>
                    <a:pt x="12" y="377"/>
                  </a:cubicBezTo>
                  <a:cubicBezTo>
                    <a:pt x="15" y="373"/>
                    <a:pt x="19" y="368"/>
                    <a:pt x="23" y="364"/>
                  </a:cubicBezTo>
                  <a:cubicBezTo>
                    <a:pt x="30" y="358"/>
                    <a:pt x="36" y="353"/>
                    <a:pt x="43" y="350"/>
                  </a:cubicBezTo>
                  <a:cubicBezTo>
                    <a:pt x="50" y="347"/>
                    <a:pt x="56" y="345"/>
                    <a:pt x="63" y="345"/>
                  </a:cubicBezTo>
                  <a:cubicBezTo>
                    <a:pt x="69" y="345"/>
                    <a:pt x="76" y="346"/>
                    <a:pt x="81" y="349"/>
                  </a:cubicBezTo>
                  <a:cubicBezTo>
                    <a:pt x="87" y="352"/>
                    <a:pt x="93" y="355"/>
                    <a:pt x="98" y="360"/>
                  </a:cubicBezTo>
                  <a:cubicBezTo>
                    <a:pt x="102" y="365"/>
                    <a:pt x="106" y="369"/>
                    <a:pt x="109" y="374"/>
                  </a:cubicBezTo>
                  <a:cubicBezTo>
                    <a:pt x="113" y="379"/>
                    <a:pt x="116" y="386"/>
                    <a:pt x="118" y="393"/>
                  </a:cubicBezTo>
                  <a:cubicBezTo>
                    <a:pt x="121" y="401"/>
                    <a:pt x="123" y="410"/>
                    <a:pt x="124" y="421"/>
                  </a:cubicBezTo>
                  <a:cubicBezTo>
                    <a:pt x="126" y="431"/>
                    <a:pt x="127" y="445"/>
                    <a:pt x="127" y="460"/>
                  </a:cubicBezTo>
                  <a:lnTo>
                    <a:pt x="128" y="504"/>
                  </a:lnTo>
                  <a:lnTo>
                    <a:pt x="187" y="445"/>
                  </a:lnTo>
                  <a:cubicBezTo>
                    <a:pt x="187" y="445"/>
                    <a:pt x="188" y="444"/>
                    <a:pt x="189" y="444"/>
                  </a:cubicBezTo>
                  <a:cubicBezTo>
                    <a:pt x="190" y="444"/>
                    <a:pt x="191" y="444"/>
                    <a:pt x="192" y="444"/>
                  </a:cubicBezTo>
                  <a:cubicBezTo>
                    <a:pt x="193" y="444"/>
                    <a:pt x="194" y="445"/>
                    <a:pt x="195" y="446"/>
                  </a:cubicBezTo>
                  <a:cubicBezTo>
                    <a:pt x="196" y="447"/>
                    <a:pt x="197" y="448"/>
                    <a:pt x="198" y="449"/>
                  </a:cubicBezTo>
                  <a:close/>
                  <a:moveTo>
                    <a:pt x="256" y="271"/>
                  </a:moveTo>
                  <a:cubicBezTo>
                    <a:pt x="266" y="281"/>
                    <a:pt x="275" y="291"/>
                    <a:pt x="282" y="302"/>
                  </a:cubicBezTo>
                  <a:cubicBezTo>
                    <a:pt x="289" y="312"/>
                    <a:pt x="293" y="322"/>
                    <a:pt x="296" y="332"/>
                  </a:cubicBezTo>
                  <a:cubicBezTo>
                    <a:pt x="298" y="342"/>
                    <a:pt x="298" y="352"/>
                    <a:pt x="295" y="361"/>
                  </a:cubicBezTo>
                  <a:cubicBezTo>
                    <a:pt x="292" y="371"/>
                    <a:pt x="287" y="380"/>
                    <a:pt x="278" y="389"/>
                  </a:cubicBezTo>
                  <a:cubicBezTo>
                    <a:pt x="269" y="398"/>
                    <a:pt x="260" y="403"/>
                    <a:pt x="251" y="406"/>
                  </a:cubicBezTo>
                  <a:cubicBezTo>
                    <a:pt x="242" y="409"/>
                    <a:pt x="233" y="409"/>
                    <a:pt x="224" y="407"/>
                  </a:cubicBezTo>
                  <a:cubicBezTo>
                    <a:pt x="214" y="405"/>
                    <a:pt x="205" y="400"/>
                    <a:pt x="194" y="393"/>
                  </a:cubicBezTo>
                  <a:cubicBezTo>
                    <a:pt x="184" y="386"/>
                    <a:pt x="174" y="376"/>
                    <a:pt x="162" y="365"/>
                  </a:cubicBezTo>
                  <a:cubicBezTo>
                    <a:pt x="152" y="355"/>
                    <a:pt x="143" y="345"/>
                    <a:pt x="136" y="334"/>
                  </a:cubicBezTo>
                  <a:cubicBezTo>
                    <a:pt x="129" y="324"/>
                    <a:pt x="125" y="314"/>
                    <a:pt x="122" y="304"/>
                  </a:cubicBezTo>
                  <a:cubicBezTo>
                    <a:pt x="120" y="294"/>
                    <a:pt x="120" y="284"/>
                    <a:pt x="123" y="274"/>
                  </a:cubicBezTo>
                  <a:cubicBezTo>
                    <a:pt x="126" y="265"/>
                    <a:pt x="131" y="256"/>
                    <a:pt x="140" y="247"/>
                  </a:cubicBezTo>
                  <a:cubicBezTo>
                    <a:pt x="149" y="238"/>
                    <a:pt x="158" y="232"/>
                    <a:pt x="167" y="230"/>
                  </a:cubicBezTo>
                  <a:cubicBezTo>
                    <a:pt x="176" y="227"/>
                    <a:pt x="185" y="227"/>
                    <a:pt x="194" y="229"/>
                  </a:cubicBezTo>
                  <a:cubicBezTo>
                    <a:pt x="204" y="231"/>
                    <a:pt x="214" y="236"/>
                    <a:pt x="224" y="243"/>
                  </a:cubicBezTo>
                  <a:cubicBezTo>
                    <a:pt x="234" y="250"/>
                    <a:pt x="244" y="259"/>
                    <a:pt x="256" y="271"/>
                  </a:cubicBezTo>
                  <a:close/>
                  <a:moveTo>
                    <a:pt x="238" y="290"/>
                  </a:moveTo>
                  <a:cubicBezTo>
                    <a:pt x="232" y="284"/>
                    <a:pt x="225" y="278"/>
                    <a:pt x="219" y="273"/>
                  </a:cubicBezTo>
                  <a:cubicBezTo>
                    <a:pt x="214" y="268"/>
                    <a:pt x="208" y="264"/>
                    <a:pt x="203" y="261"/>
                  </a:cubicBezTo>
                  <a:cubicBezTo>
                    <a:pt x="198" y="258"/>
                    <a:pt x="193" y="255"/>
                    <a:pt x="189" y="254"/>
                  </a:cubicBezTo>
                  <a:cubicBezTo>
                    <a:pt x="184" y="252"/>
                    <a:pt x="180" y="252"/>
                    <a:pt x="176" y="252"/>
                  </a:cubicBezTo>
                  <a:cubicBezTo>
                    <a:pt x="172" y="252"/>
                    <a:pt x="168" y="253"/>
                    <a:pt x="165" y="255"/>
                  </a:cubicBezTo>
                  <a:cubicBezTo>
                    <a:pt x="161" y="257"/>
                    <a:pt x="158" y="259"/>
                    <a:pt x="154" y="263"/>
                  </a:cubicBezTo>
                  <a:cubicBezTo>
                    <a:pt x="148" y="269"/>
                    <a:pt x="145" y="275"/>
                    <a:pt x="144" y="281"/>
                  </a:cubicBezTo>
                  <a:cubicBezTo>
                    <a:pt x="143" y="288"/>
                    <a:pt x="144" y="295"/>
                    <a:pt x="147" y="302"/>
                  </a:cubicBezTo>
                  <a:cubicBezTo>
                    <a:pt x="149" y="309"/>
                    <a:pt x="154" y="316"/>
                    <a:pt x="160" y="323"/>
                  </a:cubicBezTo>
                  <a:cubicBezTo>
                    <a:pt x="165" y="330"/>
                    <a:pt x="172" y="338"/>
                    <a:pt x="180" y="346"/>
                  </a:cubicBezTo>
                  <a:cubicBezTo>
                    <a:pt x="190" y="356"/>
                    <a:pt x="199" y="364"/>
                    <a:pt x="207" y="370"/>
                  </a:cubicBezTo>
                  <a:cubicBezTo>
                    <a:pt x="215" y="376"/>
                    <a:pt x="223" y="380"/>
                    <a:pt x="229" y="382"/>
                  </a:cubicBezTo>
                  <a:cubicBezTo>
                    <a:pt x="236" y="384"/>
                    <a:pt x="242" y="385"/>
                    <a:pt x="248" y="383"/>
                  </a:cubicBezTo>
                  <a:cubicBezTo>
                    <a:pt x="253" y="382"/>
                    <a:pt x="259" y="378"/>
                    <a:pt x="264" y="373"/>
                  </a:cubicBezTo>
                  <a:cubicBezTo>
                    <a:pt x="268" y="370"/>
                    <a:pt x="270" y="365"/>
                    <a:pt x="272" y="361"/>
                  </a:cubicBezTo>
                  <a:cubicBezTo>
                    <a:pt x="274" y="357"/>
                    <a:pt x="275" y="353"/>
                    <a:pt x="274" y="348"/>
                  </a:cubicBezTo>
                  <a:cubicBezTo>
                    <a:pt x="274" y="344"/>
                    <a:pt x="273" y="339"/>
                    <a:pt x="271" y="334"/>
                  </a:cubicBezTo>
                  <a:cubicBezTo>
                    <a:pt x="269" y="330"/>
                    <a:pt x="267" y="325"/>
                    <a:pt x="264" y="320"/>
                  </a:cubicBezTo>
                  <a:cubicBezTo>
                    <a:pt x="261" y="315"/>
                    <a:pt x="257" y="310"/>
                    <a:pt x="253" y="305"/>
                  </a:cubicBezTo>
                  <a:cubicBezTo>
                    <a:pt x="248" y="300"/>
                    <a:pt x="244" y="295"/>
                    <a:pt x="238" y="290"/>
                  </a:cubicBezTo>
                  <a:close/>
                  <a:moveTo>
                    <a:pt x="369" y="158"/>
                  </a:moveTo>
                  <a:cubicBezTo>
                    <a:pt x="379" y="168"/>
                    <a:pt x="388" y="178"/>
                    <a:pt x="395" y="189"/>
                  </a:cubicBezTo>
                  <a:cubicBezTo>
                    <a:pt x="402" y="199"/>
                    <a:pt x="407" y="209"/>
                    <a:pt x="409" y="219"/>
                  </a:cubicBezTo>
                  <a:cubicBezTo>
                    <a:pt x="411" y="229"/>
                    <a:pt x="411" y="239"/>
                    <a:pt x="408" y="248"/>
                  </a:cubicBezTo>
                  <a:cubicBezTo>
                    <a:pt x="406" y="258"/>
                    <a:pt x="400" y="267"/>
                    <a:pt x="391" y="276"/>
                  </a:cubicBezTo>
                  <a:cubicBezTo>
                    <a:pt x="382" y="285"/>
                    <a:pt x="373" y="290"/>
                    <a:pt x="365" y="293"/>
                  </a:cubicBezTo>
                  <a:cubicBezTo>
                    <a:pt x="356" y="296"/>
                    <a:pt x="346" y="296"/>
                    <a:pt x="337" y="294"/>
                  </a:cubicBezTo>
                  <a:cubicBezTo>
                    <a:pt x="327" y="291"/>
                    <a:pt x="318" y="287"/>
                    <a:pt x="308" y="280"/>
                  </a:cubicBezTo>
                  <a:cubicBezTo>
                    <a:pt x="297" y="272"/>
                    <a:pt x="287" y="263"/>
                    <a:pt x="276" y="252"/>
                  </a:cubicBezTo>
                  <a:cubicBezTo>
                    <a:pt x="265" y="242"/>
                    <a:pt x="256" y="231"/>
                    <a:pt x="250" y="221"/>
                  </a:cubicBezTo>
                  <a:cubicBezTo>
                    <a:pt x="243" y="211"/>
                    <a:pt x="238" y="201"/>
                    <a:pt x="235" y="191"/>
                  </a:cubicBezTo>
                  <a:cubicBezTo>
                    <a:pt x="233" y="181"/>
                    <a:pt x="233" y="171"/>
                    <a:pt x="236" y="161"/>
                  </a:cubicBezTo>
                  <a:cubicBezTo>
                    <a:pt x="239" y="152"/>
                    <a:pt x="245" y="143"/>
                    <a:pt x="254" y="134"/>
                  </a:cubicBezTo>
                  <a:cubicBezTo>
                    <a:pt x="262" y="125"/>
                    <a:pt x="271" y="119"/>
                    <a:pt x="280" y="116"/>
                  </a:cubicBezTo>
                  <a:cubicBezTo>
                    <a:pt x="289" y="114"/>
                    <a:pt x="298" y="113"/>
                    <a:pt x="307" y="116"/>
                  </a:cubicBezTo>
                  <a:cubicBezTo>
                    <a:pt x="317" y="118"/>
                    <a:pt x="327" y="123"/>
                    <a:pt x="337" y="130"/>
                  </a:cubicBezTo>
                  <a:cubicBezTo>
                    <a:pt x="347" y="137"/>
                    <a:pt x="358" y="146"/>
                    <a:pt x="369" y="158"/>
                  </a:cubicBezTo>
                  <a:close/>
                  <a:moveTo>
                    <a:pt x="352" y="177"/>
                  </a:moveTo>
                  <a:cubicBezTo>
                    <a:pt x="345" y="170"/>
                    <a:pt x="338" y="165"/>
                    <a:pt x="333" y="160"/>
                  </a:cubicBezTo>
                  <a:cubicBezTo>
                    <a:pt x="327" y="155"/>
                    <a:pt x="321" y="151"/>
                    <a:pt x="316" y="148"/>
                  </a:cubicBezTo>
                  <a:cubicBezTo>
                    <a:pt x="311" y="144"/>
                    <a:pt x="306" y="142"/>
                    <a:pt x="302" y="141"/>
                  </a:cubicBezTo>
                  <a:cubicBezTo>
                    <a:pt x="297" y="139"/>
                    <a:pt x="293" y="139"/>
                    <a:pt x="289" y="139"/>
                  </a:cubicBezTo>
                  <a:cubicBezTo>
                    <a:pt x="285" y="139"/>
                    <a:pt x="281" y="140"/>
                    <a:pt x="278" y="142"/>
                  </a:cubicBezTo>
                  <a:cubicBezTo>
                    <a:pt x="274" y="144"/>
                    <a:pt x="271" y="146"/>
                    <a:pt x="267" y="149"/>
                  </a:cubicBezTo>
                  <a:cubicBezTo>
                    <a:pt x="261" y="155"/>
                    <a:pt x="258" y="162"/>
                    <a:pt x="257" y="168"/>
                  </a:cubicBezTo>
                  <a:cubicBezTo>
                    <a:pt x="256" y="175"/>
                    <a:pt x="257" y="181"/>
                    <a:pt x="260" y="188"/>
                  </a:cubicBezTo>
                  <a:cubicBezTo>
                    <a:pt x="263" y="195"/>
                    <a:pt x="267" y="203"/>
                    <a:pt x="273" y="210"/>
                  </a:cubicBezTo>
                  <a:cubicBezTo>
                    <a:pt x="278" y="217"/>
                    <a:pt x="285" y="225"/>
                    <a:pt x="293" y="232"/>
                  </a:cubicBezTo>
                  <a:cubicBezTo>
                    <a:pt x="303" y="243"/>
                    <a:pt x="312" y="251"/>
                    <a:pt x="320" y="257"/>
                  </a:cubicBezTo>
                  <a:cubicBezTo>
                    <a:pt x="328" y="263"/>
                    <a:pt x="336" y="267"/>
                    <a:pt x="343" y="269"/>
                  </a:cubicBezTo>
                  <a:cubicBezTo>
                    <a:pt x="349" y="271"/>
                    <a:pt x="355" y="272"/>
                    <a:pt x="361" y="270"/>
                  </a:cubicBezTo>
                  <a:cubicBezTo>
                    <a:pt x="367" y="269"/>
                    <a:pt x="372" y="265"/>
                    <a:pt x="377" y="260"/>
                  </a:cubicBezTo>
                  <a:cubicBezTo>
                    <a:pt x="381" y="256"/>
                    <a:pt x="384" y="252"/>
                    <a:pt x="385" y="248"/>
                  </a:cubicBezTo>
                  <a:cubicBezTo>
                    <a:pt x="387" y="244"/>
                    <a:pt x="388" y="239"/>
                    <a:pt x="388" y="235"/>
                  </a:cubicBezTo>
                  <a:cubicBezTo>
                    <a:pt x="387" y="231"/>
                    <a:pt x="386" y="226"/>
                    <a:pt x="384" y="221"/>
                  </a:cubicBezTo>
                  <a:cubicBezTo>
                    <a:pt x="383" y="217"/>
                    <a:pt x="380" y="212"/>
                    <a:pt x="377" y="207"/>
                  </a:cubicBezTo>
                  <a:cubicBezTo>
                    <a:pt x="374" y="202"/>
                    <a:pt x="370" y="197"/>
                    <a:pt x="366" y="192"/>
                  </a:cubicBezTo>
                  <a:cubicBezTo>
                    <a:pt x="361" y="187"/>
                    <a:pt x="357" y="182"/>
                    <a:pt x="352" y="177"/>
                  </a:cubicBezTo>
                  <a:close/>
                  <a:moveTo>
                    <a:pt x="482" y="44"/>
                  </a:moveTo>
                  <a:cubicBezTo>
                    <a:pt x="492" y="55"/>
                    <a:pt x="501" y="65"/>
                    <a:pt x="508" y="75"/>
                  </a:cubicBezTo>
                  <a:cubicBezTo>
                    <a:pt x="515" y="86"/>
                    <a:pt x="520" y="96"/>
                    <a:pt x="522" y="106"/>
                  </a:cubicBezTo>
                  <a:cubicBezTo>
                    <a:pt x="524" y="116"/>
                    <a:pt x="524" y="126"/>
                    <a:pt x="521" y="135"/>
                  </a:cubicBezTo>
                  <a:cubicBezTo>
                    <a:pt x="519" y="145"/>
                    <a:pt x="513" y="154"/>
                    <a:pt x="504" y="163"/>
                  </a:cubicBezTo>
                  <a:cubicBezTo>
                    <a:pt x="495" y="172"/>
                    <a:pt x="487" y="177"/>
                    <a:pt x="478" y="180"/>
                  </a:cubicBezTo>
                  <a:cubicBezTo>
                    <a:pt x="469" y="183"/>
                    <a:pt x="460" y="183"/>
                    <a:pt x="450" y="181"/>
                  </a:cubicBezTo>
                  <a:cubicBezTo>
                    <a:pt x="441" y="178"/>
                    <a:pt x="431" y="174"/>
                    <a:pt x="421" y="166"/>
                  </a:cubicBezTo>
                  <a:cubicBezTo>
                    <a:pt x="411" y="159"/>
                    <a:pt x="400" y="150"/>
                    <a:pt x="389" y="139"/>
                  </a:cubicBezTo>
                  <a:cubicBezTo>
                    <a:pt x="378" y="129"/>
                    <a:pt x="370" y="118"/>
                    <a:pt x="363" y="108"/>
                  </a:cubicBezTo>
                  <a:cubicBezTo>
                    <a:pt x="356" y="98"/>
                    <a:pt x="351" y="87"/>
                    <a:pt x="349" y="78"/>
                  </a:cubicBezTo>
                  <a:cubicBezTo>
                    <a:pt x="346" y="68"/>
                    <a:pt x="346" y="58"/>
                    <a:pt x="349" y="48"/>
                  </a:cubicBezTo>
                  <a:cubicBezTo>
                    <a:pt x="352" y="39"/>
                    <a:pt x="358" y="29"/>
                    <a:pt x="367" y="20"/>
                  </a:cubicBezTo>
                  <a:cubicBezTo>
                    <a:pt x="375" y="12"/>
                    <a:pt x="384" y="6"/>
                    <a:pt x="393" y="3"/>
                  </a:cubicBezTo>
                  <a:cubicBezTo>
                    <a:pt x="402" y="1"/>
                    <a:pt x="411" y="0"/>
                    <a:pt x="421" y="3"/>
                  </a:cubicBezTo>
                  <a:cubicBezTo>
                    <a:pt x="430" y="5"/>
                    <a:pt x="440" y="10"/>
                    <a:pt x="450" y="17"/>
                  </a:cubicBezTo>
                  <a:cubicBezTo>
                    <a:pt x="460" y="24"/>
                    <a:pt x="471" y="33"/>
                    <a:pt x="482" y="44"/>
                  </a:cubicBezTo>
                  <a:close/>
                  <a:moveTo>
                    <a:pt x="465" y="64"/>
                  </a:moveTo>
                  <a:cubicBezTo>
                    <a:pt x="458" y="57"/>
                    <a:pt x="452" y="51"/>
                    <a:pt x="446" y="47"/>
                  </a:cubicBezTo>
                  <a:cubicBezTo>
                    <a:pt x="440" y="42"/>
                    <a:pt x="434" y="38"/>
                    <a:pt x="429" y="34"/>
                  </a:cubicBezTo>
                  <a:cubicBezTo>
                    <a:pt x="424" y="31"/>
                    <a:pt x="419" y="29"/>
                    <a:pt x="415" y="27"/>
                  </a:cubicBezTo>
                  <a:cubicBezTo>
                    <a:pt x="411" y="26"/>
                    <a:pt x="406" y="25"/>
                    <a:pt x="402" y="26"/>
                  </a:cubicBezTo>
                  <a:cubicBezTo>
                    <a:pt x="398" y="26"/>
                    <a:pt x="394" y="27"/>
                    <a:pt x="391" y="29"/>
                  </a:cubicBezTo>
                  <a:cubicBezTo>
                    <a:pt x="387" y="30"/>
                    <a:pt x="384" y="33"/>
                    <a:pt x="380" y="36"/>
                  </a:cubicBezTo>
                  <a:cubicBezTo>
                    <a:pt x="375" y="42"/>
                    <a:pt x="371" y="48"/>
                    <a:pt x="370" y="55"/>
                  </a:cubicBezTo>
                  <a:cubicBezTo>
                    <a:pt x="369" y="62"/>
                    <a:pt x="370" y="68"/>
                    <a:pt x="373" y="75"/>
                  </a:cubicBezTo>
                  <a:cubicBezTo>
                    <a:pt x="376" y="82"/>
                    <a:pt x="380" y="90"/>
                    <a:pt x="386" y="97"/>
                  </a:cubicBezTo>
                  <a:cubicBezTo>
                    <a:pt x="392" y="104"/>
                    <a:pt x="398" y="112"/>
                    <a:pt x="406" y="119"/>
                  </a:cubicBezTo>
                  <a:cubicBezTo>
                    <a:pt x="416" y="129"/>
                    <a:pt x="425" y="137"/>
                    <a:pt x="433" y="144"/>
                  </a:cubicBezTo>
                  <a:cubicBezTo>
                    <a:pt x="441" y="150"/>
                    <a:pt x="449" y="154"/>
                    <a:pt x="456" y="156"/>
                  </a:cubicBezTo>
                  <a:cubicBezTo>
                    <a:pt x="462" y="158"/>
                    <a:pt x="469" y="158"/>
                    <a:pt x="474" y="157"/>
                  </a:cubicBezTo>
                  <a:cubicBezTo>
                    <a:pt x="480" y="155"/>
                    <a:pt x="485" y="152"/>
                    <a:pt x="490" y="147"/>
                  </a:cubicBezTo>
                  <a:cubicBezTo>
                    <a:pt x="494" y="143"/>
                    <a:pt x="497" y="139"/>
                    <a:pt x="498" y="135"/>
                  </a:cubicBezTo>
                  <a:cubicBezTo>
                    <a:pt x="500" y="131"/>
                    <a:pt x="501" y="126"/>
                    <a:pt x="501" y="122"/>
                  </a:cubicBezTo>
                  <a:cubicBezTo>
                    <a:pt x="501" y="117"/>
                    <a:pt x="499" y="113"/>
                    <a:pt x="498" y="108"/>
                  </a:cubicBezTo>
                  <a:cubicBezTo>
                    <a:pt x="496" y="103"/>
                    <a:pt x="493" y="99"/>
                    <a:pt x="490" y="94"/>
                  </a:cubicBezTo>
                  <a:cubicBezTo>
                    <a:pt x="487" y="89"/>
                    <a:pt x="483" y="84"/>
                    <a:pt x="479" y="79"/>
                  </a:cubicBezTo>
                  <a:cubicBezTo>
                    <a:pt x="474" y="74"/>
                    <a:pt x="470" y="69"/>
                    <a:pt x="465" y="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6" name="Freeform 44"/>
            <p:cNvSpPr>
              <a:spLocks noEditPoints="1"/>
            </p:cNvSpPr>
            <p:nvPr/>
          </p:nvSpPr>
          <p:spPr bwMode="auto">
            <a:xfrm>
              <a:off x="3266" y="3607"/>
              <a:ext cx="203" cy="200"/>
            </a:xfrm>
            <a:custGeom>
              <a:avLst/>
              <a:gdLst/>
              <a:ahLst/>
              <a:cxnLst>
                <a:cxn ang="0">
                  <a:pos x="203" y="450"/>
                </a:cxn>
                <a:cxn ang="0">
                  <a:pos x="127" y="530"/>
                </a:cxn>
                <a:cxn ang="0">
                  <a:pos x="118" y="531"/>
                </a:cxn>
                <a:cxn ang="0">
                  <a:pos x="108" y="520"/>
                </a:cxn>
                <a:cxn ang="0">
                  <a:pos x="106" y="457"/>
                </a:cxn>
                <a:cxn ang="0">
                  <a:pos x="91" y="386"/>
                </a:cxn>
                <a:cxn ang="0">
                  <a:pos x="60" y="366"/>
                </a:cxn>
                <a:cxn ang="0">
                  <a:pos x="27" y="390"/>
                </a:cxn>
                <a:cxn ang="0">
                  <a:pos x="16" y="419"/>
                </a:cxn>
                <a:cxn ang="0">
                  <a:pos x="9" y="418"/>
                </a:cxn>
                <a:cxn ang="0">
                  <a:pos x="1" y="409"/>
                </a:cxn>
                <a:cxn ang="0">
                  <a:pos x="1" y="396"/>
                </a:cxn>
                <a:cxn ang="0">
                  <a:pos x="23" y="358"/>
                </a:cxn>
                <a:cxn ang="0">
                  <a:pos x="81" y="343"/>
                </a:cxn>
                <a:cxn ang="0">
                  <a:pos x="118" y="387"/>
                </a:cxn>
                <a:cxn ang="0">
                  <a:pos x="128" y="498"/>
                </a:cxn>
                <a:cxn ang="0">
                  <a:pos x="192" y="438"/>
                </a:cxn>
                <a:cxn ang="0">
                  <a:pos x="256" y="265"/>
                </a:cxn>
                <a:cxn ang="0">
                  <a:pos x="295" y="355"/>
                </a:cxn>
                <a:cxn ang="0">
                  <a:pos x="224" y="401"/>
                </a:cxn>
                <a:cxn ang="0">
                  <a:pos x="136" y="328"/>
                </a:cxn>
                <a:cxn ang="0">
                  <a:pos x="140" y="241"/>
                </a:cxn>
                <a:cxn ang="0">
                  <a:pos x="224" y="237"/>
                </a:cxn>
                <a:cxn ang="0">
                  <a:pos x="219" y="267"/>
                </a:cxn>
                <a:cxn ang="0">
                  <a:pos x="176" y="246"/>
                </a:cxn>
                <a:cxn ang="0">
                  <a:pos x="144" y="275"/>
                </a:cxn>
                <a:cxn ang="0">
                  <a:pos x="180" y="340"/>
                </a:cxn>
                <a:cxn ang="0">
                  <a:pos x="248" y="377"/>
                </a:cxn>
                <a:cxn ang="0">
                  <a:pos x="274" y="342"/>
                </a:cxn>
                <a:cxn ang="0">
                  <a:pos x="253" y="299"/>
                </a:cxn>
                <a:cxn ang="0">
                  <a:pos x="395" y="183"/>
                </a:cxn>
                <a:cxn ang="0">
                  <a:pos x="391" y="270"/>
                </a:cxn>
                <a:cxn ang="0">
                  <a:pos x="308" y="274"/>
                </a:cxn>
                <a:cxn ang="0">
                  <a:pos x="235" y="185"/>
                </a:cxn>
                <a:cxn ang="0">
                  <a:pos x="280" y="110"/>
                </a:cxn>
                <a:cxn ang="0">
                  <a:pos x="369" y="152"/>
                </a:cxn>
                <a:cxn ang="0">
                  <a:pos x="316" y="142"/>
                </a:cxn>
                <a:cxn ang="0">
                  <a:pos x="278" y="136"/>
                </a:cxn>
                <a:cxn ang="0">
                  <a:pos x="260" y="182"/>
                </a:cxn>
                <a:cxn ang="0">
                  <a:pos x="320" y="251"/>
                </a:cxn>
                <a:cxn ang="0">
                  <a:pos x="377" y="254"/>
                </a:cxn>
                <a:cxn ang="0">
                  <a:pos x="384" y="215"/>
                </a:cxn>
                <a:cxn ang="0">
                  <a:pos x="352" y="171"/>
                </a:cxn>
                <a:cxn ang="0">
                  <a:pos x="543" y="110"/>
                </a:cxn>
                <a:cxn ang="0">
                  <a:pos x="467" y="190"/>
                </a:cxn>
                <a:cxn ang="0">
                  <a:pos x="457" y="192"/>
                </a:cxn>
                <a:cxn ang="0">
                  <a:pos x="447" y="181"/>
                </a:cxn>
                <a:cxn ang="0">
                  <a:pos x="445" y="117"/>
                </a:cxn>
                <a:cxn ang="0">
                  <a:pos x="430" y="47"/>
                </a:cxn>
                <a:cxn ang="0">
                  <a:pos x="400" y="26"/>
                </a:cxn>
                <a:cxn ang="0">
                  <a:pos x="366" y="51"/>
                </a:cxn>
                <a:cxn ang="0">
                  <a:pos x="356" y="80"/>
                </a:cxn>
                <a:cxn ang="0">
                  <a:pos x="349" y="79"/>
                </a:cxn>
                <a:cxn ang="0">
                  <a:pos x="340" y="70"/>
                </a:cxn>
                <a:cxn ang="0">
                  <a:pos x="341" y="57"/>
                </a:cxn>
                <a:cxn ang="0">
                  <a:pos x="362" y="19"/>
                </a:cxn>
                <a:cxn ang="0">
                  <a:pos x="421" y="4"/>
                </a:cxn>
                <a:cxn ang="0">
                  <a:pos x="458" y="48"/>
                </a:cxn>
                <a:cxn ang="0">
                  <a:pos x="467" y="159"/>
                </a:cxn>
                <a:cxn ang="0">
                  <a:pos x="531" y="99"/>
                </a:cxn>
              </a:cxnLst>
              <a:rect l="0" t="0" r="r" b="b"/>
              <a:pathLst>
                <a:path w="543" h="533">
                  <a:moveTo>
                    <a:pt x="199" y="443"/>
                  </a:moveTo>
                  <a:cubicBezTo>
                    <a:pt x="200" y="444"/>
                    <a:pt x="201" y="445"/>
                    <a:pt x="202" y="446"/>
                  </a:cubicBezTo>
                  <a:cubicBezTo>
                    <a:pt x="202" y="448"/>
                    <a:pt x="203" y="449"/>
                    <a:pt x="203" y="450"/>
                  </a:cubicBezTo>
                  <a:cubicBezTo>
                    <a:pt x="204" y="451"/>
                    <a:pt x="204" y="451"/>
                    <a:pt x="204" y="452"/>
                  </a:cubicBezTo>
                  <a:cubicBezTo>
                    <a:pt x="203" y="453"/>
                    <a:pt x="203" y="454"/>
                    <a:pt x="202" y="455"/>
                  </a:cubicBezTo>
                  <a:lnTo>
                    <a:pt x="127" y="530"/>
                  </a:lnTo>
                  <a:cubicBezTo>
                    <a:pt x="126" y="531"/>
                    <a:pt x="125" y="531"/>
                    <a:pt x="124" y="532"/>
                  </a:cubicBezTo>
                  <a:cubicBezTo>
                    <a:pt x="123" y="532"/>
                    <a:pt x="122" y="533"/>
                    <a:pt x="121" y="532"/>
                  </a:cubicBezTo>
                  <a:cubicBezTo>
                    <a:pt x="120" y="532"/>
                    <a:pt x="119" y="532"/>
                    <a:pt x="118" y="531"/>
                  </a:cubicBezTo>
                  <a:cubicBezTo>
                    <a:pt x="116" y="530"/>
                    <a:pt x="115" y="529"/>
                    <a:pt x="113" y="528"/>
                  </a:cubicBezTo>
                  <a:cubicBezTo>
                    <a:pt x="112" y="526"/>
                    <a:pt x="111" y="525"/>
                    <a:pt x="110" y="524"/>
                  </a:cubicBezTo>
                  <a:cubicBezTo>
                    <a:pt x="109" y="523"/>
                    <a:pt x="108" y="522"/>
                    <a:pt x="108" y="520"/>
                  </a:cubicBezTo>
                  <a:cubicBezTo>
                    <a:pt x="107" y="519"/>
                    <a:pt x="107" y="518"/>
                    <a:pt x="107" y="517"/>
                  </a:cubicBezTo>
                  <a:cubicBezTo>
                    <a:pt x="106" y="515"/>
                    <a:pt x="106" y="514"/>
                    <a:pt x="106" y="512"/>
                  </a:cubicBezTo>
                  <a:lnTo>
                    <a:pt x="106" y="457"/>
                  </a:lnTo>
                  <a:cubicBezTo>
                    <a:pt x="105" y="444"/>
                    <a:pt x="105" y="433"/>
                    <a:pt x="103" y="424"/>
                  </a:cubicBezTo>
                  <a:cubicBezTo>
                    <a:pt x="102" y="416"/>
                    <a:pt x="100" y="408"/>
                    <a:pt x="98" y="402"/>
                  </a:cubicBezTo>
                  <a:cubicBezTo>
                    <a:pt x="96" y="395"/>
                    <a:pt x="93" y="390"/>
                    <a:pt x="91" y="386"/>
                  </a:cubicBezTo>
                  <a:cubicBezTo>
                    <a:pt x="88" y="382"/>
                    <a:pt x="85" y="379"/>
                    <a:pt x="82" y="376"/>
                  </a:cubicBezTo>
                  <a:cubicBezTo>
                    <a:pt x="79" y="373"/>
                    <a:pt x="76" y="370"/>
                    <a:pt x="72" y="369"/>
                  </a:cubicBezTo>
                  <a:cubicBezTo>
                    <a:pt x="68" y="367"/>
                    <a:pt x="64" y="366"/>
                    <a:pt x="60" y="366"/>
                  </a:cubicBezTo>
                  <a:cubicBezTo>
                    <a:pt x="57" y="366"/>
                    <a:pt x="53" y="367"/>
                    <a:pt x="48" y="368"/>
                  </a:cubicBezTo>
                  <a:cubicBezTo>
                    <a:pt x="44" y="370"/>
                    <a:pt x="40" y="373"/>
                    <a:pt x="37" y="376"/>
                  </a:cubicBezTo>
                  <a:cubicBezTo>
                    <a:pt x="32" y="381"/>
                    <a:pt x="29" y="385"/>
                    <a:pt x="27" y="390"/>
                  </a:cubicBezTo>
                  <a:cubicBezTo>
                    <a:pt x="24" y="395"/>
                    <a:pt x="23" y="399"/>
                    <a:pt x="21" y="403"/>
                  </a:cubicBezTo>
                  <a:cubicBezTo>
                    <a:pt x="20" y="407"/>
                    <a:pt x="19" y="411"/>
                    <a:pt x="19" y="414"/>
                  </a:cubicBezTo>
                  <a:cubicBezTo>
                    <a:pt x="18" y="417"/>
                    <a:pt x="17" y="419"/>
                    <a:pt x="16" y="419"/>
                  </a:cubicBezTo>
                  <a:cubicBezTo>
                    <a:pt x="16" y="420"/>
                    <a:pt x="15" y="420"/>
                    <a:pt x="15" y="420"/>
                  </a:cubicBezTo>
                  <a:cubicBezTo>
                    <a:pt x="14" y="420"/>
                    <a:pt x="13" y="420"/>
                    <a:pt x="12" y="420"/>
                  </a:cubicBezTo>
                  <a:cubicBezTo>
                    <a:pt x="11" y="420"/>
                    <a:pt x="10" y="419"/>
                    <a:pt x="9" y="418"/>
                  </a:cubicBezTo>
                  <a:cubicBezTo>
                    <a:pt x="8" y="417"/>
                    <a:pt x="7" y="416"/>
                    <a:pt x="5" y="414"/>
                  </a:cubicBezTo>
                  <a:cubicBezTo>
                    <a:pt x="4" y="413"/>
                    <a:pt x="3" y="412"/>
                    <a:pt x="3" y="412"/>
                  </a:cubicBezTo>
                  <a:cubicBezTo>
                    <a:pt x="2" y="411"/>
                    <a:pt x="1" y="410"/>
                    <a:pt x="1" y="409"/>
                  </a:cubicBezTo>
                  <a:cubicBezTo>
                    <a:pt x="1" y="409"/>
                    <a:pt x="0" y="408"/>
                    <a:pt x="0" y="407"/>
                  </a:cubicBezTo>
                  <a:cubicBezTo>
                    <a:pt x="0" y="406"/>
                    <a:pt x="0" y="405"/>
                    <a:pt x="0" y="403"/>
                  </a:cubicBezTo>
                  <a:cubicBezTo>
                    <a:pt x="0" y="402"/>
                    <a:pt x="0" y="399"/>
                    <a:pt x="1" y="396"/>
                  </a:cubicBezTo>
                  <a:cubicBezTo>
                    <a:pt x="2" y="393"/>
                    <a:pt x="3" y="389"/>
                    <a:pt x="5" y="385"/>
                  </a:cubicBezTo>
                  <a:cubicBezTo>
                    <a:pt x="7" y="380"/>
                    <a:pt x="10" y="376"/>
                    <a:pt x="12" y="371"/>
                  </a:cubicBezTo>
                  <a:cubicBezTo>
                    <a:pt x="15" y="367"/>
                    <a:pt x="19" y="362"/>
                    <a:pt x="23" y="358"/>
                  </a:cubicBezTo>
                  <a:cubicBezTo>
                    <a:pt x="30" y="352"/>
                    <a:pt x="36" y="347"/>
                    <a:pt x="43" y="344"/>
                  </a:cubicBezTo>
                  <a:cubicBezTo>
                    <a:pt x="50" y="341"/>
                    <a:pt x="56" y="339"/>
                    <a:pt x="63" y="339"/>
                  </a:cubicBezTo>
                  <a:cubicBezTo>
                    <a:pt x="69" y="339"/>
                    <a:pt x="76" y="340"/>
                    <a:pt x="81" y="343"/>
                  </a:cubicBezTo>
                  <a:cubicBezTo>
                    <a:pt x="87" y="346"/>
                    <a:pt x="93" y="349"/>
                    <a:pt x="98" y="354"/>
                  </a:cubicBezTo>
                  <a:cubicBezTo>
                    <a:pt x="102" y="359"/>
                    <a:pt x="106" y="363"/>
                    <a:pt x="109" y="368"/>
                  </a:cubicBezTo>
                  <a:cubicBezTo>
                    <a:pt x="113" y="373"/>
                    <a:pt x="116" y="380"/>
                    <a:pt x="118" y="387"/>
                  </a:cubicBezTo>
                  <a:cubicBezTo>
                    <a:pt x="121" y="395"/>
                    <a:pt x="123" y="404"/>
                    <a:pt x="124" y="415"/>
                  </a:cubicBezTo>
                  <a:cubicBezTo>
                    <a:pt x="126" y="425"/>
                    <a:pt x="127" y="439"/>
                    <a:pt x="127" y="454"/>
                  </a:cubicBezTo>
                  <a:lnTo>
                    <a:pt x="128" y="498"/>
                  </a:lnTo>
                  <a:lnTo>
                    <a:pt x="187" y="439"/>
                  </a:lnTo>
                  <a:cubicBezTo>
                    <a:pt x="187" y="439"/>
                    <a:pt x="188" y="438"/>
                    <a:pt x="189" y="438"/>
                  </a:cubicBezTo>
                  <a:cubicBezTo>
                    <a:pt x="190" y="438"/>
                    <a:pt x="191" y="438"/>
                    <a:pt x="192" y="438"/>
                  </a:cubicBezTo>
                  <a:cubicBezTo>
                    <a:pt x="193" y="438"/>
                    <a:pt x="194" y="439"/>
                    <a:pt x="195" y="440"/>
                  </a:cubicBezTo>
                  <a:cubicBezTo>
                    <a:pt x="196" y="441"/>
                    <a:pt x="197" y="442"/>
                    <a:pt x="199" y="443"/>
                  </a:cubicBezTo>
                  <a:close/>
                  <a:moveTo>
                    <a:pt x="256" y="265"/>
                  </a:moveTo>
                  <a:cubicBezTo>
                    <a:pt x="266" y="275"/>
                    <a:pt x="275" y="285"/>
                    <a:pt x="282" y="296"/>
                  </a:cubicBezTo>
                  <a:cubicBezTo>
                    <a:pt x="289" y="306"/>
                    <a:pt x="293" y="316"/>
                    <a:pt x="296" y="326"/>
                  </a:cubicBezTo>
                  <a:cubicBezTo>
                    <a:pt x="298" y="336"/>
                    <a:pt x="298" y="346"/>
                    <a:pt x="295" y="355"/>
                  </a:cubicBezTo>
                  <a:cubicBezTo>
                    <a:pt x="292" y="365"/>
                    <a:pt x="287" y="374"/>
                    <a:pt x="278" y="383"/>
                  </a:cubicBezTo>
                  <a:cubicBezTo>
                    <a:pt x="269" y="392"/>
                    <a:pt x="260" y="397"/>
                    <a:pt x="251" y="400"/>
                  </a:cubicBezTo>
                  <a:cubicBezTo>
                    <a:pt x="243" y="403"/>
                    <a:pt x="233" y="403"/>
                    <a:pt x="224" y="401"/>
                  </a:cubicBezTo>
                  <a:cubicBezTo>
                    <a:pt x="214" y="399"/>
                    <a:pt x="205" y="394"/>
                    <a:pt x="194" y="387"/>
                  </a:cubicBezTo>
                  <a:cubicBezTo>
                    <a:pt x="184" y="380"/>
                    <a:pt x="174" y="370"/>
                    <a:pt x="162" y="359"/>
                  </a:cubicBezTo>
                  <a:cubicBezTo>
                    <a:pt x="152" y="349"/>
                    <a:pt x="143" y="339"/>
                    <a:pt x="136" y="328"/>
                  </a:cubicBezTo>
                  <a:cubicBezTo>
                    <a:pt x="129" y="318"/>
                    <a:pt x="125" y="308"/>
                    <a:pt x="122" y="298"/>
                  </a:cubicBezTo>
                  <a:cubicBezTo>
                    <a:pt x="120" y="288"/>
                    <a:pt x="120" y="278"/>
                    <a:pt x="123" y="268"/>
                  </a:cubicBezTo>
                  <a:cubicBezTo>
                    <a:pt x="126" y="259"/>
                    <a:pt x="131" y="250"/>
                    <a:pt x="140" y="241"/>
                  </a:cubicBezTo>
                  <a:cubicBezTo>
                    <a:pt x="149" y="232"/>
                    <a:pt x="158" y="226"/>
                    <a:pt x="167" y="224"/>
                  </a:cubicBezTo>
                  <a:cubicBezTo>
                    <a:pt x="176" y="221"/>
                    <a:pt x="185" y="221"/>
                    <a:pt x="194" y="223"/>
                  </a:cubicBezTo>
                  <a:cubicBezTo>
                    <a:pt x="204" y="225"/>
                    <a:pt x="214" y="230"/>
                    <a:pt x="224" y="237"/>
                  </a:cubicBezTo>
                  <a:cubicBezTo>
                    <a:pt x="234" y="244"/>
                    <a:pt x="245" y="253"/>
                    <a:pt x="256" y="265"/>
                  </a:cubicBezTo>
                  <a:close/>
                  <a:moveTo>
                    <a:pt x="238" y="284"/>
                  </a:moveTo>
                  <a:cubicBezTo>
                    <a:pt x="232" y="278"/>
                    <a:pt x="225" y="272"/>
                    <a:pt x="219" y="267"/>
                  </a:cubicBezTo>
                  <a:cubicBezTo>
                    <a:pt x="214" y="262"/>
                    <a:pt x="208" y="258"/>
                    <a:pt x="203" y="255"/>
                  </a:cubicBezTo>
                  <a:cubicBezTo>
                    <a:pt x="198" y="252"/>
                    <a:pt x="193" y="249"/>
                    <a:pt x="189" y="248"/>
                  </a:cubicBezTo>
                  <a:cubicBezTo>
                    <a:pt x="184" y="246"/>
                    <a:pt x="180" y="246"/>
                    <a:pt x="176" y="246"/>
                  </a:cubicBezTo>
                  <a:cubicBezTo>
                    <a:pt x="172" y="246"/>
                    <a:pt x="168" y="247"/>
                    <a:pt x="165" y="249"/>
                  </a:cubicBezTo>
                  <a:cubicBezTo>
                    <a:pt x="161" y="251"/>
                    <a:pt x="158" y="253"/>
                    <a:pt x="154" y="257"/>
                  </a:cubicBezTo>
                  <a:cubicBezTo>
                    <a:pt x="148" y="263"/>
                    <a:pt x="145" y="269"/>
                    <a:pt x="144" y="275"/>
                  </a:cubicBezTo>
                  <a:cubicBezTo>
                    <a:pt x="143" y="282"/>
                    <a:pt x="144" y="289"/>
                    <a:pt x="147" y="296"/>
                  </a:cubicBezTo>
                  <a:cubicBezTo>
                    <a:pt x="149" y="303"/>
                    <a:pt x="154" y="310"/>
                    <a:pt x="160" y="317"/>
                  </a:cubicBezTo>
                  <a:cubicBezTo>
                    <a:pt x="165" y="324"/>
                    <a:pt x="172" y="332"/>
                    <a:pt x="180" y="340"/>
                  </a:cubicBezTo>
                  <a:cubicBezTo>
                    <a:pt x="190" y="350"/>
                    <a:pt x="199" y="358"/>
                    <a:pt x="207" y="364"/>
                  </a:cubicBezTo>
                  <a:cubicBezTo>
                    <a:pt x="215" y="370"/>
                    <a:pt x="223" y="374"/>
                    <a:pt x="229" y="376"/>
                  </a:cubicBezTo>
                  <a:cubicBezTo>
                    <a:pt x="236" y="378"/>
                    <a:pt x="242" y="379"/>
                    <a:pt x="248" y="377"/>
                  </a:cubicBezTo>
                  <a:cubicBezTo>
                    <a:pt x="253" y="376"/>
                    <a:pt x="259" y="372"/>
                    <a:pt x="264" y="367"/>
                  </a:cubicBezTo>
                  <a:cubicBezTo>
                    <a:pt x="268" y="364"/>
                    <a:pt x="271" y="359"/>
                    <a:pt x="272" y="355"/>
                  </a:cubicBezTo>
                  <a:cubicBezTo>
                    <a:pt x="274" y="351"/>
                    <a:pt x="275" y="347"/>
                    <a:pt x="274" y="342"/>
                  </a:cubicBezTo>
                  <a:cubicBezTo>
                    <a:pt x="274" y="338"/>
                    <a:pt x="273" y="333"/>
                    <a:pt x="271" y="328"/>
                  </a:cubicBezTo>
                  <a:cubicBezTo>
                    <a:pt x="269" y="324"/>
                    <a:pt x="267" y="319"/>
                    <a:pt x="264" y="314"/>
                  </a:cubicBezTo>
                  <a:cubicBezTo>
                    <a:pt x="261" y="309"/>
                    <a:pt x="257" y="304"/>
                    <a:pt x="253" y="299"/>
                  </a:cubicBezTo>
                  <a:cubicBezTo>
                    <a:pt x="248" y="294"/>
                    <a:pt x="244" y="289"/>
                    <a:pt x="238" y="284"/>
                  </a:cubicBezTo>
                  <a:close/>
                  <a:moveTo>
                    <a:pt x="369" y="152"/>
                  </a:moveTo>
                  <a:cubicBezTo>
                    <a:pt x="379" y="162"/>
                    <a:pt x="388" y="172"/>
                    <a:pt x="395" y="183"/>
                  </a:cubicBezTo>
                  <a:cubicBezTo>
                    <a:pt x="402" y="193"/>
                    <a:pt x="407" y="203"/>
                    <a:pt x="409" y="213"/>
                  </a:cubicBezTo>
                  <a:cubicBezTo>
                    <a:pt x="411" y="223"/>
                    <a:pt x="411" y="233"/>
                    <a:pt x="408" y="242"/>
                  </a:cubicBezTo>
                  <a:cubicBezTo>
                    <a:pt x="406" y="252"/>
                    <a:pt x="400" y="261"/>
                    <a:pt x="391" y="270"/>
                  </a:cubicBezTo>
                  <a:cubicBezTo>
                    <a:pt x="382" y="279"/>
                    <a:pt x="373" y="284"/>
                    <a:pt x="365" y="287"/>
                  </a:cubicBezTo>
                  <a:cubicBezTo>
                    <a:pt x="356" y="290"/>
                    <a:pt x="346" y="290"/>
                    <a:pt x="337" y="288"/>
                  </a:cubicBezTo>
                  <a:cubicBezTo>
                    <a:pt x="328" y="285"/>
                    <a:pt x="318" y="281"/>
                    <a:pt x="308" y="274"/>
                  </a:cubicBezTo>
                  <a:cubicBezTo>
                    <a:pt x="297" y="266"/>
                    <a:pt x="287" y="257"/>
                    <a:pt x="276" y="246"/>
                  </a:cubicBezTo>
                  <a:cubicBezTo>
                    <a:pt x="265" y="236"/>
                    <a:pt x="257" y="225"/>
                    <a:pt x="250" y="215"/>
                  </a:cubicBezTo>
                  <a:cubicBezTo>
                    <a:pt x="243" y="205"/>
                    <a:pt x="238" y="195"/>
                    <a:pt x="235" y="185"/>
                  </a:cubicBezTo>
                  <a:cubicBezTo>
                    <a:pt x="233" y="175"/>
                    <a:pt x="233" y="165"/>
                    <a:pt x="236" y="155"/>
                  </a:cubicBezTo>
                  <a:cubicBezTo>
                    <a:pt x="239" y="146"/>
                    <a:pt x="245" y="137"/>
                    <a:pt x="254" y="128"/>
                  </a:cubicBezTo>
                  <a:cubicBezTo>
                    <a:pt x="262" y="119"/>
                    <a:pt x="271" y="113"/>
                    <a:pt x="280" y="110"/>
                  </a:cubicBezTo>
                  <a:cubicBezTo>
                    <a:pt x="289" y="108"/>
                    <a:pt x="298" y="107"/>
                    <a:pt x="307" y="110"/>
                  </a:cubicBezTo>
                  <a:cubicBezTo>
                    <a:pt x="317" y="112"/>
                    <a:pt x="327" y="117"/>
                    <a:pt x="337" y="124"/>
                  </a:cubicBezTo>
                  <a:cubicBezTo>
                    <a:pt x="347" y="131"/>
                    <a:pt x="358" y="140"/>
                    <a:pt x="369" y="152"/>
                  </a:cubicBezTo>
                  <a:close/>
                  <a:moveTo>
                    <a:pt x="352" y="171"/>
                  </a:moveTo>
                  <a:cubicBezTo>
                    <a:pt x="345" y="164"/>
                    <a:pt x="339" y="159"/>
                    <a:pt x="333" y="154"/>
                  </a:cubicBezTo>
                  <a:cubicBezTo>
                    <a:pt x="327" y="149"/>
                    <a:pt x="321" y="145"/>
                    <a:pt x="316" y="142"/>
                  </a:cubicBezTo>
                  <a:cubicBezTo>
                    <a:pt x="311" y="138"/>
                    <a:pt x="306" y="136"/>
                    <a:pt x="302" y="135"/>
                  </a:cubicBezTo>
                  <a:cubicBezTo>
                    <a:pt x="297" y="133"/>
                    <a:pt x="293" y="133"/>
                    <a:pt x="289" y="133"/>
                  </a:cubicBezTo>
                  <a:cubicBezTo>
                    <a:pt x="285" y="133"/>
                    <a:pt x="281" y="134"/>
                    <a:pt x="278" y="136"/>
                  </a:cubicBezTo>
                  <a:cubicBezTo>
                    <a:pt x="274" y="138"/>
                    <a:pt x="271" y="140"/>
                    <a:pt x="267" y="143"/>
                  </a:cubicBezTo>
                  <a:cubicBezTo>
                    <a:pt x="261" y="149"/>
                    <a:pt x="258" y="156"/>
                    <a:pt x="257" y="162"/>
                  </a:cubicBezTo>
                  <a:cubicBezTo>
                    <a:pt x="256" y="169"/>
                    <a:pt x="257" y="175"/>
                    <a:pt x="260" y="182"/>
                  </a:cubicBezTo>
                  <a:cubicBezTo>
                    <a:pt x="263" y="189"/>
                    <a:pt x="267" y="197"/>
                    <a:pt x="273" y="204"/>
                  </a:cubicBezTo>
                  <a:cubicBezTo>
                    <a:pt x="279" y="211"/>
                    <a:pt x="285" y="219"/>
                    <a:pt x="293" y="226"/>
                  </a:cubicBezTo>
                  <a:cubicBezTo>
                    <a:pt x="303" y="237"/>
                    <a:pt x="312" y="245"/>
                    <a:pt x="320" y="251"/>
                  </a:cubicBezTo>
                  <a:cubicBezTo>
                    <a:pt x="328" y="257"/>
                    <a:pt x="336" y="261"/>
                    <a:pt x="343" y="263"/>
                  </a:cubicBezTo>
                  <a:cubicBezTo>
                    <a:pt x="349" y="265"/>
                    <a:pt x="355" y="266"/>
                    <a:pt x="361" y="264"/>
                  </a:cubicBezTo>
                  <a:cubicBezTo>
                    <a:pt x="367" y="263"/>
                    <a:pt x="372" y="259"/>
                    <a:pt x="377" y="254"/>
                  </a:cubicBezTo>
                  <a:cubicBezTo>
                    <a:pt x="381" y="250"/>
                    <a:pt x="384" y="246"/>
                    <a:pt x="385" y="242"/>
                  </a:cubicBezTo>
                  <a:cubicBezTo>
                    <a:pt x="387" y="238"/>
                    <a:pt x="388" y="233"/>
                    <a:pt x="388" y="229"/>
                  </a:cubicBezTo>
                  <a:cubicBezTo>
                    <a:pt x="387" y="225"/>
                    <a:pt x="386" y="220"/>
                    <a:pt x="384" y="215"/>
                  </a:cubicBezTo>
                  <a:cubicBezTo>
                    <a:pt x="383" y="211"/>
                    <a:pt x="380" y="206"/>
                    <a:pt x="377" y="201"/>
                  </a:cubicBezTo>
                  <a:cubicBezTo>
                    <a:pt x="374" y="196"/>
                    <a:pt x="370" y="191"/>
                    <a:pt x="366" y="186"/>
                  </a:cubicBezTo>
                  <a:cubicBezTo>
                    <a:pt x="361" y="181"/>
                    <a:pt x="357" y="176"/>
                    <a:pt x="352" y="171"/>
                  </a:cubicBezTo>
                  <a:close/>
                  <a:moveTo>
                    <a:pt x="538" y="103"/>
                  </a:moveTo>
                  <a:cubicBezTo>
                    <a:pt x="539" y="105"/>
                    <a:pt x="540" y="106"/>
                    <a:pt x="541" y="107"/>
                  </a:cubicBezTo>
                  <a:cubicBezTo>
                    <a:pt x="542" y="108"/>
                    <a:pt x="542" y="109"/>
                    <a:pt x="543" y="110"/>
                  </a:cubicBezTo>
                  <a:cubicBezTo>
                    <a:pt x="543" y="111"/>
                    <a:pt x="543" y="112"/>
                    <a:pt x="543" y="113"/>
                  </a:cubicBezTo>
                  <a:cubicBezTo>
                    <a:pt x="543" y="114"/>
                    <a:pt x="542" y="114"/>
                    <a:pt x="542" y="115"/>
                  </a:cubicBezTo>
                  <a:lnTo>
                    <a:pt x="467" y="190"/>
                  </a:lnTo>
                  <a:cubicBezTo>
                    <a:pt x="466" y="191"/>
                    <a:pt x="465" y="192"/>
                    <a:pt x="464" y="192"/>
                  </a:cubicBezTo>
                  <a:cubicBezTo>
                    <a:pt x="463" y="193"/>
                    <a:pt x="462" y="193"/>
                    <a:pt x="461" y="193"/>
                  </a:cubicBezTo>
                  <a:cubicBezTo>
                    <a:pt x="460" y="193"/>
                    <a:pt x="458" y="193"/>
                    <a:pt x="457" y="192"/>
                  </a:cubicBezTo>
                  <a:cubicBezTo>
                    <a:pt x="456" y="191"/>
                    <a:pt x="454" y="190"/>
                    <a:pt x="453" y="188"/>
                  </a:cubicBezTo>
                  <a:cubicBezTo>
                    <a:pt x="451" y="187"/>
                    <a:pt x="450" y="186"/>
                    <a:pt x="449" y="184"/>
                  </a:cubicBezTo>
                  <a:cubicBezTo>
                    <a:pt x="448" y="183"/>
                    <a:pt x="448" y="182"/>
                    <a:pt x="447" y="181"/>
                  </a:cubicBezTo>
                  <a:cubicBezTo>
                    <a:pt x="447" y="180"/>
                    <a:pt x="446" y="179"/>
                    <a:pt x="446" y="177"/>
                  </a:cubicBezTo>
                  <a:cubicBezTo>
                    <a:pt x="446" y="176"/>
                    <a:pt x="446" y="174"/>
                    <a:pt x="446" y="173"/>
                  </a:cubicBezTo>
                  <a:lnTo>
                    <a:pt x="445" y="117"/>
                  </a:lnTo>
                  <a:cubicBezTo>
                    <a:pt x="445" y="105"/>
                    <a:pt x="444" y="94"/>
                    <a:pt x="443" y="85"/>
                  </a:cubicBezTo>
                  <a:cubicBezTo>
                    <a:pt x="441" y="76"/>
                    <a:pt x="440" y="69"/>
                    <a:pt x="437" y="62"/>
                  </a:cubicBezTo>
                  <a:cubicBezTo>
                    <a:pt x="435" y="56"/>
                    <a:pt x="433" y="51"/>
                    <a:pt x="430" y="47"/>
                  </a:cubicBezTo>
                  <a:cubicBezTo>
                    <a:pt x="427" y="43"/>
                    <a:pt x="424" y="39"/>
                    <a:pt x="421" y="36"/>
                  </a:cubicBezTo>
                  <a:cubicBezTo>
                    <a:pt x="418" y="33"/>
                    <a:pt x="415" y="31"/>
                    <a:pt x="411" y="29"/>
                  </a:cubicBezTo>
                  <a:cubicBezTo>
                    <a:pt x="408" y="27"/>
                    <a:pt x="404" y="27"/>
                    <a:pt x="400" y="26"/>
                  </a:cubicBezTo>
                  <a:cubicBezTo>
                    <a:pt x="396" y="26"/>
                    <a:pt x="392" y="27"/>
                    <a:pt x="388" y="29"/>
                  </a:cubicBezTo>
                  <a:cubicBezTo>
                    <a:pt x="384" y="31"/>
                    <a:pt x="380" y="33"/>
                    <a:pt x="376" y="37"/>
                  </a:cubicBezTo>
                  <a:cubicBezTo>
                    <a:pt x="372" y="41"/>
                    <a:pt x="368" y="46"/>
                    <a:pt x="366" y="51"/>
                  </a:cubicBezTo>
                  <a:cubicBezTo>
                    <a:pt x="364" y="55"/>
                    <a:pt x="362" y="60"/>
                    <a:pt x="361" y="64"/>
                  </a:cubicBezTo>
                  <a:cubicBezTo>
                    <a:pt x="359" y="68"/>
                    <a:pt x="359" y="71"/>
                    <a:pt x="358" y="74"/>
                  </a:cubicBezTo>
                  <a:cubicBezTo>
                    <a:pt x="357" y="77"/>
                    <a:pt x="357" y="79"/>
                    <a:pt x="356" y="80"/>
                  </a:cubicBezTo>
                  <a:cubicBezTo>
                    <a:pt x="355" y="80"/>
                    <a:pt x="355" y="81"/>
                    <a:pt x="354" y="81"/>
                  </a:cubicBezTo>
                  <a:cubicBezTo>
                    <a:pt x="353" y="81"/>
                    <a:pt x="353" y="81"/>
                    <a:pt x="352" y="81"/>
                  </a:cubicBezTo>
                  <a:cubicBezTo>
                    <a:pt x="351" y="80"/>
                    <a:pt x="350" y="79"/>
                    <a:pt x="349" y="79"/>
                  </a:cubicBezTo>
                  <a:cubicBezTo>
                    <a:pt x="347" y="78"/>
                    <a:pt x="346" y="76"/>
                    <a:pt x="345" y="75"/>
                  </a:cubicBezTo>
                  <a:cubicBezTo>
                    <a:pt x="344" y="74"/>
                    <a:pt x="343" y="73"/>
                    <a:pt x="342" y="72"/>
                  </a:cubicBezTo>
                  <a:cubicBezTo>
                    <a:pt x="341" y="71"/>
                    <a:pt x="341" y="71"/>
                    <a:pt x="340" y="70"/>
                  </a:cubicBezTo>
                  <a:cubicBezTo>
                    <a:pt x="340" y="69"/>
                    <a:pt x="340" y="68"/>
                    <a:pt x="339" y="68"/>
                  </a:cubicBezTo>
                  <a:cubicBezTo>
                    <a:pt x="339" y="67"/>
                    <a:pt x="339" y="66"/>
                    <a:pt x="339" y="64"/>
                  </a:cubicBezTo>
                  <a:cubicBezTo>
                    <a:pt x="339" y="62"/>
                    <a:pt x="340" y="60"/>
                    <a:pt x="341" y="57"/>
                  </a:cubicBezTo>
                  <a:cubicBezTo>
                    <a:pt x="341" y="53"/>
                    <a:pt x="343" y="50"/>
                    <a:pt x="345" y="45"/>
                  </a:cubicBezTo>
                  <a:cubicBezTo>
                    <a:pt x="347" y="41"/>
                    <a:pt x="349" y="36"/>
                    <a:pt x="352" y="32"/>
                  </a:cubicBezTo>
                  <a:cubicBezTo>
                    <a:pt x="355" y="27"/>
                    <a:pt x="358" y="23"/>
                    <a:pt x="362" y="19"/>
                  </a:cubicBezTo>
                  <a:cubicBezTo>
                    <a:pt x="369" y="12"/>
                    <a:pt x="376" y="7"/>
                    <a:pt x="382" y="4"/>
                  </a:cubicBezTo>
                  <a:cubicBezTo>
                    <a:pt x="389" y="1"/>
                    <a:pt x="396" y="0"/>
                    <a:pt x="402" y="0"/>
                  </a:cubicBezTo>
                  <a:cubicBezTo>
                    <a:pt x="409" y="0"/>
                    <a:pt x="415" y="1"/>
                    <a:pt x="421" y="4"/>
                  </a:cubicBezTo>
                  <a:cubicBezTo>
                    <a:pt x="427" y="6"/>
                    <a:pt x="432" y="10"/>
                    <a:pt x="437" y="15"/>
                  </a:cubicBezTo>
                  <a:cubicBezTo>
                    <a:pt x="441" y="19"/>
                    <a:pt x="445" y="24"/>
                    <a:pt x="449" y="29"/>
                  </a:cubicBezTo>
                  <a:cubicBezTo>
                    <a:pt x="452" y="34"/>
                    <a:pt x="455" y="40"/>
                    <a:pt x="458" y="48"/>
                  </a:cubicBezTo>
                  <a:cubicBezTo>
                    <a:pt x="460" y="55"/>
                    <a:pt x="462" y="64"/>
                    <a:pt x="464" y="75"/>
                  </a:cubicBezTo>
                  <a:cubicBezTo>
                    <a:pt x="465" y="86"/>
                    <a:pt x="466" y="99"/>
                    <a:pt x="466" y="115"/>
                  </a:cubicBezTo>
                  <a:lnTo>
                    <a:pt x="467" y="159"/>
                  </a:lnTo>
                  <a:lnTo>
                    <a:pt x="526" y="100"/>
                  </a:lnTo>
                  <a:cubicBezTo>
                    <a:pt x="527" y="99"/>
                    <a:pt x="528" y="99"/>
                    <a:pt x="528" y="99"/>
                  </a:cubicBezTo>
                  <a:cubicBezTo>
                    <a:pt x="529" y="99"/>
                    <a:pt x="530" y="99"/>
                    <a:pt x="531" y="99"/>
                  </a:cubicBezTo>
                  <a:cubicBezTo>
                    <a:pt x="532" y="99"/>
                    <a:pt x="533" y="100"/>
                    <a:pt x="534" y="100"/>
                  </a:cubicBezTo>
                  <a:cubicBezTo>
                    <a:pt x="535" y="101"/>
                    <a:pt x="537" y="102"/>
                    <a:pt x="538" y="10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3749" y="3603"/>
              <a:ext cx="199" cy="204"/>
            </a:xfrm>
            <a:custGeom>
              <a:avLst/>
              <a:gdLst/>
              <a:ahLst/>
              <a:cxnLst>
                <a:cxn ang="0">
                  <a:pos x="203" y="459"/>
                </a:cxn>
                <a:cxn ang="0">
                  <a:pos x="127" y="539"/>
                </a:cxn>
                <a:cxn ang="0">
                  <a:pos x="118" y="540"/>
                </a:cxn>
                <a:cxn ang="0">
                  <a:pos x="108" y="529"/>
                </a:cxn>
                <a:cxn ang="0">
                  <a:pos x="106" y="466"/>
                </a:cxn>
                <a:cxn ang="0">
                  <a:pos x="91" y="395"/>
                </a:cxn>
                <a:cxn ang="0">
                  <a:pos x="60" y="375"/>
                </a:cxn>
                <a:cxn ang="0">
                  <a:pos x="27" y="399"/>
                </a:cxn>
                <a:cxn ang="0">
                  <a:pos x="16" y="428"/>
                </a:cxn>
                <a:cxn ang="0">
                  <a:pos x="9" y="427"/>
                </a:cxn>
                <a:cxn ang="0">
                  <a:pos x="1" y="418"/>
                </a:cxn>
                <a:cxn ang="0">
                  <a:pos x="1" y="405"/>
                </a:cxn>
                <a:cxn ang="0">
                  <a:pos x="23" y="367"/>
                </a:cxn>
                <a:cxn ang="0">
                  <a:pos x="81" y="352"/>
                </a:cxn>
                <a:cxn ang="0">
                  <a:pos x="118" y="396"/>
                </a:cxn>
                <a:cxn ang="0">
                  <a:pos x="128" y="507"/>
                </a:cxn>
                <a:cxn ang="0">
                  <a:pos x="192" y="447"/>
                </a:cxn>
                <a:cxn ang="0">
                  <a:pos x="256" y="274"/>
                </a:cxn>
                <a:cxn ang="0">
                  <a:pos x="295" y="364"/>
                </a:cxn>
                <a:cxn ang="0">
                  <a:pos x="224" y="410"/>
                </a:cxn>
                <a:cxn ang="0">
                  <a:pos x="136" y="337"/>
                </a:cxn>
                <a:cxn ang="0">
                  <a:pos x="140" y="250"/>
                </a:cxn>
                <a:cxn ang="0">
                  <a:pos x="224" y="246"/>
                </a:cxn>
                <a:cxn ang="0">
                  <a:pos x="220" y="276"/>
                </a:cxn>
                <a:cxn ang="0">
                  <a:pos x="176" y="255"/>
                </a:cxn>
                <a:cxn ang="0">
                  <a:pos x="144" y="284"/>
                </a:cxn>
                <a:cxn ang="0">
                  <a:pos x="180" y="349"/>
                </a:cxn>
                <a:cxn ang="0">
                  <a:pos x="248" y="386"/>
                </a:cxn>
                <a:cxn ang="0">
                  <a:pos x="275" y="351"/>
                </a:cxn>
                <a:cxn ang="0">
                  <a:pos x="253" y="308"/>
                </a:cxn>
                <a:cxn ang="0">
                  <a:pos x="395" y="192"/>
                </a:cxn>
                <a:cxn ang="0">
                  <a:pos x="391" y="279"/>
                </a:cxn>
                <a:cxn ang="0">
                  <a:pos x="308" y="283"/>
                </a:cxn>
                <a:cxn ang="0">
                  <a:pos x="236" y="194"/>
                </a:cxn>
                <a:cxn ang="0">
                  <a:pos x="280" y="119"/>
                </a:cxn>
                <a:cxn ang="0">
                  <a:pos x="369" y="161"/>
                </a:cxn>
                <a:cxn ang="0">
                  <a:pos x="316" y="151"/>
                </a:cxn>
                <a:cxn ang="0">
                  <a:pos x="278" y="145"/>
                </a:cxn>
                <a:cxn ang="0">
                  <a:pos x="260" y="191"/>
                </a:cxn>
                <a:cxn ang="0">
                  <a:pos x="320" y="260"/>
                </a:cxn>
                <a:cxn ang="0">
                  <a:pos x="377" y="263"/>
                </a:cxn>
                <a:cxn ang="0">
                  <a:pos x="384" y="224"/>
                </a:cxn>
                <a:cxn ang="0">
                  <a:pos x="352" y="180"/>
                </a:cxn>
                <a:cxn ang="0">
                  <a:pos x="516" y="87"/>
                </a:cxn>
                <a:cxn ang="0">
                  <a:pos x="531" y="133"/>
                </a:cxn>
                <a:cxn ang="0">
                  <a:pos x="524" y="143"/>
                </a:cxn>
                <a:cxn ang="0">
                  <a:pos x="513" y="150"/>
                </a:cxn>
                <a:cxn ang="0">
                  <a:pos x="427" y="176"/>
                </a:cxn>
                <a:cxn ang="0">
                  <a:pos x="419" y="177"/>
                </a:cxn>
                <a:cxn ang="0">
                  <a:pos x="409" y="166"/>
                </a:cxn>
                <a:cxn ang="0">
                  <a:pos x="372" y="28"/>
                </a:cxn>
                <a:cxn ang="0">
                  <a:pos x="377" y="17"/>
                </a:cxn>
                <a:cxn ang="0">
                  <a:pos x="393" y="1"/>
                </a:cxn>
                <a:cxn ang="0">
                  <a:pos x="486" y="88"/>
                </a:cxn>
                <a:cxn ang="0">
                  <a:pos x="513" y="76"/>
                </a:cxn>
                <a:cxn ang="0">
                  <a:pos x="424" y="150"/>
                </a:cxn>
              </a:cxnLst>
              <a:rect l="0" t="0" r="r" b="b"/>
              <a:pathLst>
                <a:path w="531" h="542">
                  <a:moveTo>
                    <a:pt x="199" y="452"/>
                  </a:moveTo>
                  <a:cubicBezTo>
                    <a:pt x="200" y="453"/>
                    <a:pt x="201" y="454"/>
                    <a:pt x="202" y="455"/>
                  </a:cubicBezTo>
                  <a:cubicBezTo>
                    <a:pt x="202" y="457"/>
                    <a:pt x="203" y="458"/>
                    <a:pt x="203" y="459"/>
                  </a:cubicBezTo>
                  <a:cubicBezTo>
                    <a:pt x="204" y="460"/>
                    <a:pt x="204" y="460"/>
                    <a:pt x="204" y="461"/>
                  </a:cubicBezTo>
                  <a:cubicBezTo>
                    <a:pt x="203" y="462"/>
                    <a:pt x="203" y="463"/>
                    <a:pt x="202" y="464"/>
                  </a:cubicBezTo>
                  <a:lnTo>
                    <a:pt x="127" y="539"/>
                  </a:lnTo>
                  <a:cubicBezTo>
                    <a:pt x="126" y="540"/>
                    <a:pt x="125" y="540"/>
                    <a:pt x="124" y="541"/>
                  </a:cubicBezTo>
                  <a:cubicBezTo>
                    <a:pt x="123" y="541"/>
                    <a:pt x="122" y="542"/>
                    <a:pt x="121" y="541"/>
                  </a:cubicBezTo>
                  <a:cubicBezTo>
                    <a:pt x="120" y="541"/>
                    <a:pt x="119" y="541"/>
                    <a:pt x="118" y="540"/>
                  </a:cubicBezTo>
                  <a:cubicBezTo>
                    <a:pt x="116" y="539"/>
                    <a:pt x="115" y="538"/>
                    <a:pt x="113" y="537"/>
                  </a:cubicBezTo>
                  <a:cubicBezTo>
                    <a:pt x="112" y="535"/>
                    <a:pt x="111" y="534"/>
                    <a:pt x="110" y="533"/>
                  </a:cubicBezTo>
                  <a:cubicBezTo>
                    <a:pt x="109" y="532"/>
                    <a:pt x="108" y="531"/>
                    <a:pt x="108" y="529"/>
                  </a:cubicBezTo>
                  <a:cubicBezTo>
                    <a:pt x="107" y="528"/>
                    <a:pt x="107" y="527"/>
                    <a:pt x="107" y="526"/>
                  </a:cubicBezTo>
                  <a:cubicBezTo>
                    <a:pt x="106" y="524"/>
                    <a:pt x="106" y="523"/>
                    <a:pt x="106" y="521"/>
                  </a:cubicBezTo>
                  <a:lnTo>
                    <a:pt x="106" y="466"/>
                  </a:lnTo>
                  <a:cubicBezTo>
                    <a:pt x="105" y="453"/>
                    <a:pt x="105" y="442"/>
                    <a:pt x="103" y="433"/>
                  </a:cubicBezTo>
                  <a:cubicBezTo>
                    <a:pt x="102" y="425"/>
                    <a:pt x="100" y="417"/>
                    <a:pt x="98" y="411"/>
                  </a:cubicBezTo>
                  <a:cubicBezTo>
                    <a:pt x="96" y="404"/>
                    <a:pt x="93" y="399"/>
                    <a:pt x="91" y="395"/>
                  </a:cubicBezTo>
                  <a:cubicBezTo>
                    <a:pt x="88" y="391"/>
                    <a:pt x="85" y="388"/>
                    <a:pt x="82" y="385"/>
                  </a:cubicBezTo>
                  <a:cubicBezTo>
                    <a:pt x="79" y="382"/>
                    <a:pt x="76" y="379"/>
                    <a:pt x="72" y="378"/>
                  </a:cubicBezTo>
                  <a:cubicBezTo>
                    <a:pt x="68" y="376"/>
                    <a:pt x="64" y="375"/>
                    <a:pt x="60" y="375"/>
                  </a:cubicBezTo>
                  <a:cubicBezTo>
                    <a:pt x="57" y="375"/>
                    <a:pt x="53" y="376"/>
                    <a:pt x="48" y="377"/>
                  </a:cubicBezTo>
                  <a:cubicBezTo>
                    <a:pt x="44" y="379"/>
                    <a:pt x="40" y="382"/>
                    <a:pt x="37" y="385"/>
                  </a:cubicBezTo>
                  <a:cubicBezTo>
                    <a:pt x="32" y="390"/>
                    <a:pt x="29" y="394"/>
                    <a:pt x="27" y="399"/>
                  </a:cubicBezTo>
                  <a:cubicBezTo>
                    <a:pt x="24" y="404"/>
                    <a:pt x="23" y="408"/>
                    <a:pt x="21" y="412"/>
                  </a:cubicBezTo>
                  <a:cubicBezTo>
                    <a:pt x="20" y="416"/>
                    <a:pt x="19" y="420"/>
                    <a:pt x="19" y="423"/>
                  </a:cubicBezTo>
                  <a:cubicBezTo>
                    <a:pt x="18" y="426"/>
                    <a:pt x="17" y="428"/>
                    <a:pt x="16" y="428"/>
                  </a:cubicBezTo>
                  <a:cubicBezTo>
                    <a:pt x="16" y="429"/>
                    <a:pt x="15" y="429"/>
                    <a:pt x="15" y="429"/>
                  </a:cubicBezTo>
                  <a:cubicBezTo>
                    <a:pt x="14" y="429"/>
                    <a:pt x="13" y="429"/>
                    <a:pt x="12" y="429"/>
                  </a:cubicBezTo>
                  <a:cubicBezTo>
                    <a:pt x="11" y="429"/>
                    <a:pt x="10" y="428"/>
                    <a:pt x="9" y="427"/>
                  </a:cubicBezTo>
                  <a:cubicBezTo>
                    <a:pt x="8" y="426"/>
                    <a:pt x="7" y="425"/>
                    <a:pt x="5" y="423"/>
                  </a:cubicBezTo>
                  <a:cubicBezTo>
                    <a:pt x="4" y="422"/>
                    <a:pt x="3" y="421"/>
                    <a:pt x="3" y="421"/>
                  </a:cubicBezTo>
                  <a:cubicBezTo>
                    <a:pt x="2" y="420"/>
                    <a:pt x="1" y="419"/>
                    <a:pt x="1" y="418"/>
                  </a:cubicBezTo>
                  <a:cubicBezTo>
                    <a:pt x="1" y="418"/>
                    <a:pt x="0" y="417"/>
                    <a:pt x="0" y="416"/>
                  </a:cubicBezTo>
                  <a:cubicBezTo>
                    <a:pt x="0" y="415"/>
                    <a:pt x="0" y="414"/>
                    <a:pt x="0" y="412"/>
                  </a:cubicBezTo>
                  <a:cubicBezTo>
                    <a:pt x="0" y="411"/>
                    <a:pt x="0" y="408"/>
                    <a:pt x="1" y="405"/>
                  </a:cubicBezTo>
                  <a:cubicBezTo>
                    <a:pt x="2" y="402"/>
                    <a:pt x="3" y="398"/>
                    <a:pt x="5" y="394"/>
                  </a:cubicBezTo>
                  <a:cubicBezTo>
                    <a:pt x="7" y="389"/>
                    <a:pt x="10" y="385"/>
                    <a:pt x="12" y="380"/>
                  </a:cubicBezTo>
                  <a:cubicBezTo>
                    <a:pt x="15" y="376"/>
                    <a:pt x="19" y="371"/>
                    <a:pt x="23" y="367"/>
                  </a:cubicBezTo>
                  <a:cubicBezTo>
                    <a:pt x="30" y="361"/>
                    <a:pt x="36" y="356"/>
                    <a:pt x="43" y="353"/>
                  </a:cubicBezTo>
                  <a:cubicBezTo>
                    <a:pt x="50" y="350"/>
                    <a:pt x="57" y="348"/>
                    <a:pt x="63" y="348"/>
                  </a:cubicBezTo>
                  <a:cubicBezTo>
                    <a:pt x="69" y="348"/>
                    <a:pt x="76" y="349"/>
                    <a:pt x="81" y="352"/>
                  </a:cubicBezTo>
                  <a:cubicBezTo>
                    <a:pt x="87" y="355"/>
                    <a:pt x="93" y="358"/>
                    <a:pt x="98" y="363"/>
                  </a:cubicBezTo>
                  <a:cubicBezTo>
                    <a:pt x="102" y="368"/>
                    <a:pt x="106" y="372"/>
                    <a:pt x="109" y="377"/>
                  </a:cubicBezTo>
                  <a:cubicBezTo>
                    <a:pt x="113" y="382"/>
                    <a:pt x="116" y="389"/>
                    <a:pt x="118" y="396"/>
                  </a:cubicBezTo>
                  <a:cubicBezTo>
                    <a:pt x="121" y="404"/>
                    <a:pt x="123" y="413"/>
                    <a:pt x="124" y="424"/>
                  </a:cubicBezTo>
                  <a:cubicBezTo>
                    <a:pt x="126" y="434"/>
                    <a:pt x="127" y="448"/>
                    <a:pt x="127" y="463"/>
                  </a:cubicBezTo>
                  <a:lnTo>
                    <a:pt x="128" y="507"/>
                  </a:lnTo>
                  <a:lnTo>
                    <a:pt x="187" y="448"/>
                  </a:lnTo>
                  <a:cubicBezTo>
                    <a:pt x="187" y="448"/>
                    <a:pt x="188" y="447"/>
                    <a:pt x="189" y="447"/>
                  </a:cubicBezTo>
                  <a:cubicBezTo>
                    <a:pt x="190" y="447"/>
                    <a:pt x="191" y="447"/>
                    <a:pt x="192" y="447"/>
                  </a:cubicBezTo>
                  <a:cubicBezTo>
                    <a:pt x="193" y="447"/>
                    <a:pt x="194" y="448"/>
                    <a:pt x="195" y="449"/>
                  </a:cubicBezTo>
                  <a:cubicBezTo>
                    <a:pt x="196" y="450"/>
                    <a:pt x="197" y="451"/>
                    <a:pt x="199" y="452"/>
                  </a:cubicBezTo>
                  <a:close/>
                  <a:moveTo>
                    <a:pt x="256" y="274"/>
                  </a:moveTo>
                  <a:cubicBezTo>
                    <a:pt x="266" y="284"/>
                    <a:pt x="275" y="294"/>
                    <a:pt x="282" y="305"/>
                  </a:cubicBezTo>
                  <a:cubicBezTo>
                    <a:pt x="289" y="315"/>
                    <a:pt x="293" y="325"/>
                    <a:pt x="296" y="335"/>
                  </a:cubicBezTo>
                  <a:cubicBezTo>
                    <a:pt x="298" y="345"/>
                    <a:pt x="298" y="355"/>
                    <a:pt x="295" y="364"/>
                  </a:cubicBezTo>
                  <a:cubicBezTo>
                    <a:pt x="292" y="374"/>
                    <a:pt x="287" y="383"/>
                    <a:pt x="278" y="392"/>
                  </a:cubicBezTo>
                  <a:cubicBezTo>
                    <a:pt x="269" y="401"/>
                    <a:pt x="260" y="406"/>
                    <a:pt x="251" y="409"/>
                  </a:cubicBezTo>
                  <a:cubicBezTo>
                    <a:pt x="243" y="412"/>
                    <a:pt x="233" y="412"/>
                    <a:pt x="224" y="410"/>
                  </a:cubicBezTo>
                  <a:cubicBezTo>
                    <a:pt x="214" y="408"/>
                    <a:pt x="205" y="403"/>
                    <a:pt x="194" y="396"/>
                  </a:cubicBezTo>
                  <a:cubicBezTo>
                    <a:pt x="184" y="389"/>
                    <a:pt x="174" y="379"/>
                    <a:pt x="162" y="368"/>
                  </a:cubicBezTo>
                  <a:cubicBezTo>
                    <a:pt x="152" y="358"/>
                    <a:pt x="143" y="348"/>
                    <a:pt x="136" y="337"/>
                  </a:cubicBezTo>
                  <a:cubicBezTo>
                    <a:pt x="129" y="327"/>
                    <a:pt x="125" y="317"/>
                    <a:pt x="122" y="307"/>
                  </a:cubicBezTo>
                  <a:cubicBezTo>
                    <a:pt x="120" y="297"/>
                    <a:pt x="120" y="287"/>
                    <a:pt x="123" y="277"/>
                  </a:cubicBezTo>
                  <a:cubicBezTo>
                    <a:pt x="126" y="268"/>
                    <a:pt x="132" y="259"/>
                    <a:pt x="140" y="250"/>
                  </a:cubicBezTo>
                  <a:cubicBezTo>
                    <a:pt x="149" y="241"/>
                    <a:pt x="158" y="235"/>
                    <a:pt x="167" y="233"/>
                  </a:cubicBezTo>
                  <a:cubicBezTo>
                    <a:pt x="176" y="230"/>
                    <a:pt x="185" y="230"/>
                    <a:pt x="194" y="232"/>
                  </a:cubicBezTo>
                  <a:cubicBezTo>
                    <a:pt x="204" y="234"/>
                    <a:pt x="214" y="239"/>
                    <a:pt x="224" y="246"/>
                  </a:cubicBezTo>
                  <a:cubicBezTo>
                    <a:pt x="234" y="253"/>
                    <a:pt x="245" y="262"/>
                    <a:pt x="256" y="274"/>
                  </a:cubicBezTo>
                  <a:close/>
                  <a:moveTo>
                    <a:pt x="239" y="293"/>
                  </a:moveTo>
                  <a:cubicBezTo>
                    <a:pt x="232" y="287"/>
                    <a:pt x="225" y="281"/>
                    <a:pt x="220" y="276"/>
                  </a:cubicBezTo>
                  <a:cubicBezTo>
                    <a:pt x="214" y="271"/>
                    <a:pt x="208" y="267"/>
                    <a:pt x="203" y="264"/>
                  </a:cubicBezTo>
                  <a:cubicBezTo>
                    <a:pt x="198" y="261"/>
                    <a:pt x="193" y="258"/>
                    <a:pt x="189" y="257"/>
                  </a:cubicBezTo>
                  <a:cubicBezTo>
                    <a:pt x="184" y="255"/>
                    <a:pt x="180" y="255"/>
                    <a:pt x="176" y="255"/>
                  </a:cubicBezTo>
                  <a:cubicBezTo>
                    <a:pt x="172" y="255"/>
                    <a:pt x="168" y="256"/>
                    <a:pt x="165" y="258"/>
                  </a:cubicBezTo>
                  <a:cubicBezTo>
                    <a:pt x="161" y="260"/>
                    <a:pt x="158" y="262"/>
                    <a:pt x="154" y="266"/>
                  </a:cubicBezTo>
                  <a:cubicBezTo>
                    <a:pt x="148" y="272"/>
                    <a:pt x="145" y="278"/>
                    <a:pt x="144" y="284"/>
                  </a:cubicBezTo>
                  <a:cubicBezTo>
                    <a:pt x="143" y="291"/>
                    <a:pt x="144" y="298"/>
                    <a:pt x="147" y="305"/>
                  </a:cubicBezTo>
                  <a:cubicBezTo>
                    <a:pt x="149" y="312"/>
                    <a:pt x="154" y="319"/>
                    <a:pt x="160" y="326"/>
                  </a:cubicBezTo>
                  <a:cubicBezTo>
                    <a:pt x="165" y="333"/>
                    <a:pt x="172" y="341"/>
                    <a:pt x="180" y="349"/>
                  </a:cubicBezTo>
                  <a:cubicBezTo>
                    <a:pt x="190" y="359"/>
                    <a:pt x="199" y="367"/>
                    <a:pt x="207" y="373"/>
                  </a:cubicBezTo>
                  <a:cubicBezTo>
                    <a:pt x="215" y="379"/>
                    <a:pt x="223" y="383"/>
                    <a:pt x="229" y="385"/>
                  </a:cubicBezTo>
                  <a:cubicBezTo>
                    <a:pt x="236" y="387"/>
                    <a:pt x="242" y="388"/>
                    <a:pt x="248" y="386"/>
                  </a:cubicBezTo>
                  <a:cubicBezTo>
                    <a:pt x="253" y="385"/>
                    <a:pt x="259" y="381"/>
                    <a:pt x="264" y="376"/>
                  </a:cubicBezTo>
                  <a:cubicBezTo>
                    <a:pt x="268" y="373"/>
                    <a:pt x="271" y="368"/>
                    <a:pt x="272" y="364"/>
                  </a:cubicBezTo>
                  <a:cubicBezTo>
                    <a:pt x="274" y="360"/>
                    <a:pt x="275" y="356"/>
                    <a:pt x="275" y="351"/>
                  </a:cubicBezTo>
                  <a:cubicBezTo>
                    <a:pt x="274" y="347"/>
                    <a:pt x="273" y="342"/>
                    <a:pt x="271" y="337"/>
                  </a:cubicBezTo>
                  <a:cubicBezTo>
                    <a:pt x="269" y="333"/>
                    <a:pt x="267" y="328"/>
                    <a:pt x="264" y="323"/>
                  </a:cubicBezTo>
                  <a:cubicBezTo>
                    <a:pt x="261" y="318"/>
                    <a:pt x="257" y="313"/>
                    <a:pt x="253" y="308"/>
                  </a:cubicBezTo>
                  <a:cubicBezTo>
                    <a:pt x="248" y="303"/>
                    <a:pt x="244" y="298"/>
                    <a:pt x="239" y="293"/>
                  </a:cubicBezTo>
                  <a:close/>
                  <a:moveTo>
                    <a:pt x="369" y="161"/>
                  </a:moveTo>
                  <a:cubicBezTo>
                    <a:pt x="379" y="171"/>
                    <a:pt x="388" y="181"/>
                    <a:pt x="395" y="192"/>
                  </a:cubicBezTo>
                  <a:cubicBezTo>
                    <a:pt x="402" y="202"/>
                    <a:pt x="407" y="212"/>
                    <a:pt x="409" y="222"/>
                  </a:cubicBezTo>
                  <a:cubicBezTo>
                    <a:pt x="411" y="232"/>
                    <a:pt x="411" y="242"/>
                    <a:pt x="408" y="251"/>
                  </a:cubicBezTo>
                  <a:cubicBezTo>
                    <a:pt x="406" y="261"/>
                    <a:pt x="400" y="270"/>
                    <a:pt x="391" y="279"/>
                  </a:cubicBezTo>
                  <a:cubicBezTo>
                    <a:pt x="382" y="288"/>
                    <a:pt x="373" y="293"/>
                    <a:pt x="365" y="296"/>
                  </a:cubicBezTo>
                  <a:cubicBezTo>
                    <a:pt x="356" y="299"/>
                    <a:pt x="346" y="299"/>
                    <a:pt x="337" y="297"/>
                  </a:cubicBezTo>
                  <a:cubicBezTo>
                    <a:pt x="328" y="294"/>
                    <a:pt x="318" y="290"/>
                    <a:pt x="308" y="283"/>
                  </a:cubicBezTo>
                  <a:cubicBezTo>
                    <a:pt x="297" y="275"/>
                    <a:pt x="287" y="266"/>
                    <a:pt x="276" y="255"/>
                  </a:cubicBezTo>
                  <a:cubicBezTo>
                    <a:pt x="265" y="245"/>
                    <a:pt x="257" y="234"/>
                    <a:pt x="250" y="224"/>
                  </a:cubicBezTo>
                  <a:cubicBezTo>
                    <a:pt x="243" y="214"/>
                    <a:pt x="238" y="204"/>
                    <a:pt x="236" y="194"/>
                  </a:cubicBezTo>
                  <a:cubicBezTo>
                    <a:pt x="233" y="184"/>
                    <a:pt x="233" y="174"/>
                    <a:pt x="236" y="164"/>
                  </a:cubicBezTo>
                  <a:cubicBezTo>
                    <a:pt x="239" y="155"/>
                    <a:pt x="245" y="146"/>
                    <a:pt x="254" y="137"/>
                  </a:cubicBezTo>
                  <a:cubicBezTo>
                    <a:pt x="262" y="128"/>
                    <a:pt x="271" y="122"/>
                    <a:pt x="280" y="119"/>
                  </a:cubicBezTo>
                  <a:cubicBezTo>
                    <a:pt x="289" y="117"/>
                    <a:pt x="298" y="116"/>
                    <a:pt x="307" y="119"/>
                  </a:cubicBezTo>
                  <a:cubicBezTo>
                    <a:pt x="317" y="121"/>
                    <a:pt x="327" y="126"/>
                    <a:pt x="337" y="133"/>
                  </a:cubicBezTo>
                  <a:cubicBezTo>
                    <a:pt x="347" y="140"/>
                    <a:pt x="358" y="149"/>
                    <a:pt x="369" y="161"/>
                  </a:cubicBezTo>
                  <a:close/>
                  <a:moveTo>
                    <a:pt x="352" y="180"/>
                  </a:moveTo>
                  <a:cubicBezTo>
                    <a:pt x="345" y="173"/>
                    <a:pt x="339" y="168"/>
                    <a:pt x="333" y="163"/>
                  </a:cubicBezTo>
                  <a:cubicBezTo>
                    <a:pt x="327" y="158"/>
                    <a:pt x="321" y="154"/>
                    <a:pt x="316" y="151"/>
                  </a:cubicBezTo>
                  <a:cubicBezTo>
                    <a:pt x="311" y="147"/>
                    <a:pt x="306" y="145"/>
                    <a:pt x="302" y="144"/>
                  </a:cubicBezTo>
                  <a:cubicBezTo>
                    <a:pt x="297" y="142"/>
                    <a:pt x="293" y="142"/>
                    <a:pt x="289" y="142"/>
                  </a:cubicBezTo>
                  <a:cubicBezTo>
                    <a:pt x="285" y="142"/>
                    <a:pt x="281" y="143"/>
                    <a:pt x="278" y="145"/>
                  </a:cubicBezTo>
                  <a:cubicBezTo>
                    <a:pt x="274" y="147"/>
                    <a:pt x="271" y="149"/>
                    <a:pt x="267" y="152"/>
                  </a:cubicBezTo>
                  <a:cubicBezTo>
                    <a:pt x="261" y="158"/>
                    <a:pt x="258" y="165"/>
                    <a:pt x="257" y="171"/>
                  </a:cubicBezTo>
                  <a:cubicBezTo>
                    <a:pt x="256" y="178"/>
                    <a:pt x="257" y="184"/>
                    <a:pt x="260" y="191"/>
                  </a:cubicBezTo>
                  <a:cubicBezTo>
                    <a:pt x="263" y="198"/>
                    <a:pt x="267" y="206"/>
                    <a:pt x="273" y="213"/>
                  </a:cubicBezTo>
                  <a:cubicBezTo>
                    <a:pt x="279" y="220"/>
                    <a:pt x="285" y="228"/>
                    <a:pt x="293" y="235"/>
                  </a:cubicBezTo>
                  <a:cubicBezTo>
                    <a:pt x="303" y="246"/>
                    <a:pt x="312" y="254"/>
                    <a:pt x="320" y="260"/>
                  </a:cubicBezTo>
                  <a:cubicBezTo>
                    <a:pt x="328" y="266"/>
                    <a:pt x="336" y="270"/>
                    <a:pt x="343" y="272"/>
                  </a:cubicBezTo>
                  <a:cubicBezTo>
                    <a:pt x="349" y="274"/>
                    <a:pt x="355" y="275"/>
                    <a:pt x="361" y="273"/>
                  </a:cubicBezTo>
                  <a:cubicBezTo>
                    <a:pt x="367" y="272"/>
                    <a:pt x="372" y="268"/>
                    <a:pt x="377" y="263"/>
                  </a:cubicBezTo>
                  <a:cubicBezTo>
                    <a:pt x="381" y="259"/>
                    <a:pt x="384" y="255"/>
                    <a:pt x="385" y="251"/>
                  </a:cubicBezTo>
                  <a:cubicBezTo>
                    <a:pt x="387" y="247"/>
                    <a:pt x="388" y="242"/>
                    <a:pt x="388" y="238"/>
                  </a:cubicBezTo>
                  <a:cubicBezTo>
                    <a:pt x="387" y="234"/>
                    <a:pt x="386" y="229"/>
                    <a:pt x="384" y="224"/>
                  </a:cubicBezTo>
                  <a:cubicBezTo>
                    <a:pt x="383" y="220"/>
                    <a:pt x="380" y="215"/>
                    <a:pt x="377" y="210"/>
                  </a:cubicBezTo>
                  <a:cubicBezTo>
                    <a:pt x="374" y="205"/>
                    <a:pt x="370" y="200"/>
                    <a:pt x="366" y="195"/>
                  </a:cubicBezTo>
                  <a:cubicBezTo>
                    <a:pt x="361" y="190"/>
                    <a:pt x="357" y="185"/>
                    <a:pt x="352" y="180"/>
                  </a:cubicBezTo>
                  <a:close/>
                  <a:moveTo>
                    <a:pt x="513" y="76"/>
                  </a:moveTo>
                  <a:cubicBezTo>
                    <a:pt x="515" y="78"/>
                    <a:pt x="517" y="80"/>
                    <a:pt x="517" y="82"/>
                  </a:cubicBezTo>
                  <a:cubicBezTo>
                    <a:pt x="518" y="84"/>
                    <a:pt x="518" y="86"/>
                    <a:pt x="516" y="87"/>
                  </a:cubicBezTo>
                  <a:lnTo>
                    <a:pt x="501" y="102"/>
                  </a:lnTo>
                  <a:lnTo>
                    <a:pt x="530" y="131"/>
                  </a:lnTo>
                  <a:cubicBezTo>
                    <a:pt x="530" y="132"/>
                    <a:pt x="530" y="132"/>
                    <a:pt x="531" y="133"/>
                  </a:cubicBezTo>
                  <a:cubicBezTo>
                    <a:pt x="531" y="134"/>
                    <a:pt x="530" y="134"/>
                    <a:pt x="530" y="135"/>
                  </a:cubicBezTo>
                  <a:cubicBezTo>
                    <a:pt x="530" y="136"/>
                    <a:pt x="529" y="138"/>
                    <a:pt x="528" y="139"/>
                  </a:cubicBezTo>
                  <a:cubicBezTo>
                    <a:pt x="527" y="140"/>
                    <a:pt x="525" y="142"/>
                    <a:pt x="524" y="143"/>
                  </a:cubicBezTo>
                  <a:cubicBezTo>
                    <a:pt x="522" y="145"/>
                    <a:pt x="520" y="147"/>
                    <a:pt x="519" y="148"/>
                  </a:cubicBezTo>
                  <a:cubicBezTo>
                    <a:pt x="518" y="149"/>
                    <a:pt x="517" y="149"/>
                    <a:pt x="516" y="150"/>
                  </a:cubicBezTo>
                  <a:cubicBezTo>
                    <a:pt x="515" y="150"/>
                    <a:pt x="514" y="150"/>
                    <a:pt x="513" y="150"/>
                  </a:cubicBezTo>
                  <a:cubicBezTo>
                    <a:pt x="513" y="150"/>
                    <a:pt x="512" y="150"/>
                    <a:pt x="511" y="149"/>
                  </a:cubicBezTo>
                  <a:lnTo>
                    <a:pt x="483" y="121"/>
                  </a:lnTo>
                  <a:lnTo>
                    <a:pt x="427" y="176"/>
                  </a:lnTo>
                  <a:cubicBezTo>
                    <a:pt x="427" y="177"/>
                    <a:pt x="426" y="178"/>
                    <a:pt x="425" y="178"/>
                  </a:cubicBezTo>
                  <a:cubicBezTo>
                    <a:pt x="424" y="178"/>
                    <a:pt x="423" y="178"/>
                    <a:pt x="422" y="178"/>
                  </a:cubicBezTo>
                  <a:cubicBezTo>
                    <a:pt x="421" y="178"/>
                    <a:pt x="420" y="178"/>
                    <a:pt x="419" y="177"/>
                  </a:cubicBezTo>
                  <a:cubicBezTo>
                    <a:pt x="418" y="176"/>
                    <a:pt x="416" y="175"/>
                    <a:pt x="415" y="173"/>
                  </a:cubicBezTo>
                  <a:cubicBezTo>
                    <a:pt x="413" y="172"/>
                    <a:pt x="412" y="170"/>
                    <a:pt x="411" y="169"/>
                  </a:cubicBezTo>
                  <a:cubicBezTo>
                    <a:pt x="410" y="168"/>
                    <a:pt x="409" y="167"/>
                    <a:pt x="409" y="166"/>
                  </a:cubicBezTo>
                  <a:cubicBezTo>
                    <a:pt x="408" y="165"/>
                    <a:pt x="407" y="164"/>
                    <a:pt x="407" y="163"/>
                  </a:cubicBezTo>
                  <a:cubicBezTo>
                    <a:pt x="407" y="161"/>
                    <a:pt x="406" y="160"/>
                    <a:pt x="406" y="159"/>
                  </a:cubicBezTo>
                  <a:lnTo>
                    <a:pt x="372" y="28"/>
                  </a:lnTo>
                  <a:cubicBezTo>
                    <a:pt x="371" y="27"/>
                    <a:pt x="371" y="26"/>
                    <a:pt x="372" y="25"/>
                  </a:cubicBezTo>
                  <a:cubicBezTo>
                    <a:pt x="372" y="24"/>
                    <a:pt x="372" y="23"/>
                    <a:pt x="373" y="21"/>
                  </a:cubicBezTo>
                  <a:cubicBezTo>
                    <a:pt x="374" y="20"/>
                    <a:pt x="375" y="18"/>
                    <a:pt x="377" y="17"/>
                  </a:cubicBezTo>
                  <a:cubicBezTo>
                    <a:pt x="378" y="15"/>
                    <a:pt x="380" y="13"/>
                    <a:pt x="382" y="11"/>
                  </a:cubicBezTo>
                  <a:cubicBezTo>
                    <a:pt x="384" y="9"/>
                    <a:pt x="387" y="7"/>
                    <a:pt x="388" y="5"/>
                  </a:cubicBezTo>
                  <a:cubicBezTo>
                    <a:pt x="390" y="3"/>
                    <a:pt x="392" y="2"/>
                    <a:pt x="393" y="1"/>
                  </a:cubicBezTo>
                  <a:cubicBezTo>
                    <a:pt x="395" y="1"/>
                    <a:pt x="396" y="0"/>
                    <a:pt x="397" y="0"/>
                  </a:cubicBezTo>
                  <a:cubicBezTo>
                    <a:pt x="398" y="0"/>
                    <a:pt x="399" y="0"/>
                    <a:pt x="399" y="1"/>
                  </a:cubicBezTo>
                  <a:lnTo>
                    <a:pt x="486" y="88"/>
                  </a:lnTo>
                  <a:lnTo>
                    <a:pt x="501" y="72"/>
                  </a:lnTo>
                  <a:cubicBezTo>
                    <a:pt x="503" y="71"/>
                    <a:pt x="504" y="71"/>
                    <a:pt x="506" y="71"/>
                  </a:cubicBezTo>
                  <a:cubicBezTo>
                    <a:pt x="508" y="72"/>
                    <a:pt x="510" y="73"/>
                    <a:pt x="513" y="76"/>
                  </a:cubicBezTo>
                  <a:close/>
                  <a:moveTo>
                    <a:pt x="394" y="31"/>
                  </a:moveTo>
                  <a:lnTo>
                    <a:pt x="393" y="31"/>
                  </a:lnTo>
                  <a:lnTo>
                    <a:pt x="424" y="150"/>
                  </a:lnTo>
                  <a:lnTo>
                    <a:pt x="468" y="106"/>
                  </a:lnTo>
                  <a:lnTo>
                    <a:pt x="394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4232" y="3601"/>
              <a:ext cx="197" cy="206"/>
            </a:xfrm>
            <a:custGeom>
              <a:avLst/>
              <a:gdLst/>
              <a:ahLst/>
              <a:cxnLst>
                <a:cxn ang="0">
                  <a:pos x="203" y="466"/>
                </a:cxn>
                <a:cxn ang="0">
                  <a:pos x="127" y="546"/>
                </a:cxn>
                <a:cxn ang="0">
                  <a:pos x="118" y="547"/>
                </a:cxn>
                <a:cxn ang="0">
                  <a:pos x="108" y="536"/>
                </a:cxn>
                <a:cxn ang="0">
                  <a:pos x="106" y="473"/>
                </a:cxn>
                <a:cxn ang="0">
                  <a:pos x="91" y="402"/>
                </a:cxn>
                <a:cxn ang="0">
                  <a:pos x="61" y="382"/>
                </a:cxn>
                <a:cxn ang="0">
                  <a:pos x="27" y="406"/>
                </a:cxn>
                <a:cxn ang="0">
                  <a:pos x="16" y="435"/>
                </a:cxn>
                <a:cxn ang="0">
                  <a:pos x="9" y="434"/>
                </a:cxn>
                <a:cxn ang="0">
                  <a:pos x="1" y="425"/>
                </a:cxn>
                <a:cxn ang="0">
                  <a:pos x="1" y="412"/>
                </a:cxn>
                <a:cxn ang="0">
                  <a:pos x="23" y="374"/>
                </a:cxn>
                <a:cxn ang="0">
                  <a:pos x="82" y="359"/>
                </a:cxn>
                <a:cxn ang="0">
                  <a:pos x="118" y="403"/>
                </a:cxn>
                <a:cxn ang="0">
                  <a:pos x="128" y="514"/>
                </a:cxn>
                <a:cxn ang="0">
                  <a:pos x="192" y="454"/>
                </a:cxn>
                <a:cxn ang="0">
                  <a:pos x="256" y="281"/>
                </a:cxn>
                <a:cxn ang="0">
                  <a:pos x="295" y="371"/>
                </a:cxn>
                <a:cxn ang="0">
                  <a:pos x="224" y="417"/>
                </a:cxn>
                <a:cxn ang="0">
                  <a:pos x="136" y="344"/>
                </a:cxn>
                <a:cxn ang="0">
                  <a:pos x="140" y="257"/>
                </a:cxn>
                <a:cxn ang="0">
                  <a:pos x="224" y="253"/>
                </a:cxn>
                <a:cxn ang="0">
                  <a:pos x="220" y="283"/>
                </a:cxn>
                <a:cxn ang="0">
                  <a:pos x="176" y="262"/>
                </a:cxn>
                <a:cxn ang="0">
                  <a:pos x="144" y="291"/>
                </a:cxn>
                <a:cxn ang="0">
                  <a:pos x="180" y="356"/>
                </a:cxn>
                <a:cxn ang="0">
                  <a:pos x="248" y="393"/>
                </a:cxn>
                <a:cxn ang="0">
                  <a:pos x="275" y="358"/>
                </a:cxn>
                <a:cxn ang="0">
                  <a:pos x="253" y="315"/>
                </a:cxn>
                <a:cxn ang="0">
                  <a:pos x="395" y="199"/>
                </a:cxn>
                <a:cxn ang="0">
                  <a:pos x="391" y="286"/>
                </a:cxn>
                <a:cxn ang="0">
                  <a:pos x="308" y="290"/>
                </a:cxn>
                <a:cxn ang="0">
                  <a:pos x="236" y="201"/>
                </a:cxn>
                <a:cxn ang="0">
                  <a:pos x="280" y="126"/>
                </a:cxn>
                <a:cxn ang="0">
                  <a:pos x="369" y="168"/>
                </a:cxn>
                <a:cxn ang="0">
                  <a:pos x="316" y="158"/>
                </a:cxn>
                <a:cxn ang="0">
                  <a:pos x="278" y="152"/>
                </a:cxn>
                <a:cxn ang="0">
                  <a:pos x="260" y="198"/>
                </a:cxn>
                <a:cxn ang="0">
                  <a:pos x="320" y="267"/>
                </a:cxn>
                <a:cxn ang="0">
                  <a:pos x="377" y="270"/>
                </a:cxn>
                <a:cxn ang="0">
                  <a:pos x="385" y="231"/>
                </a:cxn>
                <a:cxn ang="0">
                  <a:pos x="352" y="187"/>
                </a:cxn>
                <a:cxn ang="0">
                  <a:pos x="526" y="123"/>
                </a:cxn>
                <a:cxn ang="0">
                  <a:pos x="488" y="185"/>
                </a:cxn>
                <a:cxn ang="0">
                  <a:pos x="435" y="181"/>
                </a:cxn>
                <a:cxn ang="0">
                  <a:pos x="380" y="131"/>
                </a:cxn>
                <a:cxn ang="0">
                  <a:pos x="355" y="66"/>
                </a:cxn>
                <a:cxn ang="0">
                  <a:pos x="387" y="11"/>
                </a:cxn>
                <a:cxn ang="0">
                  <a:pos x="408" y="0"/>
                </a:cxn>
                <a:cxn ang="0">
                  <a:pos x="414" y="2"/>
                </a:cxn>
                <a:cxn ang="0">
                  <a:pos x="422" y="11"/>
                </a:cxn>
                <a:cxn ang="0">
                  <a:pos x="417" y="17"/>
                </a:cxn>
                <a:cxn ang="0">
                  <a:pos x="392" y="34"/>
                </a:cxn>
                <a:cxn ang="0">
                  <a:pos x="387" y="99"/>
                </a:cxn>
                <a:cxn ang="0">
                  <a:pos x="411" y="101"/>
                </a:cxn>
                <a:cxn ang="0">
                  <a:pos x="448" y="64"/>
                </a:cxn>
                <a:cxn ang="0">
                  <a:pos x="505" y="80"/>
                </a:cxn>
                <a:cxn ang="0">
                  <a:pos x="464" y="85"/>
                </a:cxn>
                <a:cxn ang="0">
                  <a:pos x="430" y="106"/>
                </a:cxn>
                <a:cxn ang="0">
                  <a:pos x="418" y="134"/>
                </a:cxn>
                <a:cxn ang="0">
                  <a:pos x="478" y="165"/>
                </a:cxn>
                <a:cxn ang="0">
                  <a:pos x="503" y="126"/>
                </a:cxn>
              </a:cxnLst>
              <a:rect l="0" t="0" r="r" b="b"/>
              <a:pathLst>
                <a:path w="527" h="549">
                  <a:moveTo>
                    <a:pt x="199" y="459"/>
                  </a:moveTo>
                  <a:cubicBezTo>
                    <a:pt x="200" y="460"/>
                    <a:pt x="201" y="461"/>
                    <a:pt x="202" y="462"/>
                  </a:cubicBezTo>
                  <a:cubicBezTo>
                    <a:pt x="202" y="464"/>
                    <a:pt x="203" y="465"/>
                    <a:pt x="203" y="466"/>
                  </a:cubicBezTo>
                  <a:cubicBezTo>
                    <a:pt x="204" y="467"/>
                    <a:pt x="204" y="467"/>
                    <a:pt x="204" y="468"/>
                  </a:cubicBezTo>
                  <a:cubicBezTo>
                    <a:pt x="203" y="469"/>
                    <a:pt x="203" y="470"/>
                    <a:pt x="202" y="471"/>
                  </a:cubicBezTo>
                  <a:lnTo>
                    <a:pt x="127" y="546"/>
                  </a:lnTo>
                  <a:cubicBezTo>
                    <a:pt x="126" y="547"/>
                    <a:pt x="125" y="547"/>
                    <a:pt x="124" y="548"/>
                  </a:cubicBezTo>
                  <a:cubicBezTo>
                    <a:pt x="123" y="548"/>
                    <a:pt x="122" y="549"/>
                    <a:pt x="121" y="548"/>
                  </a:cubicBezTo>
                  <a:cubicBezTo>
                    <a:pt x="120" y="548"/>
                    <a:pt x="119" y="548"/>
                    <a:pt x="118" y="547"/>
                  </a:cubicBezTo>
                  <a:cubicBezTo>
                    <a:pt x="116" y="546"/>
                    <a:pt x="115" y="545"/>
                    <a:pt x="113" y="544"/>
                  </a:cubicBezTo>
                  <a:cubicBezTo>
                    <a:pt x="112" y="542"/>
                    <a:pt x="111" y="541"/>
                    <a:pt x="110" y="540"/>
                  </a:cubicBezTo>
                  <a:cubicBezTo>
                    <a:pt x="109" y="539"/>
                    <a:pt x="108" y="538"/>
                    <a:pt x="108" y="536"/>
                  </a:cubicBezTo>
                  <a:cubicBezTo>
                    <a:pt x="107" y="535"/>
                    <a:pt x="107" y="534"/>
                    <a:pt x="107" y="533"/>
                  </a:cubicBezTo>
                  <a:cubicBezTo>
                    <a:pt x="107" y="531"/>
                    <a:pt x="106" y="530"/>
                    <a:pt x="106" y="528"/>
                  </a:cubicBezTo>
                  <a:lnTo>
                    <a:pt x="106" y="473"/>
                  </a:lnTo>
                  <a:cubicBezTo>
                    <a:pt x="105" y="460"/>
                    <a:pt x="105" y="449"/>
                    <a:pt x="103" y="440"/>
                  </a:cubicBezTo>
                  <a:cubicBezTo>
                    <a:pt x="102" y="432"/>
                    <a:pt x="100" y="424"/>
                    <a:pt x="98" y="418"/>
                  </a:cubicBezTo>
                  <a:cubicBezTo>
                    <a:pt x="96" y="411"/>
                    <a:pt x="94" y="406"/>
                    <a:pt x="91" y="402"/>
                  </a:cubicBezTo>
                  <a:cubicBezTo>
                    <a:pt x="88" y="398"/>
                    <a:pt x="85" y="395"/>
                    <a:pt x="82" y="392"/>
                  </a:cubicBezTo>
                  <a:cubicBezTo>
                    <a:pt x="79" y="389"/>
                    <a:pt x="76" y="386"/>
                    <a:pt x="72" y="385"/>
                  </a:cubicBezTo>
                  <a:cubicBezTo>
                    <a:pt x="68" y="383"/>
                    <a:pt x="64" y="382"/>
                    <a:pt x="61" y="382"/>
                  </a:cubicBezTo>
                  <a:cubicBezTo>
                    <a:pt x="57" y="382"/>
                    <a:pt x="53" y="383"/>
                    <a:pt x="48" y="384"/>
                  </a:cubicBezTo>
                  <a:cubicBezTo>
                    <a:pt x="44" y="386"/>
                    <a:pt x="40" y="389"/>
                    <a:pt x="37" y="392"/>
                  </a:cubicBezTo>
                  <a:cubicBezTo>
                    <a:pt x="32" y="397"/>
                    <a:pt x="29" y="401"/>
                    <a:pt x="27" y="406"/>
                  </a:cubicBezTo>
                  <a:cubicBezTo>
                    <a:pt x="24" y="411"/>
                    <a:pt x="23" y="415"/>
                    <a:pt x="21" y="419"/>
                  </a:cubicBezTo>
                  <a:cubicBezTo>
                    <a:pt x="20" y="423"/>
                    <a:pt x="19" y="427"/>
                    <a:pt x="19" y="430"/>
                  </a:cubicBezTo>
                  <a:cubicBezTo>
                    <a:pt x="18" y="433"/>
                    <a:pt x="17" y="435"/>
                    <a:pt x="16" y="435"/>
                  </a:cubicBezTo>
                  <a:cubicBezTo>
                    <a:pt x="16" y="436"/>
                    <a:pt x="15" y="436"/>
                    <a:pt x="15" y="436"/>
                  </a:cubicBezTo>
                  <a:cubicBezTo>
                    <a:pt x="14" y="436"/>
                    <a:pt x="13" y="436"/>
                    <a:pt x="12" y="436"/>
                  </a:cubicBezTo>
                  <a:cubicBezTo>
                    <a:pt x="11" y="436"/>
                    <a:pt x="10" y="435"/>
                    <a:pt x="9" y="434"/>
                  </a:cubicBezTo>
                  <a:cubicBezTo>
                    <a:pt x="8" y="433"/>
                    <a:pt x="7" y="432"/>
                    <a:pt x="5" y="430"/>
                  </a:cubicBezTo>
                  <a:cubicBezTo>
                    <a:pt x="4" y="429"/>
                    <a:pt x="3" y="428"/>
                    <a:pt x="3" y="428"/>
                  </a:cubicBezTo>
                  <a:cubicBezTo>
                    <a:pt x="2" y="427"/>
                    <a:pt x="1" y="426"/>
                    <a:pt x="1" y="425"/>
                  </a:cubicBezTo>
                  <a:cubicBezTo>
                    <a:pt x="1" y="425"/>
                    <a:pt x="0" y="424"/>
                    <a:pt x="0" y="423"/>
                  </a:cubicBezTo>
                  <a:cubicBezTo>
                    <a:pt x="0" y="422"/>
                    <a:pt x="0" y="421"/>
                    <a:pt x="0" y="419"/>
                  </a:cubicBezTo>
                  <a:cubicBezTo>
                    <a:pt x="0" y="418"/>
                    <a:pt x="0" y="415"/>
                    <a:pt x="1" y="412"/>
                  </a:cubicBezTo>
                  <a:cubicBezTo>
                    <a:pt x="2" y="409"/>
                    <a:pt x="3" y="405"/>
                    <a:pt x="5" y="401"/>
                  </a:cubicBezTo>
                  <a:cubicBezTo>
                    <a:pt x="7" y="396"/>
                    <a:pt x="10" y="392"/>
                    <a:pt x="13" y="387"/>
                  </a:cubicBezTo>
                  <a:cubicBezTo>
                    <a:pt x="15" y="383"/>
                    <a:pt x="19" y="378"/>
                    <a:pt x="23" y="374"/>
                  </a:cubicBezTo>
                  <a:cubicBezTo>
                    <a:pt x="30" y="368"/>
                    <a:pt x="36" y="363"/>
                    <a:pt x="43" y="360"/>
                  </a:cubicBezTo>
                  <a:cubicBezTo>
                    <a:pt x="50" y="357"/>
                    <a:pt x="57" y="355"/>
                    <a:pt x="63" y="355"/>
                  </a:cubicBezTo>
                  <a:cubicBezTo>
                    <a:pt x="69" y="355"/>
                    <a:pt x="76" y="356"/>
                    <a:pt x="82" y="359"/>
                  </a:cubicBezTo>
                  <a:cubicBezTo>
                    <a:pt x="87" y="362"/>
                    <a:pt x="93" y="365"/>
                    <a:pt x="98" y="370"/>
                  </a:cubicBezTo>
                  <a:cubicBezTo>
                    <a:pt x="102" y="375"/>
                    <a:pt x="106" y="379"/>
                    <a:pt x="109" y="384"/>
                  </a:cubicBezTo>
                  <a:cubicBezTo>
                    <a:pt x="113" y="389"/>
                    <a:pt x="116" y="396"/>
                    <a:pt x="118" y="403"/>
                  </a:cubicBezTo>
                  <a:cubicBezTo>
                    <a:pt x="121" y="411"/>
                    <a:pt x="123" y="420"/>
                    <a:pt x="124" y="431"/>
                  </a:cubicBezTo>
                  <a:cubicBezTo>
                    <a:pt x="126" y="441"/>
                    <a:pt x="127" y="455"/>
                    <a:pt x="127" y="470"/>
                  </a:cubicBezTo>
                  <a:lnTo>
                    <a:pt x="128" y="514"/>
                  </a:lnTo>
                  <a:lnTo>
                    <a:pt x="187" y="455"/>
                  </a:lnTo>
                  <a:cubicBezTo>
                    <a:pt x="187" y="455"/>
                    <a:pt x="188" y="454"/>
                    <a:pt x="189" y="454"/>
                  </a:cubicBezTo>
                  <a:cubicBezTo>
                    <a:pt x="190" y="454"/>
                    <a:pt x="191" y="454"/>
                    <a:pt x="192" y="454"/>
                  </a:cubicBezTo>
                  <a:cubicBezTo>
                    <a:pt x="193" y="454"/>
                    <a:pt x="194" y="455"/>
                    <a:pt x="195" y="456"/>
                  </a:cubicBezTo>
                  <a:cubicBezTo>
                    <a:pt x="196" y="457"/>
                    <a:pt x="197" y="458"/>
                    <a:pt x="199" y="459"/>
                  </a:cubicBezTo>
                  <a:close/>
                  <a:moveTo>
                    <a:pt x="256" y="281"/>
                  </a:moveTo>
                  <a:cubicBezTo>
                    <a:pt x="266" y="291"/>
                    <a:pt x="275" y="301"/>
                    <a:pt x="282" y="312"/>
                  </a:cubicBezTo>
                  <a:cubicBezTo>
                    <a:pt x="289" y="322"/>
                    <a:pt x="293" y="332"/>
                    <a:pt x="296" y="342"/>
                  </a:cubicBezTo>
                  <a:cubicBezTo>
                    <a:pt x="298" y="352"/>
                    <a:pt x="298" y="362"/>
                    <a:pt x="295" y="371"/>
                  </a:cubicBezTo>
                  <a:cubicBezTo>
                    <a:pt x="292" y="381"/>
                    <a:pt x="287" y="390"/>
                    <a:pt x="278" y="399"/>
                  </a:cubicBezTo>
                  <a:cubicBezTo>
                    <a:pt x="269" y="408"/>
                    <a:pt x="260" y="413"/>
                    <a:pt x="251" y="416"/>
                  </a:cubicBezTo>
                  <a:cubicBezTo>
                    <a:pt x="243" y="419"/>
                    <a:pt x="233" y="419"/>
                    <a:pt x="224" y="417"/>
                  </a:cubicBezTo>
                  <a:cubicBezTo>
                    <a:pt x="214" y="415"/>
                    <a:pt x="205" y="410"/>
                    <a:pt x="194" y="403"/>
                  </a:cubicBezTo>
                  <a:cubicBezTo>
                    <a:pt x="184" y="396"/>
                    <a:pt x="174" y="386"/>
                    <a:pt x="162" y="375"/>
                  </a:cubicBezTo>
                  <a:cubicBezTo>
                    <a:pt x="152" y="365"/>
                    <a:pt x="143" y="355"/>
                    <a:pt x="136" y="344"/>
                  </a:cubicBezTo>
                  <a:cubicBezTo>
                    <a:pt x="129" y="334"/>
                    <a:pt x="125" y="324"/>
                    <a:pt x="122" y="314"/>
                  </a:cubicBezTo>
                  <a:cubicBezTo>
                    <a:pt x="120" y="304"/>
                    <a:pt x="120" y="294"/>
                    <a:pt x="123" y="284"/>
                  </a:cubicBezTo>
                  <a:cubicBezTo>
                    <a:pt x="126" y="275"/>
                    <a:pt x="132" y="266"/>
                    <a:pt x="140" y="257"/>
                  </a:cubicBezTo>
                  <a:cubicBezTo>
                    <a:pt x="149" y="248"/>
                    <a:pt x="158" y="242"/>
                    <a:pt x="167" y="240"/>
                  </a:cubicBezTo>
                  <a:cubicBezTo>
                    <a:pt x="176" y="237"/>
                    <a:pt x="185" y="237"/>
                    <a:pt x="194" y="239"/>
                  </a:cubicBezTo>
                  <a:cubicBezTo>
                    <a:pt x="204" y="241"/>
                    <a:pt x="214" y="246"/>
                    <a:pt x="224" y="253"/>
                  </a:cubicBezTo>
                  <a:cubicBezTo>
                    <a:pt x="234" y="260"/>
                    <a:pt x="245" y="269"/>
                    <a:pt x="256" y="281"/>
                  </a:cubicBezTo>
                  <a:close/>
                  <a:moveTo>
                    <a:pt x="239" y="300"/>
                  </a:moveTo>
                  <a:cubicBezTo>
                    <a:pt x="232" y="294"/>
                    <a:pt x="225" y="288"/>
                    <a:pt x="220" y="283"/>
                  </a:cubicBezTo>
                  <a:cubicBezTo>
                    <a:pt x="214" y="278"/>
                    <a:pt x="208" y="274"/>
                    <a:pt x="203" y="271"/>
                  </a:cubicBezTo>
                  <a:cubicBezTo>
                    <a:pt x="198" y="268"/>
                    <a:pt x="193" y="265"/>
                    <a:pt x="189" y="264"/>
                  </a:cubicBezTo>
                  <a:cubicBezTo>
                    <a:pt x="184" y="262"/>
                    <a:pt x="180" y="262"/>
                    <a:pt x="176" y="262"/>
                  </a:cubicBezTo>
                  <a:cubicBezTo>
                    <a:pt x="172" y="262"/>
                    <a:pt x="168" y="263"/>
                    <a:pt x="165" y="265"/>
                  </a:cubicBezTo>
                  <a:cubicBezTo>
                    <a:pt x="161" y="267"/>
                    <a:pt x="158" y="269"/>
                    <a:pt x="154" y="273"/>
                  </a:cubicBezTo>
                  <a:cubicBezTo>
                    <a:pt x="148" y="279"/>
                    <a:pt x="145" y="285"/>
                    <a:pt x="144" y="291"/>
                  </a:cubicBezTo>
                  <a:cubicBezTo>
                    <a:pt x="143" y="298"/>
                    <a:pt x="144" y="305"/>
                    <a:pt x="147" y="312"/>
                  </a:cubicBezTo>
                  <a:cubicBezTo>
                    <a:pt x="150" y="319"/>
                    <a:pt x="154" y="326"/>
                    <a:pt x="160" y="333"/>
                  </a:cubicBezTo>
                  <a:cubicBezTo>
                    <a:pt x="165" y="340"/>
                    <a:pt x="172" y="348"/>
                    <a:pt x="180" y="356"/>
                  </a:cubicBezTo>
                  <a:cubicBezTo>
                    <a:pt x="190" y="366"/>
                    <a:pt x="199" y="374"/>
                    <a:pt x="207" y="380"/>
                  </a:cubicBezTo>
                  <a:cubicBezTo>
                    <a:pt x="215" y="386"/>
                    <a:pt x="223" y="390"/>
                    <a:pt x="229" y="392"/>
                  </a:cubicBezTo>
                  <a:cubicBezTo>
                    <a:pt x="236" y="394"/>
                    <a:pt x="242" y="395"/>
                    <a:pt x="248" y="393"/>
                  </a:cubicBezTo>
                  <a:cubicBezTo>
                    <a:pt x="253" y="392"/>
                    <a:pt x="259" y="388"/>
                    <a:pt x="264" y="383"/>
                  </a:cubicBezTo>
                  <a:cubicBezTo>
                    <a:pt x="268" y="380"/>
                    <a:pt x="271" y="375"/>
                    <a:pt x="272" y="371"/>
                  </a:cubicBezTo>
                  <a:cubicBezTo>
                    <a:pt x="274" y="367"/>
                    <a:pt x="275" y="363"/>
                    <a:pt x="275" y="358"/>
                  </a:cubicBezTo>
                  <a:cubicBezTo>
                    <a:pt x="274" y="354"/>
                    <a:pt x="273" y="349"/>
                    <a:pt x="271" y="344"/>
                  </a:cubicBezTo>
                  <a:cubicBezTo>
                    <a:pt x="269" y="340"/>
                    <a:pt x="267" y="335"/>
                    <a:pt x="264" y="330"/>
                  </a:cubicBezTo>
                  <a:cubicBezTo>
                    <a:pt x="261" y="325"/>
                    <a:pt x="257" y="320"/>
                    <a:pt x="253" y="315"/>
                  </a:cubicBezTo>
                  <a:cubicBezTo>
                    <a:pt x="248" y="310"/>
                    <a:pt x="244" y="305"/>
                    <a:pt x="239" y="300"/>
                  </a:cubicBezTo>
                  <a:close/>
                  <a:moveTo>
                    <a:pt x="369" y="168"/>
                  </a:moveTo>
                  <a:cubicBezTo>
                    <a:pt x="379" y="178"/>
                    <a:pt x="388" y="188"/>
                    <a:pt x="395" y="199"/>
                  </a:cubicBezTo>
                  <a:cubicBezTo>
                    <a:pt x="402" y="209"/>
                    <a:pt x="407" y="219"/>
                    <a:pt x="409" y="229"/>
                  </a:cubicBezTo>
                  <a:cubicBezTo>
                    <a:pt x="411" y="239"/>
                    <a:pt x="411" y="249"/>
                    <a:pt x="408" y="258"/>
                  </a:cubicBezTo>
                  <a:cubicBezTo>
                    <a:pt x="406" y="268"/>
                    <a:pt x="400" y="277"/>
                    <a:pt x="391" y="286"/>
                  </a:cubicBezTo>
                  <a:cubicBezTo>
                    <a:pt x="382" y="295"/>
                    <a:pt x="373" y="300"/>
                    <a:pt x="365" y="303"/>
                  </a:cubicBezTo>
                  <a:cubicBezTo>
                    <a:pt x="356" y="306"/>
                    <a:pt x="347" y="306"/>
                    <a:pt x="337" y="304"/>
                  </a:cubicBezTo>
                  <a:cubicBezTo>
                    <a:pt x="328" y="301"/>
                    <a:pt x="318" y="297"/>
                    <a:pt x="308" y="290"/>
                  </a:cubicBezTo>
                  <a:cubicBezTo>
                    <a:pt x="297" y="282"/>
                    <a:pt x="287" y="273"/>
                    <a:pt x="276" y="262"/>
                  </a:cubicBezTo>
                  <a:cubicBezTo>
                    <a:pt x="265" y="252"/>
                    <a:pt x="257" y="241"/>
                    <a:pt x="250" y="231"/>
                  </a:cubicBezTo>
                  <a:cubicBezTo>
                    <a:pt x="243" y="221"/>
                    <a:pt x="238" y="211"/>
                    <a:pt x="236" y="201"/>
                  </a:cubicBezTo>
                  <a:cubicBezTo>
                    <a:pt x="233" y="191"/>
                    <a:pt x="233" y="181"/>
                    <a:pt x="236" y="171"/>
                  </a:cubicBezTo>
                  <a:cubicBezTo>
                    <a:pt x="239" y="162"/>
                    <a:pt x="245" y="153"/>
                    <a:pt x="254" y="144"/>
                  </a:cubicBezTo>
                  <a:cubicBezTo>
                    <a:pt x="262" y="135"/>
                    <a:pt x="271" y="129"/>
                    <a:pt x="280" y="126"/>
                  </a:cubicBezTo>
                  <a:cubicBezTo>
                    <a:pt x="289" y="124"/>
                    <a:pt x="298" y="123"/>
                    <a:pt x="307" y="126"/>
                  </a:cubicBezTo>
                  <a:cubicBezTo>
                    <a:pt x="317" y="128"/>
                    <a:pt x="327" y="133"/>
                    <a:pt x="337" y="140"/>
                  </a:cubicBezTo>
                  <a:cubicBezTo>
                    <a:pt x="347" y="147"/>
                    <a:pt x="358" y="156"/>
                    <a:pt x="369" y="168"/>
                  </a:cubicBezTo>
                  <a:close/>
                  <a:moveTo>
                    <a:pt x="352" y="187"/>
                  </a:moveTo>
                  <a:cubicBezTo>
                    <a:pt x="345" y="180"/>
                    <a:pt x="339" y="175"/>
                    <a:pt x="333" y="170"/>
                  </a:cubicBezTo>
                  <a:cubicBezTo>
                    <a:pt x="327" y="165"/>
                    <a:pt x="321" y="161"/>
                    <a:pt x="316" y="158"/>
                  </a:cubicBezTo>
                  <a:cubicBezTo>
                    <a:pt x="311" y="154"/>
                    <a:pt x="306" y="152"/>
                    <a:pt x="302" y="151"/>
                  </a:cubicBezTo>
                  <a:cubicBezTo>
                    <a:pt x="297" y="149"/>
                    <a:pt x="293" y="149"/>
                    <a:pt x="289" y="149"/>
                  </a:cubicBezTo>
                  <a:cubicBezTo>
                    <a:pt x="285" y="149"/>
                    <a:pt x="281" y="150"/>
                    <a:pt x="278" y="152"/>
                  </a:cubicBezTo>
                  <a:cubicBezTo>
                    <a:pt x="274" y="154"/>
                    <a:pt x="271" y="156"/>
                    <a:pt x="267" y="159"/>
                  </a:cubicBezTo>
                  <a:cubicBezTo>
                    <a:pt x="261" y="165"/>
                    <a:pt x="258" y="172"/>
                    <a:pt x="257" y="178"/>
                  </a:cubicBezTo>
                  <a:cubicBezTo>
                    <a:pt x="256" y="185"/>
                    <a:pt x="257" y="191"/>
                    <a:pt x="260" y="198"/>
                  </a:cubicBezTo>
                  <a:cubicBezTo>
                    <a:pt x="263" y="205"/>
                    <a:pt x="267" y="213"/>
                    <a:pt x="273" y="220"/>
                  </a:cubicBezTo>
                  <a:cubicBezTo>
                    <a:pt x="279" y="227"/>
                    <a:pt x="285" y="235"/>
                    <a:pt x="293" y="242"/>
                  </a:cubicBezTo>
                  <a:cubicBezTo>
                    <a:pt x="303" y="253"/>
                    <a:pt x="312" y="261"/>
                    <a:pt x="320" y="267"/>
                  </a:cubicBezTo>
                  <a:cubicBezTo>
                    <a:pt x="328" y="273"/>
                    <a:pt x="336" y="277"/>
                    <a:pt x="343" y="279"/>
                  </a:cubicBezTo>
                  <a:cubicBezTo>
                    <a:pt x="349" y="281"/>
                    <a:pt x="355" y="282"/>
                    <a:pt x="361" y="280"/>
                  </a:cubicBezTo>
                  <a:cubicBezTo>
                    <a:pt x="367" y="279"/>
                    <a:pt x="372" y="275"/>
                    <a:pt x="377" y="270"/>
                  </a:cubicBezTo>
                  <a:cubicBezTo>
                    <a:pt x="381" y="266"/>
                    <a:pt x="384" y="262"/>
                    <a:pt x="385" y="258"/>
                  </a:cubicBezTo>
                  <a:cubicBezTo>
                    <a:pt x="387" y="254"/>
                    <a:pt x="388" y="249"/>
                    <a:pt x="388" y="245"/>
                  </a:cubicBezTo>
                  <a:cubicBezTo>
                    <a:pt x="387" y="241"/>
                    <a:pt x="386" y="236"/>
                    <a:pt x="385" y="231"/>
                  </a:cubicBezTo>
                  <a:cubicBezTo>
                    <a:pt x="383" y="227"/>
                    <a:pt x="380" y="222"/>
                    <a:pt x="377" y="217"/>
                  </a:cubicBezTo>
                  <a:cubicBezTo>
                    <a:pt x="374" y="212"/>
                    <a:pt x="370" y="207"/>
                    <a:pt x="366" y="202"/>
                  </a:cubicBezTo>
                  <a:cubicBezTo>
                    <a:pt x="361" y="197"/>
                    <a:pt x="357" y="192"/>
                    <a:pt x="352" y="187"/>
                  </a:cubicBezTo>
                  <a:close/>
                  <a:moveTo>
                    <a:pt x="505" y="80"/>
                  </a:moveTo>
                  <a:cubicBezTo>
                    <a:pt x="511" y="86"/>
                    <a:pt x="516" y="92"/>
                    <a:pt x="520" y="100"/>
                  </a:cubicBezTo>
                  <a:cubicBezTo>
                    <a:pt x="523" y="107"/>
                    <a:pt x="526" y="115"/>
                    <a:pt x="526" y="123"/>
                  </a:cubicBezTo>
                  <a:cubicBezTo>
                    <a:pt x="527" y="131"/>
                    <a:pt x="525" y="139"/>
                    <a:pt x="522" y="147"/>
                  </a:cubicBezTo>
                  <a:cubicBezTo>
                    <a:pt x="519" y="156"/>
                    <a:pt x="513" y="164"/>
                    <a:pt x="505" y="172"/>
                  </a:cubicBezTo>
                  <a:cubicBezTo>
                    <a:pt x="499" y="177"/>
                    <a:pt x="494" y="182"/>
                    <a:pt x="488" y="185"/>
                  </a:cubicBezTo>
                  <a:cubicBezTo>
                    <a:pt x="482" y="188"/>
                    <a:pt x="476" y="189"/>
                    <a:pt x="471" y="190"/>
                  </a:cubicBezTo>
                  <a:cubicBezTo>
                    <a:pt x="465" y="191"/>
                    <a:pt x="459" y="190"/>
                    <a:pt x="453" y="188"/>
                  </a:cubicBezTo>
                  <a:cubicBezTo>
                    <a:pt x="447" y="187"/>
                    <a:pt x="441" y="184"/>
                    <a:pt x="435" y="181"/>
                  </a:cubicBezTo>
                  <a:cubicBezTo>
                    <a:pt x="429" y="177"/>
                    <a:pt x="423" y="173"/>
                    <a:pt x="416" y="168"/>
                  </a:cubicBezTo>
                  <a:cubicBezTo>
                    <a:pt x="410" y="162"/>
                    <a:pt x="404" y="157"/>
                    <a:pt x="397" y="150"/>
                  </a:cubicBezTo>
                  <a:cubicBezTo>
                    <a:pt x="391" y="144"/>
                    <a:pt x="386" y="138"/>
                    <a:pt x="380" y="131"/>
                  </a:cubicBezTo>
                  <a:cubicBezTo>
                    <a:pt x="375" y="125"/>
                    <a:pt x="370" y="118"/>
                    <a:pt x="367" y="111"/>
                  </a:cubicBezTo>
                  <a:cubicBezTo>
                    <a:pt x="363" y="104"/>
                    <a:pt x="360" y="96"/>
                    <a:pt x="358" y="89"/>
                  </a:cubicBezTo>
                  <a:cubicBezTo>
                    <a:pt x="355" y="81"/>
                    <a:pt x="355" y="73"/>
                    <a:pt x="355" y="66"/>
                  </a:cubicBezTo>
                  <a:cubicBezTo>
                    <a:pt x="356" y="58"/>
                    <a:pt x="358" y="50"/>
                    <a:pt x="362" y="42"/>
                  </a:cubicBezTo>
                  <a:cubicBezTo>
                    <a:pt x="365" y="34"/>
                    <a:pt x="371" y="26"/>
                    <a:pt x="379" y="19"/>
                  </a:cubicBezTo>
                  <a:cubicBezTo>
                    <a:pt x="381" y="16"/>
                    <a:pt x="384" y="14"/>
                    <a:pt x="387" y="11"/>
                  </a:cubicBezTo>
                  <a:cubicBezTo>
                    <a:pt x="390" y="9"/>
                    <a:pt x="393" y="7"/>
                    <a:pt x="396" y="5"/>
                  </a:cubicBezTo>
                  <a:cubicBezTo>
                    <a:pt x="398" y="4"/>
                    <a:pt x="401" y="2"/>
                    <a:pt x="403" y="1"/>
                  </a:cubicBezTo>
                  <a:cubicBezTo>
                    <a:pt x="405" y="0"/>
                    <a:pt x="407" y="0"/>
                    <a:pt x="408" y="0"/>
                  </a:cubicBezTo>
                  <a:cubicBezTo>
                    <a:pt x="409" y="0"/>
                    <a:pt x="409" y="0"/>
                    <a:pt x="410" y="0"/>
                  </a:cubicBezTo>
                  <a:cubicBezTo>
                    <a:pt x="411" y="0"/>
                    <a:pt x="411" y="0"/>
                    <a:pt x="412" y="1"/>
                  </a:cubicBezTo>
                  <a:cubicBezTo>
                    <a:pt x="413" y="1"/>
                    <a:pt x="413" y="2"/>
                    <a:pt x="414" y="2"/>
                  </a:cubicBezTo>
                  <a:cubicBezTo>
                    <a:pt x="415" y="3"/>
                    <a:pt x="416" y="4"/>
                    <a:pt x="417" y="5"/>
                  </a:cubicBezTo>
                  <a:cubicBezTo>
                    <a:pt x="418" y="6"/>
                    <a:pt x="419" y="7"/>
                    <a:pt x="420" y="8"/>
                  </a:cubicBezTo>
                  <a:cubicBezTo>
                    <a:pt x="421" y="9"/>
                    <a:pt x="421" y="10"/>
                    <a:pt x="422" y="11"/>
                  </a:cubicBezTo>
                  <a:cubicBezTo>
                    <a:pt x="422" y="11"/>
                    <a:pt x="422" y="12"/>
                    <a:pt x="422" y="13"/>
                  </a:cubicBezTo>
                  <a:cubicBezTo>
                    <a:pt x="422" y="13"/>
                    <a:pt x="422" y="14"/>
                    <a:pt x="421" y="15"/>
                  </a:cubicBezTo>
                  <a:cubicBezTo>
                    <a:pt x="420" y="15"/>
                    <a:pt x="419" y="16"/>
                    <a:pt x="417" y="17"/>
                  </a:cubicBezTo>
                  <a:cubicBezTo>
                    <a:pt x="415" y="18"/>
                    <a:pt x="413" y="19"/>
                    <a:pt x="411" y="20"/>
                  </a:cubicBezTo>
                  <a:cubicBezTo>
                    <a:pt x="408" y="22"/>
                    <a:pt x="405" y="23"/>
                    <a:pt x="402" y="26"/>
                  </a:cubicBezTo>
                  <a:cubicBezTo>
                    <a:pt x="399" y="28"/>
                    <a:pt x="396" y="31"/>
                    <a:pt x="392" y="34"/>
                  </a:cubicBezTo>
                  <a:cubicBezTo>
                    <a:pt x="385" y="41"/>
                    <a:pt x="381" y="48"/>
                    <a:pt x="379" y="55"/>
                  </a:cubicBezTo>
                  <a:cubicBezTo>
                    <a:pt x="377" y="62"/>
                    <a:pt x="377" y="70"/>
                    <a:pt x="378" y="77"/>
                  </a:cubicBezTo>
                  <a:cubicBezTo>
                    <a:pt x="380" y="85"/>
                    <a:pt x="383" y="92"/>
                    <a:pt x="387" y="99"/>
                  </a:cubicBezTo>
                  <a:cubicBezTo>
                    <a:pt x="392" y="107"/>
                    <a:pt x="397" y="114"/>
                    <a:pt x="403" y="120"/>
                  </a:cubicBezTo>
                  <a:cubicBezTo>
                    <a:pt x="404" y="118"/>
                    <a:pt x="405" y="114"/>
                    <a:pt x="406" y="111"/>
                  </a:cubicBezTo>
                  <a:cubicBezTo>
                    <a:pt x="408" y="108"/>
                    <a:pt x="409" y="104"/>
                    <a:pt x="411" y="101"/>
                  </a:cubicBezTo>
                  <a:cubicBezTo>
                    <a:pt x="413" y="97"/>
                    <a:pt x="415" y="94"/>
                    <a:pt x="418" y="90"/>
                  </a:cubicBezTo>
                  <a:cubicBezTo>
                    <a:pt x="420" y="87"/>
                    <a:pt x="423" y="83"/>
                    <a:pt x="426" y="80"/>
                  </a:cubicBezTo>
                  <a:cubicBezTo>
                    <a:pt x="434" y="72"/>
                    <a:pt x="441" y="67"/>
                    <a:pt x="448" y="64"/>
                  </a:cubicBezTo>
                  <a:cubicBezTo>
                    <a:pt x="455" y="61"/>
                    <a:pt x="462" y="60"/>
                    <a:pt x="468" y="60"/>
                  </a:cubicBezTo>
                  <a:cubicBezTo>
                    <a:pt x="475" y="61"/>
                    <a:pt x="482" y="63"/>
                    <a:pt x="488" y="66"/>
                  </a:cubicBezTo>
                  <a:cubicBezTo>
                    <a:pt x="494" y="70"/>
                    <a:pt x="500" y="74"/>
                    <a:pt x="505" y="80"/>
                  </a:cubicBezTo>
                  <a:close/>
                  <a:moveTo>
                    <a:pt x="489" y="100"/>
                  </a:moveTo>
                  <a:cubicBezTo>
                    <a:pt x="485" y="96"/>
                    <a:pt x="480" y="92"/>
                    <a:pt x="476" y="90"/>
                  </a:cubicBezTo>
                  <a:cubicBezTo>
                    <a:pt x="472" y="87"/>
                    <a:pt x="468" y="86"/>
                    <a:pt x="464" y="85"/>
                  </a:cubicBezTo>
                  <a:cubicBezTo>
                    <a:pt x="460" y="85"/>
                    <a:pt x="455" y="86"/>
                    <a:pt x="451" y="88"/>
                  </a:cubicBezTo>
                  <a:cubicBezTo>
                    <a:pt x="447" y="89"/>
                    <a:pt x="442" y="93"/>
                    <a:pt x="437" y="97"/>
                  </a:cubicBezTo>
                  <a:cubicBezTo>
                    <a:pt x="435" y="100"/>
                    <a:pt x="432" y="103"/>
                    <a:pt x="430" y="106"/>
                  </a:cubicBezTo>
                  <a:cubicBezTo>
                    <a:pt x="428" y="109"/>
                    <a:pt x="426" y="112"/>
                    <a:pt x="425" y="115"/>
                  </a:cubicBezTo>
                  <a:cubicBezTo>
                    <a:pt x="423" y="118"/>
                    <a:pt x="422" y="122"/>
                    <a:pt x="421" y="125"/>
                  </a:cubicBezTo>
                  <a:cubicBezTo>
                    <a:pt x="419" y="128"/>
                    <a:pt x="419" y="131"/>
                    <a:pt x="418" y="134"/>
                  </a:cubicBezTo>
                  <a:cubicBezTo>
                    <a:pt x="427" y="144"/>
                    <a:pt x="435" y="150"/>
                    <a:pt x="442" y="155"/>
                  </a:cubicBezTo>
                  <a:cubicBezTo>
                    <a:pt x="450" y="160"/>
                    <a:pt x="456" y="164"/>
                    <a:pt x="462" y="165"/>
                  </a:cubicBezTo>
                  <a:cubicBezTo>
                    <a:pt x="468" y="166"/>
                    <a:pt x="473" y="166"/>
                    <a:pt x="478" y="165"/>
                  </a:cubicBezTo>
                  <a:cubicBezTo>
                    <a:pt x="483" y="163"/>
                    <a:pt x="488" y="160"/>
                    <a:pt x="492" y="155"/>
                  </a:cubicBezTo>
                  <a:cubicBezTo>
                    <a:pt x="497" y="151"/>
                    <a:pt x="500" y="146"/>
                    <a:pt x="501" y="141"/>
                  </a:cubicBezTo>
                  <a:cubicBezTo>
                    <a:pt x="503" y="136"/>
                    <a:pt x="503" y="131"/>
                    <a:pt x="503" y="126"/>
                  </a:cubicBezTo>
                  <a:cubicBezTo>
                    <a:pt x="502" y="121"/>
                    <a:pt x="500" y="117"/>
                    <a:pt x="498" y="112"/>
                  </a:cubicBezTo>
                  <a:cubicBezTo>
                    <a:pt x="495" y="107"/>
                    <a:pt x="492" y="103"/>
                    <a:pt x="489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9" name="Freeform 47"/>
            <p:cNvSpPr>
              <a:spLocks noEditPoints="1"/>
            </p:cNvSpPr>
            <p:nvPr/>
          </p:nvSpPr>
          <p:spPr bwMode="auto">
            <a:xfrm>
              <a:off x="4715" y="3604"/>
              <a:ext cx="198" cy="203"/>
            </a:xfrm>
            <a:custGeom>
              <a:avLst/>
              <a:gdLst/>
              <a:ahLst/>
              <a:cxnLst>
                <a:cxn ang="0">
                  <a:pos x="203" y="457"/>
                </a:cxn>
                <a:cxn ang="0">
                  <a:pos x="127" y="537"/>
                </a:cxn>
                <a:cxn ang="0">
                  <a:pos x="118" y="538"/>
                </a:cxn>
                <a:cxn ang="0">
                  <a:pos x="108" y="527"/>
                </a:cxn>
                <a:cxn ang="0">
                  <a:pos x="106" y="464"/>
                </a:cxn>
                <a:cxn ang="0">
                  <a:pos x="91" y="393"/>
                </a:cxn>
                <a:cxn ang="0">
                  <a:pos x="61" y="373"/>
                </a:cxn>
                <a:cxn ang="0">
                  <a:pos x="27" y="397"/>
                </a:cxn>
                <a:cxn ang="0">
                  <a:pos x="16" y="426"/>
                </a:cxn>
                <a:cxn ang="0">
                  <a:pos x="9" y="425"/>
                </a:cxn>
                <a:cxn ang="0">
                  <a:pos x="1" y="416"/>
                </a:cxn>
                <a:cxn ang="0">
                  <a:pos x="1" y="403"/>
                </a:cxn>
                <a:cxn ang="0">
                  <a:pos x="23" y="365"/>
                </a:cxn>
                <a:cxn ang="0">
                  <a:pos x="82" y="350"/>
                </a:cxn>
                <a:cxn ang="0">
                  <a:pos x="118" y="394"/>
                </a:cxn>
                <a:cxn ang="0">
                  <a:pos x="128" y="505"/>
                </a:cxn>
                <a:cxn ang="0">
                  <a:pos x="192" y="445"/>
                </a:cxn>
                <a:cxn ang="0">
                  <a:pos x="256" y="272"/>
                </a:cxn>
                <a:cxn ang="0">
                  <a:pos x="295" y="362"/>
                </a:cxn>
                <a:cxn ang="0">
                  <a:pos x="224" y="408"/>
                </a:cxn>
                <a:cxn ang="0">
                  <a:pos x="136" y="335"/>
                </a:cxn>
                <a:cxn ang="0">
                  <a:pos x="141" y="248"/>
                </a:cxn>
                <a:cxn ang="0">
                  <a:pos x="224" y="244"/>
                </a:cxn>
                <a:cxn ang="0">
                  <a:pos x="220" y="274"/>
                </a:cxn>
                <a:cxn ang="0">
                  <a:pos x="176" y="253"/>
                </a:cxn>
                <a:cxn ang="0">
                  <a:pos x="144" y="282"/>
                </a:cxn>
                <a:cxn ang="0">
                  <a:pos x="180" y="347"/>
                </a:cxn>
                <a:cxn ang="0">
                  <a:pos x="248" y="384"/>
                </a:cxn>
                <a:cxn ang="0">
                  <a:pos x="275" y="349"/>
                </a:cxn>
                <a:cxn ang="0">
                  <a:pos x="253" y="306"/>
                </a:cxn>
                <a:cxn ang="0">
                  <a:pos x="395" y="190"/>
                </a:cxn>
                <a:cxn ang="0">
                  <a:pos x="391" y="277"/>
                </a:cxn>
                <a:cxn ang="0">
                  <a:pos x="308" y="281"/>
                </a:cxn>
                <a:cxn ang="0">
                  <a:pos x="236" y="192"/>
                </a:cxn>
                <a:cxn ang="0">
                  <a:pos x="280" y="117"/>
                </a:cxn>
                <a:cxn ang="0">
                  <a:pos x="369" y="159"/>
                </a:cxn>
                <a:cxn ang="0">
                  <a:pos x="316" y="149"/>
                </a:cxn>
                <a:cxn ang="0">
                  <a:pos x="278" y="143"/>
                </a:cxn>
                <a:cxn ang="0">
                  <a:pos x="260" y="189"/>
                </a:cxn>
                <a:cxn ang="0">
                  <a:pos x="320" y="258"/>
                </a:cxn>
                <a:cxn ang="0">
                  <a:pos x="377" y="261"/>
                </a:cxn>
                <a:cxn ang="0">
                  <a:pos x="385" y="222"/>
                </a:cxn>
                <a:cxn ang="0">
                  <a:pos x="352" y="178"/>
                </a:cxn>
                <a:cxn ang="0">
                  <a:pos x="529" y="120"/>
                </a:cxn>
                <a:cxn ang="0">
                  <a:pos x="483" y="180"/>
                </a:cxn>
                <a:cxn ang="0">
                  <a:pos x="426" y="175"/>
                </a:cxn>
                <a:cxn ang="0">
                  <a:pos x="413" y="127"/>
                </a:cxn>
                <a:cxn ang="0">
                  <a:pos x="385" y="111"/>
                </a:cxn>
                <a:cxn ang="0">
                  <a:pos x="348" y="82"/>
                </a:cxn>
                <a:cxn ang="0">
                  <a:pos x="367" y="22"/>
                </a:cxn>
                <a:cxn ang="0">
                  <a:pos x="423" y="4"/>
                </a:cxn>
                <a:cxn ang="0">
                  <a:pos x="451" y="40"/>
                </a:cxn>
                <a:cxn ang="0">
                  <a:pos x="467" y="69"/>
                </a:cxn>
                <a:cxn ang="0">
                  <a:pos x="514" y="80"/>
                </a:cxn>
                <a:cxn ang="0">
                  <a:pos x="402" y="25"/>
                </a:cxn>
                <a:cxn ang="0">
                  <a:pos x="367" y="59"/>
                </a:cxn>
                <a:cxn ang="0">
                  <a:pos x="396" y="88"/>
                </a:cxn>
                <a:cxn ang="0">
                  <a:pos x="431" y="53"/>
                </a:cxn>
                <a:cxn ang="0">
                  <a:pos x="487" y="93"/>
                </a:cxn>
                <a:cxn ang="0">
                  <a:pos x="440" y="100"/>
                </a:cxn>
                <a:cxn ang="0">
                  <a:pos x="435" y="145"/>
                </a:cxn>
                <a:cxn ang="0">
                  <a:pos x="491" y="148"/>
                </a:cxn>
              </a:cxnLst>
              <a:rect l="0" t="0" r="r" b="b"/>
              <a:pathLst>
                <a:path w="530" h="540">
                  <a:moveTo>
                    <a:pt x="199" y="450"/>
                  </a:moveTo>
                  <a:cubicBezTo>
                    <a:pt x="200" y="451"/>
                    <a:pt x="201" y="452"/>
                    <a:pt x="202" y="453"/>
                  </a:cubicBezTo>
                  <a:cubicBezTo>
                    <a:pt x="202" y="455"/>
                    <a:pt x="203" y="456"/>
                    <a:pt x="203" y="457"/>
                  </a:cubicBezTo>
                  <a:cubicBezTo>
                    <a:pt x="204" y="458"/>
                    <a:pt x="204" y="458"/>
                    <a:pt x="204" y="459"/>
                  </a:cubicBezTo>
                  <a:cubicBezTo>
                    <a:pt x="203" y="460"/>
                    <a:pt x="203" y="461"/>
                    <a:pt x="202" y="462"/>
                  </a:cubicBezTo>
                  <a:lnTo>
                    <a:pt x="127" y="537"/>
                  </a:lnTo>
                  <a:cubicBezTo>
                    <a:pt x="126" y="538"/>
                    <a:pt x="125" y="538"/>
                    <a:pt x="124" y="539"/>
                  </a:cubicBezTo>
                  <a:cubicBezTo>
                    <a:pt x="123" y="539"/>
                    <a:pt x="122" y="540"/>
                    <a:pt x="121" y="539"/>
                  </a:cubicBezTo>
                  <a:cubicBezTo>
                    <a:pt x="120" y="539"/>
                    <a:pt x="119" y="539"/>
                    <a:pt x="118" y="538"/>
                  </a:cubicBezTo>
                  <a:cubicBezTo>
                    <a:pt x="116" y="537"/>
                    <a:pt x="115" y="536"/>
                    <a:pt x="113" y="535"/>
                  </a:cubicBezTo>
                  <a:cubicBezTo>
                    <a:pt x="112" y="533"/>
                    <a:pt x="111" y="532"/>
                    <a:pt x="110" y="531"/>
                  </a:cubicBezTo>
                  <a:cubicBezTo>
                    <a:pt x="109" y="530"/>
                    <a:pt x="108" y="529"/>
                    <a:pt x="108" y="527"/>
                  </a:cubicBezTo>
                  <a:cubicBezTo>
                    <a:pt x="107" y="526"/>
                    <a:pt x="107" y="525"/>
                    <a:pt x="107" y="524"/>
                  </a:cubicBezTo>
                  <a:cubicBezTo>
                    <a:pt x="107" y="522"/>
                    <a:pt x="106" y="521"/>
                    <a:pt x="106" y="519"/>
                  </a:cubicBezTo>
                  <a:lnTo>
                    <a:pt x="106" y="464"/>
                  </a:lnTo>
                  <a:cubicBezTo>
                    <a:pt x="105" y="451"/>
                    <a:pt x="105" y="440"/>
                    <a:pt x="103" y="431"/>
                  </a:cubicBezTo>
                  <a:cubicBezTo>
                    <a:pt x="102" y="423"/>
                    <a:pt x="100" y="415"/>
                    <a:pt x="98" y="409"/>
                  </a:cubicBezTo>
                  <a:cubicBezTo>
                    <a:pt x="96" y="402"/>
                    <a:pt x="94" y="397"/>
                    <a:pt x="91" y="393"/>
                  </a:cubicBezTo>
                  <a:cubicBezTo>
                    <a:pt x="88" y="389"/>
                    <a:pt x="85" y="386"/>
                    <a:pt x="82" y="383"/>
                  </a:cubicBezTo>
                  <a:cubicBezTo>
                    <a:pt x="79" y="380"/>
                    <a:pt x="76" y="377"/>
                    <a:pt x="72" y="376"/>
                  </a:cubicBezTo>
                  <a:cubicBezTo>
                    <a:pt x="68" y="374"/>
                    <a:pt x="64" y="373"/>
                    <a:pt x="61" y="373"/>
                  </a:cubicBezTo>
                  <a:cubicBezTo>
                    <a:pt x="57" y="373"/>
                    <a:pt x="53" y="374"/>
                    <a:pt x="48" y="375"/>
                  </a:cubicBezTo>
                  <a:cubicBezTo>
                    <a:pt x="44" y="377"/>
                    <a:pt x="40" y="380"/>
                    <a:pt x="37" y="383"/>
                  </a:cubicBezTo>
                  <a:cubicBezTo>
                    <a:pt x="32" y="388"/>
                    <a:pt x="29" y="392"/>
                    <a:pt x="27" y="397"/>
                  </a:cubicBezTo>
                  <a:cubicBezTo>
                    <a:pt x="24" y="402"/>
                    <a:pt x="23" y="406"/>
                    <a:pt x="21" y="410"/>
                  </a:cubicBezTo>
                  <a:cubicBezTo>
                    <a:pt x="20" y="414"/>
                    <a:pt x="19" y="418"/>
                    <a:pt x="19" y="421"/>
                  </a:cubicBezTo>
                  <a:cubicBezTo>
                    <a:pt x="18" y="424"/>
                    <a:pt x="17" y="426"/>
                    <a:pt x="16" y="426"/>
                  </a:cubicBezTo>
                  <a:cubicBezTo>
                    <a:pt x="16" y="427"/>
                    <a:pt x="15" y="427"/>
                    <a:pt x="15" y="427"/>
                  </a:cubicBezTo>
                  <a:cubicBezTo>
                    <a:pt x="14" y="427"/>
                    <a:pt x="13" y="427"/>
                    <a:pt x="12" y="427"/>
                  </a:cubicBezTo>
                  <a:cubicBezTo>
                    <a:pt x="11" y="427"/>
                    <a:pt x="10" y="426"/>
                    <a:pt x="9" y="425"/>
                  </a:cubicBezTo>
                  <a:cubicBezTo>
                    <a:pt x="8" y="424"/>
                    <a:pt x="7" y="423"/>
                    <a:pt x="5" y="421"/>
                  </a:cubicBezTo>
                  <a:cubicBezTo>
                    <a:pt x="4" y="420"/>
                    <a:pt x="3" y="419"/>
                    <a:pt x="3" y="419"/>
                  </a:cubicBezTo>
                  <a:cubicBezTo>
                    <a:pt x="2" y="418"/>
                    <a:pt x="1" y="417"/>
                    <a:pt x="1" y="416"/>
                  </a:cubicBezTo>
                  <a:cubicBezTo>
                    <a:pt x="1" y="416"/>
                    <a:pt x="0" y="415"/>
                    <a:pt x="0" y="414"/>
                  </a:cubicBezTo>
                  <a:cubicBezTo>
                    <a:pt x="0" y="413"/>
                    <a:pt x="0" y="412"/>
                    <a:pt x="0" y="410"/>
                  </a:cubicBezTo>
                  <a:cubicBezTo>
                    <a:pt x="0" y="409"/>
                    <a:pt x="0" y="406"/>
                    <a:pt x="1" y="403"/>
                  </a:cubicBezTo>
                  <a:cubicBezTo>
                    <a:pt x="2" y="400"/>
                    <a:pt x="3" y="396"/>
                    <a:pt x="5" y="392"/>
                  </a:cubicBezTo>
                  <a:cubicBezTo>
                    <a:pt x="7" y="387"/>
                    <a:pt x="10" y="383"/>
                    <a:pt x="13" y="378"/>
                  </a:cubicBezTo>
                  <a:cubicBezTo>
                    <a:pt x="15" y="374"/>
                    <a:pt x="19" y="369"/>
                    <a:pt x="23" y="365"/>
                  </a:cubicBezTo>
                  <a:cubicBezTo>
                    <a:pt x="30" y="359"/>
                    <a:pt x="36" y="354"/>
                    <a:pt x="43" y="351"/>
                  </a:cubicBezTo>
                  <a:cubicBezTo>
                    <a:pt x="50" y="348"/>
                    <a:pt x="57" y="346"/>
                    <a:pt x="63" y="346"/>
                  </a:cubicBezTo>
                  <a:cubicBezTo>
                    <a:pt x="69" y="346"/>
                    <a:pt x="76" y="347"/>
                    <a:pt x="82" y="350"/>
                  </a:cubicBezTo>
                  <a:cubicBezTo>
                    <a:pt x="87" y="353"/>
                    <a:pt x="93" y="356"/>
                    <a:pt x="98" y="361"/>
                  </a:cubicBezTo>
                  <a:cubicBezTo>
                    <a:pt x="102" y="366"/>
                    <a:pt x="106" y="370"/>
                    <a:pt x="109" y="375"/>
                  </a:cubicBezTo>
                  <a:cubicBezTo>
                    <a:pt x="113" y="380"/>
                    <a:pt x="116" y="387"/>
                    <a:pt x="118" y="394"/>
                  </a:cubicBezTo>
                  <a:cubicBezTo>
                    <a:pt x="121" y="402"/>
                    <a:pt x="123" y="411"/>
                    <a:pt x="124" y="422"/>
                  </a:cubicBezTo>
                  <a:cubicBezTo>
                    <a:pt x="126" y="432"/>
                    <a:pt x="127" y="446"/>
                    <a:pt x="127" y="461"/>
                  </a:cubicBezTo>
                  <a:lnTo>
                    <a:pt x="128" y="505"/>
                  </a:lnTo>
                  <a:lnTo>
                    <a:pt x="187" y="446"/>
                  </a:lnTo>
                  <a:cubicBezTo>
                    <a:pt x="187" y="446"/>
                    <a:pt x="188" y="445"/>
                    <a:pt x="189" y="445"/>
                  </a:cubicBezTo>
                  <a:cubicBezTo>
                    <a:pt x="190" y="445"/>
                    <a:pt x="191" y="445"/>
                    <a:pt x="192" y="445"/>
                  </a:cubicBezTo>
                  <a:cubicBezTo>
                    <a:pt x="193" y="445"/>
                    <a:pt x="194" y="446"/>
                    <a:pt x="195" y="447"/>
                  </a:cubicBezTo>
                  <a:cubicBezTo>
                    <a:pt x="196" y="448"/>
                    <a:pt x="197" y="449"/>
                    <a:pt x="199" y="450"/>
                  </a:cubicBezTo>
                  <a:close/>
                  <a:moveTo>
                    <a:pt x="256" y="272"/>
                  </a:moveTo>
                  <a:cubicBezTo>
                    <a:pt x="266" y="282"/>
                    <a:pt x="275" y="292"/>
                    <a:pt x="282" y="303"/>
                  </a:cubicBezTo>
                  <a:cubicBezTo>
                    <a:pt x="289" y="313"/>
                    <a:pt x="293" y="323"/>
                    <a:pt x="296" y="333"/>
                  </a:cubicBezTo>
                  <a:cubicBezTo>
                    <a:pt x="298" y="343"/>
                    <a:pt x="298" y="353"/>
                    <a:pt x="295" y="362"/>
                  </a:cubicBezTo>
                  <a:cubicBezTo>
                    <a:pt x="293" y="372"/>
                    <a:pt x="287" y="381"/>
                    <a:pt x="278" y="390"/>
                  </a:cubicBezTo>
                  <a:cubicBezTo>
                    <a:pt x="269" y="399"/>
                    <a:pt x="260" y="404"/>
                    <a:pt x="251" y="407"/>
                  </a:cubicBezTo>
                  <a:cubicBezTo>
                    <a:pt x="243" y="410"/>
                    <a:pt x="233" y="410"/>
                    <a:pt x="224" y="408"/>
                  </a:cubicBezTo>
                  <a:cubicBezTo>
                    <a:pt x="214" y="406"/>
                    <a:pt x="205" y="401"/>
                    <a:pt x="194" y="394"/>
                  </a:cubicBezTo>
                  <a:cubicBezTo>
                    <a:pt x="184" y="387"/>
                    <a:pt x="174" y="377"/>
                    <a:pt x="162" y="366"/>
                  </a:cubicBezTo>
                  <a:cubicBezTo>
                    <a:pt x="152" y="356"/>
                    <a:pt x="143" y="346"/>
                    <a:pt x="136" y="335"/>
                  </a:cubicBezTo>
                  <a:cubicBezTo>
                    <a:pt x="130" y="325"/>
                    <a:pt x="125" y="315"/>
                    <a:pt x="122" y="305"/>
                  </a:cubicBezTo>
                  <a:cubicBezTo>
                    <a:pt x="120" y="295"/>
                    <a:pt x="120" y="285"/>
                    <a:pt x="123" y="275"/>
                  </a:cubicBezTo>
                  <a:cubicBezTo>
                    <a:pt x="126" y="266"/>
                    <a:pt x="132" y="257"/>
                    <a:pt x="141" y="248"/>
                  </a:cubicBezTo>
                  <a:cubicBezTo>
                    <a:pt x="149" y="239"/>
                    <a:pt x="158" y="233"/>
                    <a:pt x="167" y="231"/>
                  </a:cubicBezTo>
                  <a:cubicBezTo>
                    <a:pt x="176" y="228"/>
                    <a:pt x="185" y="228"/>
                    <a:pt x="194" y="230"/>
                  </a:cubicBezTo>
                  <a:cubicBezTo>
                    <a:pt x="204" y="232"/>
                    <a:pt x="214" y="237"/>
                    <a:pt x="224" y="244"/>
                  </a:cubicBezTo>
                  <a:cubicBezTo>
                    <a:pt x="234" y="251"/>
                    <a:pt x="245" y="260"/>
                    <a:pt x="256" y="272"/>
                  </a:cubicBezTo>
                  <a:close/>
                  <a:moveTo>
                    <a:pt x="239" y="291"/>
                  </a:moveTo>
                  <a:cubicBezTo>
                    <a:pt x="232" y="285"/>
                    <a:pt x="225" y="279"/>
                    <a:pt x="220" y="274"/>
                  </a:cubicBezTo>
                  <a:cubicBezTo>
                    <a:pt x="214" y="269"/>
                    <a:pt x="208" y="265"/>
                    <a:pt x="203" y="262"/>
                  </a:cubicBezTo>
                  <a:cubicBezTo>
                    <a:pt x="198" y="259"/>
                    <a:pt x="193" y="256"/>
                    <a:pt x="189" y="255"/>
                  </a:cubicBezTo>
                  <a:cubicBezTo>
                    <a:pt x="184" y="253"/>
                    <a:pt x="180" y="253"/>
                    <a:pt x="176" y="253"/>
                  </a:cubicBezTo>
                  <a:cubicBezTo>
                    <a:pt x="172" y="253"/>
                    <a:pt x="168" y="254"/>
                    <a:pt x="165" y="256"/>
                  </a:cubicBezTo>
                  <a:cubicBezTo>
                    <a:pt x="161" y="258"/>
                    <a:pt x="158" y="260"/>
                    <a:pt x="154" y="264"/>
                  </a:cubicBezTo>
                  <a:cubicBezTo>
                    <a:pt x="148" y="270"/>
                    <a:pt x="145" y="276"/>
                    <a:pt x="144" y="282"/>
                  </a:cubicBezTo>
                  <a:cubicBezTo>
                    <a:pt x="143" y="289"/>
                    <a:pt x="144" y="296"/>
                    <a:pt x="147" y="303"/>
                  </a:cubicBezTo>
                  <a:cubicBezTo>
                    <a:pt x="150" y="310"/>
                    <a:pt x="154" y="317"/>
                    <a:pt x="160" y="324"/>
                  </a:cubicBezTo>
                  <a:cubicBezTo>
                    <a:pt x="165" y="331"/>
                    <a:pt x="172" y="339"/>
                    <a:pt x="180" y="347"/>
                  </a:cubicBezTo>
                  <a:cubicBezTo>
                    <a:pt x="190" y="357"/>
                    <a:pt x="199" y="365"/>
                    <a:pt x="207" y="371"/>
                  </a:cubicBezTo>
                  <a:cubicBezTo>
                    <a:pt x="215" y="377"/>
                    <a:pt x="223" y="381"/>
                    <a:pt x="229" y="383"/>
                  </a:cubicBezTo>
                  <a:cubicBezTo>
                    <a:pt x="236" y="385"/>
                    <a:pt x="242" y="386"/>
                    <a:pt x="248" y="384"/>
                  </a:cubicBezTo>
                  <a:cubicBezTo>
                    <a:pt x="254" y="383"/>
                    <a:pt x="259" y="379"/>
                    <a:pt x="264" y="374"/>
                  </a:cubicBezTo>
                  <a:cubicBezTo>
                    <a:pt x="268" y="371"/>
                    <a:pt x="271" y="366"/>
                    <a:pt x="272" y="362"/>
                  </a:cubicBezTo>
                  <a:cubicBezTo>
                    <a:pt x="274" y="358"/>
                    <a:pt x="275" y="354"/>
                    <a:pt x="275" y="349"/>
                  </a:cubicBezTo>
                  <a:cubicBezTo>
                    <a:pt x="274" y="345"/>
                    <a:pt x="273" y="340"/>
                    <a:pt x="271" y="335"/>
                  </a:cubicBezTo>
                  <a:cubicBezTo>
                    <a:pt x="270" y="331"/>
                    <a:pt x="267" y="326"/>
                    <a:pt x="264" y="321"/>
                  </a:cubicBezTo>
                  <a:cubicBezTo>
                    <a:pt x="261" y="316"/>
                    <a:pt x="257" y="311"/>
                    <a:pt x="253" y="306"/>
                  </a:cubicBezTo>
                  <a:cubicBezTo>
                    <a:pt x="248" y="301"/>
                    <a:pt x="244" y="296"/>
                    <a:pt x="239" y="291"/>
                  </a:cubicBezTo>
                  <a:close/>
                  <a:moveTo>
                    <a:pt x="369" y="159"/>
                  </a:moveTo>
                  <a:cubicBezTo>
                    <a:pt x="379" y="169"/>
                    <a:pt x="388" y="179"/>
                    <a:pt x="395" y="190"/>
                  </a:cubicBezTo>
                  <a:cubicBezTo>
                    <a:pt x="402" y="200"/>
                    <a:pt x="407" y="210"/>
                    <a:pt x="409" y="220"/>
                  </a:cubicBezTo>
                  <a:cubicBezTo>
                    <a:pt x="411" y="230"/>
                    <a:pt x="411" y="240"/>
                    <a:pt x="408" y="249"/>
                  </a:cubicBezTo>
                  <a:cubicBezTo>
                    <a:pt x="406" y="259"/>
                    <a:pt x="400" y="268"/>
                    <a:pt x="391" y="277"/>
                  </a:cubicBezTo>
                  <a:cubicBezTo>
                    <a:pt x="382" y="286"/>
                    <a:pt x="373" y="291"/>
                    <a:pt x="365" y="294"/>
                  </a:cubicBezTo>
                  <a:cubicBezTo>
                    <a:pt x="356" y="297"/>
                    <a:pt x="347" y="297"/>
                    <a:pt x="337" y="295"/>
                  </a:cubicBezTo>
                  <a:cubicBezTo>
                    <a:pt x="328" y="292"/>
                    <a:pt x="318" y="288"/>
                    <a:pt x="308" y="281"/>
                  </a:cubicBezTo>
                  <a:cubicBezTo>
                    <a:pt x="297" y="273"/>
                    <a:pt x="287" y="264"/>
                    <a:pt x="276" y="253"/>
                  </a:cubicBezTo>
                  <a:cubicBezTo>
                    <a:pt x="265" y="243"/>
                    <a:pt x="257" y="232"/>
                    <a:pt x="250" y="222"/>
                  </a:cubicBezTo>
                  <a:cubicBezTo>
                    <a:pt x="243" y="212"/>
                    <a:pt x="238" y="202"/>
                    <a:pt x="236" y="192"/>
                  </a:cubicBezTo>
                  <a:cubicBezTo>
                    <a:pt x="233" y="182"/>
                    <a:pt x="233" y="172"/>
                    <a:pt x="236" y="162"/>
                  </a:cubicBezTo>
                  <a:cubicBezTo>
                    <a:pt x="239" y="153"/>
                    <a:pt x="245" y="144"/>
                    <a:pt x="254" y="135"/>
                  </a:cubicBezTo>
                  <a:cubicBezTo>
                    <a:pt x="262" y="126"/>
                    <a:pt x="271" y="120"/>
                    <a:pt x="280" y="117"/>
                  </a:cubicBezTo>
                  <a:cubicBezTo>
                    <a:pt x="289" y="115"/>
                    <a:pt x="298" y="114"/>
                    <a:pt x="307" y="117"/>
                  </a:cubicBezTo>
                  <a:cubicBezTo>
                    <a:pt x="317" y="119"/>
                    <a:pt x="327" y="124"/>
                    <a:pt x="337" y="131"/>
                  </a:cubicBezTo>
                  <a:cubicBezTo>
                    <a:pt x="347" y="138"/>
                    <a:pt x="358" y="147"/>
                    <a:pt x="369" y="159"/>
                  </a:cubicBezTo>
                  <a:close/>
                  <a:moveTo>
                    <a:pt x="352" y="178"/>
                  </a:moveTo>
                  <a:cubicBezTo>
                    <a:pt x="345" y="171"/>
                    <a:pt x="339" y="166"/>
                    <a:pt x="333" y="161"/>
                  </a:cubicBezTo>
                  <a:cubicBezTo>
                    <a:pt x="327" y="156"/>
                    <a:pt x="321" y="152"/>
                    <a:pt x="316" y="149"/>
                  </a:cubicBezTo>
                  <a:cubicBezTo>
                    <a:pt x="311" y="145"/>
                    <a:pt x="306" y="143"/>
                    <a:pt x="302" y="142"/>
                  </a:cubicBezTo>
                  <a:cubicBezTo>
                    <a:pt x="297" y="140"/>
                    <a:pt x="293" y="140"/>
                    <a:pt x="289" y="140"/>
                  </a:cubicBezTo>
                  <a:cubicBezTo>
                    <a:pt x="285" y="140"/>
                    <a:pt x="281" y="141"/>
                    <a:pt x="278" y="143"/>
                  </a:cubicBezTo>
                  <a:cubicBezTo>
                    <a:pt x="274" y="145"/>
                    <a:pt x="271" y="147"/>
                    <a:pt x="267" y="150"/>
                  </a:cubicBezTo>
                  <a:cubicBezTo>
                    <a:pt x="261" y="156"/>
                    <a:pt x="258" y="163"/>
                    <a:pt x="257" y="169"/>
                  </a:cubicBezTo>
                  <a:cubicBezTo>
                    <a:pt x="256" y="176"/>
                    <a:pt x="257" y="182"/>
                    <a:pt x="260" y="189"/>
                  </a:cubicBezTo>
                  <a:cubicBezTo>
                    <a:pt x="263" y="196"/>
                    <a:pt x="267" y="204"/>
                    <a:pt x="273" y="211"/>
                  </a:cubicBezTo>
                  <a:cubicBezTo>
                    <a:pt x="279" y="218"/>
                    <a:pt x="285" y="226"/>
                    <a:pt x="293" y="233"/>
                  </a:cubicBezTo>
                  <a:cubicBezTo>
                    <a:pt x="303" y="244"/>
                    <a:pt x="312" y="252"/>
                    <a:pt x="320" y="258"/>
                  </a:cubicBezTo>
                  <a:cubicBezTo>
                    <a:pt x="328" y="264"/>
                    <a:pt x="336" y="268"/>
                    <a:pt x="343" y="270"/>
                  </a:cubicBezTo>
                  <a:cubicBezTo>
                    <a:pt x="349" y="272"/>
                    <a:pt x="356" y="273"/>
                    <a:pt x="361" y="271"/>
                  </a:cubicBezTo>
                  <a:cubicBezTo>
                    <a:pt x="367" y="270"/>
                    <a:pt x="372" y="266"/>
                    <a:pt x="377" y="261"/>
                  </a:cubicBezTo>
                  <a:cubicBezTo>
                    <a:pt x="381" y="257"/>
                    <a:pt x="384" y="253"/>
                    <a:pt x="385" y="249"/>
                  </a:cubicBezTo>
                  <a:cubicBezTo>
                    <a:pt x="387" y="245"/>
                    <a:pt x="388" y="240"/>
                    <a:pt x="388" y="236"/>
                  </a:cubicBezTo>
                  <a:cubicBezTo>
                    <a:pt x="387" y="232"/>
                    <a:pt x="386" y="227"/>
                    <a:pt x="385" y="222"/>
                  </a:cubicBezTo>
                  <a:cubicBezTo>
                    <a:pt x="383" y="218"/>
                    <a:pt x="380" y="213"/>
                    <a:pt x="377" y="208"/>
                  </a:cubicBezTo>
                  <a:cubicBezTo>
                    <a:pt x="374" y="203"/>
                    <a:pt x="370" y="198"/>
                    <a:pt x="366" y="193"/>
                  </a:cubicBezTo>
                  <a:cubicBezTo>
                    <a:pt x="361" y="188"/>
                    <a:pt x="357" y="183"/>
                    <a:pt x="352" y="178"/>
                  </a:cubicBezTo>
                  <a:close/>
                  <a:moveTo>
                    <a:pt x="514" y="80"/>
                  </a:moveTo>
                  <a:cubicBezTo>
                    <a:pt x="520" y="86"/>
                    <a:pt x="524" y="92"/>
                    <a:pt x="527" y="99"/>
                  </a:cubicBezTo>
                  <a:cubicBezTo>
                    <a:pt x="529" y="106"/>
                    <a:pt x="530" y="113"/>
                    <a:pt x="529" y="120"/>
                  </a:cubicBezTo>
                  <a:cubicBezTo>
                    <a:pt x="528" y="127"/>
                    <a:pt x="526" y="134"/>
                    <a:pt x="522" y="141"/>
                  </a:cubicBezTo>
                  <a:cubicBezTo>
                    <a:pt x="517" y="149"/>
                    <a:pt x="512" y="156"/>
                    <a:pt x="504" y="164"/>
                  </a:cubicBezTo>
                  <a:cubicBezTo>
                    <a:pt x="497" y="171"/>
                    <a:pt x="490" y="176"/>
                    <a:pt x="483" y="180"/>
                  </a:cubicBezTo>
                  <a:cubicBezTo>
                    <a:pt x="476" y="184"/>
                    <a:pt x="469" y="187"/>
                    <a:pt x="463" y="188"/>
                  </a:cubicBezTo>
                  <a:cubicBezTo>
                    <a:pt x="456" y="189"/>
                    <a:pt x="449" y="188"/>
                    <a:pt x="443" y="186"/>
                  </a:cubicBezTo>
                  <a:cubicBezTo>
                    <a:pt x="437" y="184"/>
                    <a:pt x="431" y="180"/>
                    <a:pt x="426" y="175"/>
                  </a:cubicBezTo>
                  <a:cubicBezTo>
                    <a:pt x="421" y="171"/>
                    <a:pt x="418" y="166"/>
                    <a:pt x="416" y="161"/>
                  </a:cubicBezTo>
                  <a:cubicBezTo>
                    <a:pt x="414" y="156"/>
                    <a:pt x="413" y="151"/>
                    <a:pt x="412" y="145"/>
                  </a:cubicBezTo>
                  <a:cubicBezTo>
                    <a:pt x="412" y="139"/>
                    <a:pt x="412" y="133"/>
                    <a:pt x="413" y="127"/>
                  </a:cubicBezTo>
                  <a:cubicBezTo>
                    <a:pt x="415" y="120"/>
                    <a:pt x="417" y="114"/>
                    <a:pt x="419" y="106"/>
                  </a:cubicBezTo>
                  <a:cubicBezTo>
                    <a:pt x="413" y="108"/>
                    <a:pt x="407" y="110"/>
                    <a:pt x="401" y="111"/>
                  </a:cubicBezTo>
                  <a:cubicBezTo>
                    <a:pt x="395" y="111"/>
                    <a:pt x="390" y="112"/>
                    <a:pt x="385" y="111"/>
                  </a:cubicBezTo>
                  <a:cubicBezTo>
                    <a:pt x="380" y="110"/>
                    <a:pt x="375" y="109"/>
                    <a:pt x="371" y="107"/>
                  </a:cubicBezTo>
                  <a:cubicBezTo>
                    <a:pt x="366" y="105"/>
                    <a:pt x="362" y="102"/>
                    <a:pt x="358" y="98"/>
                  </a:cubicBezTo>
                  <a:cubicBezTo>
                    <a:pt x="354" y="93"/>
                    <a:pt x="350" y="88"/>
                    <a:pt x="348" y="82"/>
                  </a:cubicBezTo>
                  <a:cubicBezTo>
                    <a:pt x="345" y="76"/>
                    <a:pt x="344" y="70"/>
                    <a:pt x="345" y="64"/>
                  </a:cubicBezTo>
                  <a:cubicBezTo>
                    <a:pt x="345" y="57"/>
                    <a:pt x="347" y="50"/>
                    <a:pt x="351" y="43"/>
                  </a:cubicBezTo>
                  <a:cubicBezTo>
                    <a:pt x="354" y="36"/>
                    <a:pt x="359" y="29"/>
                    <a:pt x="367" y="22"/>
                  </a:cubicBezTo>
                  <a:cubicBezTo>
                    <a:pt x="373" y="15"/>
                    <a:pt x="380" y="10"/>
                    <a:pt x="387" y="6"/>
                  </a:cubicBezTo>
                  <a:cubicBezTo>
                    <a:pt x="393" y="3"/>
                    <a:pt x="400" y="1"/>
                    <a:pt x="406" y="1"/>
                  </a:cubicBezTo>
                  <a:cubicBezTo>
                    <a:pt x="412" y="0"/>
                    <a:pt x="418" y="1"/>
                    <a:pt x="423" y="4"/>
                  </a:cubicBezTo>
                  <a:cubicBezTo>
                    <a:pt x="429" y="6"/>
                    <a:pt x="433" y="9"/>
                    <a:pt x="438" y="14"/>
                  </a:cubicBezTo>
                  <a:cubicBezTo>
                    <a:pt x="441" y="17"/>
                    <a:pt x="444" y="21"/>
                    <a:pt x="446" y="26"/>
                  </a:cubicBezTo>
                  <a:cubicBezTo>
                    <a:pt x="449" y="30"/>
                    <a:pt x="450" y="35"/>
                    <a:pt x="451" y="40"/>
                  </a:cubicBezTo>
                  <a:cubicBezTo>
                    <a:pt x="451" y="45"/>
                    <a:pt x="451" y="51"/>
                    <a:pt x="451" y="57"/>
                  </a:cubicBezTo>
                  <a:cubicBezTo>
                    <a:pt x="450" y="62"/>
                    <a:pt x="449" y="68"/>
                    <a:pt x="447" y="75"/>
                  </a:cubicBezTo>
                  <a:cubicBezTo>
                    <a:pt x="454" y="72"/>
                    <a:pt x="461" y="70"/>
                    <a:pt x="467" y="69"/>
                  </a:cubicBezTo>
                  <a:cubicBezTo>
                    <a:pt x="474" y="68"/>
                    <a:pt x="480" y="67"/>
                    <a:pt x="486" y="68"/>
                  </a:cubicBezTo>
                  <a:cubicBezTo>
                    <a:pt x="491" y="68"/>
                    <a:pt x="496" y="69"/>
                    <a:pt x="501" y="71"/>
                  </a:cubicBezTo>
                  <a:cubicBezTo>
                    <a:pt x="506" y="73"/>
                    <a:pt x="510" y="76"/>
                    <a:pt x="514" y="80"/>
                  </a:cubicBezTo>
                  <a:close/>
                  <a:moveTo>
                    <a:pt x="422" y="33"/>
                  </a:moveTo>
                  <a:cubicBezTo>
                    <a:pt x="419" y="30"/>
                    <a:pt x="416" y="28"/>
                    <a:pt x="412" y="27"/>
                  </a:cubicBezTo>
                  <a:cubicBezTo>
                    <a:pt x="409" y="25"/>
                    <a:pt x="405" y="25"/>
                    <a:pt x="402" y="25"/>
                  </a:cubicBezTo>
                  <a:cubicBezTo>
                    <a:pt x="398" y="25"/>
                    <a:pt x="394" y="26"/>
                    <a:pt x="391" y="28"/>
                  </a:cubicBezTo>
                  <a:cubicBezTo>
                    <a:pt x="387" y="31"/>
                    <a:pt x="383" y="33"/>
                    <a:pt x="379" y="37"/>
                  </a:cubicBezTo>
                  <a:cubicBezTo>
                    <a:pt x="372" y="45"/>
                    <a:pt x="368" y="52"/>
                    <a:pt x="367" y="59"/>
                  </a:cubicBezTo>
                  <a:cubicBezTo>
                    <a:pt x="367" y="67"/>
                    <a:pt x="370" y="73"/>
                    <a:pt x="376" y="79"/>
                  </a:cubicBezTo>
                  <a:cubicBezTo>
                    <a:pt x="378" y="82"/>
                    <a:pt x="381" y="84"/>
                    <a:pt x="385" y="85"/>
                  </a:cubicBezTo>
                  <a:cubicBezTo>
                    <a:pt x="388" y="87"/>
                    <a:pt x="392" y="88"/>
                    <a:pt x="396" y="88"/>
                  </a:cubicBezTo>
                  <a:cubicBezTo>
                    <a:pt x="400" y="88"/>
                    <a:pt x="404" y="87"/>
                    <a:pt x="409" y="86"/>
                  </a:cubicBezTo>
                  <a:cubicBezTo>
                    <a:pt x="414" y="85"/>
                    <a:pt x="420" y="84"/>
                    <a:pt x="426" y="82"/>
                  </a:cubicBezTo>
                  <a:cubicBezTo>
                    <a:pt x="430" y="71"/>
                    <a:pt x="431" y="62"/>
                    <a:pt x="431" y="53"/>
                  </a:cubicBezTo>
                  <a:cubicBezTo>
                    <a:pt x="430" y="45"/>
                    <a:pt x="427" y="38"/>
                    <a:pt x="422" y="33"/>
                  </a:cubicBezTo>
                  <a:close/>
                  <a:moveTo>
                    <a:pt x="498" y="100"/>
                  </a:moveTo>
                  <a:cubicBezTo>
                    <a:pt x="494" y="97"/>
                    <a:pt x="491" y="95"/>
                    <a:pt x="487" y="93"/>
                  </a:cubicBezTo>
                  <a:cubicBezTo>
                    <a:pt x="483" y="92"/>
                    <a:pt x="479" y="91"/>
                    <a:pt x="474" y="91"/>
                  </a:cubicBezTo>
                  <a:cubicBezTo>
                    <a:pt x="470" y="92"/>
                    <a:pt x="464" y="92"/>
                    <a:pt x="459" y="94"/>
                  </a:cubicBezTo>
                  <a:cubicBezTo>
                    <a:pt x="453" y="95"/>
                    <a:pt x="447" y="97"/>
                    <a:pt x="440" y="100"/>
                  </a:cubicBezTo>
                  <a:cubicBezTo>
                    <a:pt x="437" y="106"/>
                    <a:pt x="436" y="112"/>
                    <a:pt x="434" y="118"/>
                  </a:cubicBezTo>
                  <a:cubicBezTo>
                    <a:pt x="433" y="123"/>
                    <a:pt x="433" y="128"/>
                    <a:pt x="433" y="133"/>
                  </a:cubicBezTo>
                  <a:cubicBezTo>
                    <a:pt x="433" y="137"/>
                    <a:pt x="434" y="141"/>
                    <a:pt x="435" y="145"/>
                  </a:cubicBezTo>
                  <a:cubicBezTo>
                    <a:pt x="437" y="148"/>
                    <a:pt x="439" y="152"/>
                    <a:pt x="442" y="155"/>
                  </a:cubicBezTo>
                  <a:cubicBezTo>
                    <a:pt x="449" y="162"/>
                    <a:pt x="457" y="165"/>
                    <a:pt x="465" y="164"/>
                  </a:cubicBezTo>
                  <a:cubicBezTo>
                    <a:pt x="473" y="163"/>
                    <a:pt x="482" y="158"/>
                    <a:pt x="491" y="148"/>
                  </a:cubicBezTo>
                  <a:cubicBezTo>
                    <a:pt x="500" y="139"/>
                    <a:pt x="505" y="131"/>
                    <a:pt x="506" y="122"/>
                  </a:cubicBezTo>
                  <a:cubicBezTo>
                    <a:pt x="507" y="114"/>
                    <a:pt x="504" y="107"/>
                    <a:pt x="498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 rot="16200000">
              <a:off x="-395" y="2257"/>
              <a:ext cx="19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Reported cases/100,000 population                     </a:t>
              </a: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2933" y="3810"/>
              <a:ext cx="23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Year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4131" y="1923"/>
              <a:ext cx="174" cy="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5AA545"/>
            </a:solidFill>
            <a:ln w="9525" cap="flat">
              <a:solidFill>
                <a:srgbClr val="5AA5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4179" y="189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4350" y="1837"/>
              <a:ext cx="2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Male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4131" y="2277"/>
              <a:ext cx="174" cy="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79646"/>
            </a:solidFill>
            <a:ln w="9525" cap="flat">
              <a:solidFill>
                <a:srgbClr val="F7964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7" name="Oval 55"/>
            <p:cNvSpPr>
              <a:spLocks noChangeArrowheads="1"/>
            </p:cNvSpPr>
            <p:nvPr/>
          </p:nvSpPr>
          <p:spPr bwMode="auto">
            <a:xfrm>
              <a:off x="4179" y="2247"/>
              <a:ext cx="72" cy="72"/>
            </a:xfrm>
            <a:prstGeom prst="ellipse">
              <a:avLst/>
            </a:prstGeom>
            <a:solidFill>
              <a:srgbClr val="F7964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4350" y="2192"/>
              <a:ext cx="4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Female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57200" y="6172200"/>
            <a:ext cx="510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  <a:endParaRPr lang="en-US" sz="1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1000" y="601980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 eaLnBrk="0" hangingPunct="0"/>
            <a:r>
              <a:rPr lang="en-US" sz="1000" dirty="0" smtClean="0">
                <a:solidFill>
                  <a:schemeClr val="bg2"/>
                </a:solidFill>
              </a:rPr>
              <a:t>* Until 1995, acute hepatitis C was reported as “acute hepatitis, non-A /non-B.”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4.4. Incidence of acute hepatitis C*, 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by race/ethnicity — United States, 1992–2009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0" name="AutoShape 4"/>
          <p:cNvSpPr>
            <a:spLocks noChangeAspect="1" noChangeArrowheads="1" noTextEdit="1"/>
          </p:cNvSpPr>
          <p:nvPr/>
        </p:nvSpPr>
        <p:spPr bwMode="auto">
          <a:xfrm>
            <a:off x="685801" y="1600200"/>
            <a:ext cx="8010526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00189" y="1809750"/>
            <a:ext cx="9525" cy="3219450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3" name="Freeform 7"/>
          <p:cNvSpPr>
            <a:spLocks noEditPoints="1"/>
          </p:cNvSpPr>
          <p:nvPr/>
        </p:nvSpPr>
        <p:spPr bwMode="auto">
          <a:xfrm>
            <a:off x="1428751" y="1804988"/>
            <a:ext cx="76200" cy="3228975"/>
          </a:xfrm>
          <a:custGeom>
            <a:avLst/>
            <a:gdLst/>
            <a:ahLst/>
            <a:cxnLst>
              <a:cxn ang="0">
                <a:pos x="12" y="2034"/>
              </a:cxn>
              <a:cxn ang="0">
                <a:pos x="48" y="1980"/>
              </a:cxn>
              <a:cxn ang="0">
                <a:pos x="48" y="1926"/>
              </a:cxn>
              <a:cxn ang="0">
                <a:pos x="12" y="1872"/>
              </a:cxn>
              <a:cxn ang="0">
                <a:pos x="12" y="1872"/>
              </a:cxn>
              <a:cxn ang="0">
                <a:pos x="12" y="1830"/>
              </a:cxn>
              <a:cxn ang="0">
                <a:pos x="48" y="1776"/>
              </a:cxn>
              <a:cxn ang="0">
                <a:pos x="48" y="1722"/>
              </a:cxn>
              <a:cxn ang="0">
                <a:pos x="12" y="1674"/>
              </a:cxn>
              <a:cxn ang="0">
                <a:pos x="12" y="1674"/>
              </a:cxn>
              <a:cxn ang="0">
                <a:pos x="12" y="1626"/>
              </a:cxn>
              <a:cxn ang="0">
                <a:pos x="48" y="1578"/>
              </a:cxn>
              <a:cxn ang="0">
                <a:pos x="48" y="1518"/>
              </a:cxn>
              <a:cxn ang="0">
                <a:pos x="12" y="1470"/>
              </a:cxn>
              <a:cxn ang="0">
                <a:pos x="12" y="1470"/>
              </a:cxn>
              <a:cxn ang="0">
                <a:pos x="12" y="1422"/>
              </a:cxn>
              <a:cxn ang="0">
                <a:pos x="48" y="1374"/>
              </a:cxn>
              <a:cxn ang="0">
                <a:pos x="48" y="1314"/>
              </a:cxn>
              <a:cxn ang="0">
                <a:pos x="12" y="1266"/>
              </a:cxn>
              <a:cxn ang="0">
                <a:pos x="12" y="1266"/>
              </a:cxn>
              <a:cxn ang="0">
                <a:pos x="12" y="1224"/>
              </a:cxn>
              <a:cxn ang="0">
                <a:pos x="48" y="1170"/>
              </a:cxn>
              <a:cxn ang="0">
                <a:pos x="48" y="1116"/>
              </a:cxn>
              <a:cxn ang="0">
                <a:pos x="12" y="1062"/>
              </a:cxn>
              <a:cxn ang="0">
                <a:pos x="12" y="1062"/>
              </a:cxn>
              <a:cxn ang="0">
                <a:pos x="12" y="1020"/>
              </a:cxn>
              <a:cxn ang="0">
                <a:pos x="48" y="966"/>
              </a:cxn>
              <a:cxn ang="0">
                <a:pos x="48" y="912"/>
              </a:cxn>
              <a:cxn ang="0">
                <a:pos x="12" y="858"/>
              </a:cxn>
              <a:cxn ang="0">
                <a:pos x="12" y="858"/>
              </a:cxn>
              <a:cxn ang="0">
                <a:pos x="12" y="816"/>
              </a:cxn>
              <a:cxn ang="0">
                <a:pos x="48" y="768"/>
              </a:cxn>
              <a:cxn ang="0">
                <a:pos x="48" y="708"/>
              </a:cxn>
              <a:cxn ang="0">
                <a:pos x="12" y="660"/>
              </a:cxn>
              <a:cxn ang="0">
                <a:pos x="12" y="660"/>
              </a:cxn>
              <a:cxn ang="0">
                <a:pos x="12" y="612"/>
              </a:cxn>
              <a:cxn ang="0">
                <a:pos x="48" y="564"/>
              </a:cxn>
              <a:cxn ang="0">
                <a:pos x="48" y="504"/>
              </a:cxn>
              <a:cxn ang="0">
                <a:pos x="12" y="456"/>
              </a:cxn>
              <a:cxn ang="0">
                <a:pos x="12" y="456"/>
              </a:cxn>
              <a:cxn ang="0">
                <a:pos x="12" y="408"/>
              </a:cxn>
              <a:cxn ang="0">
                <a:pos x="48" y="360"/>
              </a:cxn>
              <a:cxn ang="0">
                <a:pos x="48" y="306"/>
              </a:cxn>
              <a:cxn ang="0">
                <a:pos x="12" y="252"/>
              </a:cxn>
              <a:cxn ang="0">
                <a:pos x="12" y="252"/>
              </a:cxn>
              <a:cxn ang="0">
                <a:pos x="12" y="210"/>
              </a:cxn>
              <a:cxn ang="0">
                <a:pos x="48" y="156"/>
              </a:cxn>
              <a:cxn ang="0">
                <a:pos x="48" y="102"/>
              </a:cxn>
              <a:cxn ang="0">
                <a:pos x="12" y="48"/>
              </a:cxn>
              <a:cxn ang="0">
                <a:pos x="12" y="48"/>
              </a:cxn>
              <a:cxn ang="0">
                <a:pos x="12" y="6"/>
              </a:cxn>
              <a:cxn ang="0">
                <a:pos x="48" y="2034"/>
              </a:cxn>
              <a:cxn ang="0">
                <a:pos x="48" y="1770"/>
              </a:cxn>
              <a:cxn ang="0">
                <a:pos x="0" y="1518"/>
              </a:cxn>
              <a:cxn ang="0">
                <a:pos x="0" y="1518"/>
              </a:cxn>
              <a:cxn ang="0">
                <a:pos x="0" y="1272"/>
              </a:cxn>
              <a:cxn ang="0">
                <a:pos x="48" y="1020"/>
              </a:cxn>
              <a:cxn ang="0">
                <a:pos x="48" y="762"/>
              </a:cxn>
              <a:cxn ang="0">
                <a:pos x="0" y="504"/>
              </a:cxn>
              <a:cxn ang="0">
                <a:pos x="0" y="504"/>
              </a:cxn>
              <a:cxn ang="0">
                <a:pos x="0" y="258"/>
              </a:cxn>
              <a:cxn ang="0">
                <a:pos x="48" y="6"/>
              </a:cxn>
            </a:cxnLst>
            <a:rect l="0" t="0" r="r" b="b"/>
            <a:pathLst>
              <a:path w="48" h="2034">
                <a:moveTo>
                  <a:pt x="12" y="2028"/>
                </a:moveTo>
                <a:lnTo>
                  <a:pt x="48" y="2028"/>
                </a:lnTo>
                <a:lnTo>
                  <a:pt x="48" y="2034"/>
                </a:lnTo>
                <a:lnTo>
                  <a:pt x="12" y="2034"/>
                </a:lnTo>
                <a:lnTo>
                  <a:pt x="12" y="2028"/>
                </a:lnTo>
                <a:close/>
                <a:moveTo>
                  <a:pt x="12" y="1974"/>
                </a:moveTo>
                <a:lnTo>
                  <a:pt x="48" y="1974"/>
                </a:lnTo>
                <a:lnTo>
                  <a:pt x="48" y="1980"/>
                </a:lnTo>
                <a:lnTo>
                  <a:pt x="12" y="1980"/>
                </a:lnTo>
                <a:lnTo>
                  <a:pt x="12" y="1974"/>
                </a:lnTo>
                <a:close/>
                <a:moveTo>
                  <a:pt x="12" y="1926"/>
                </a:moveTo>
                <a:lnTo>
                  <a:pt x="48" y="1926"/>
                </a:lnTo>
                <a:lnTo>
                  <a:pt x="48" y="1932"/>
                </a:lnTo>
                <a:lnTo>
                  <a:pt x="12" y="1932"/>
                </a:lnTo>
                <a:lnTo>
                  <a:pt x="12" y="1926"/>
                </a:lnTo>
                <a:close/>
                <a:moveTo>
                  <a:pt x="12" y="1872"/>
                </a:moveTo>
                <a:lnTo>
                  <a:pt x="48" y="1872"/>
                </a:lnTo>
                <a:lnTo>
                  <a:pt x="48" y="1878"/>
                </a:lnTo>
                <a:lnTo>
                  <a:pt x="12" y="1878"/>
                </a:lnTo>
                <a:lnTo>
                  <a:pt x="12" y="1872"/>
                </a:lnTo>
                <a:close/>
                <a:moveTo>
                  <a:pt x="12" y="1824"/>
                </a:moveTo>
                <a:lnTo>
                  <a:pt x="48" y="1824"/>
                </a:lnTo>
                <a:lnTo>
                  <a:pt x="48" y="1830"/>
                </a:lnTo>
                <a:lnTo>
                  <a:pt x="12" y="1830"/>
                </a:lnTo>
                <a:lnTo>
                  <a:pt x="12" y="1824"/>
                </a:lnTo>
                <a:close/>
                <a:moveTo>
                  <a:pt x="12" y="1770"/>
                </a:moveTo>
                <a:lnTo>
                  <a:pt x="48" y="1770"/>
                </a:lnTo>
                <a:lnTo>
                  <a:pt x="48" y="1776"/>
                </a:lnTo>
                <a:lnTo>
                  <a:pt x="12" y="1776"/>
                </a:lnTo>
                <a:lnTo>
                  <a:pt x="12" y="1770"/>
                </a:lnTo>
                <a:close/>
                <a:moveTo>
                  <a:pt x="12" y="1722"/>
                </a:moveTo>
                <a:lnTo>
                  <a:pt x="48" y="1722"/>
                </a:lnTo>
                <a:lnTo>
                  <a:pt x="48" y="1728"/>
                </a:lnTo>
                <a:lnTo>
                  <a:pt x="12" y="1728"/>
                </a:lnTo>
                <a:lnTo>
                  <a:pt x="12" y="1722"/>
                </a:lnTo>
                <a:close/>
                <a:moveTo>
                  <a:pt x="12" y="1674"/>
                </a:moveTo>
                <a:lnTo>
                  <a:pt x="48" y="1674"/>
                </a:lnTo>
                <a:lnTo>
                  <a:pt x="48" y="1680"/>
                </a:lnTo>
                <a:lnTo>
                  <a:pt x="12" y="1680"/>
                </a:lnTo>
                <a:lnTo>
                  <a:pt x="12" y="1674"/>
                </a:lnTo>
                <a:close/>
                <a:moveTo>
                  <a:pt x="12" y="1620"/>
                </a:moveTo>
                <a:lnTo>
                  <a:pt x="48" y="1620"/>
                </a:lnTo>
                <a:lnTo>
                  <a:pt x="48" y="1626"/>
                </a:lnTo>
                <a:lnTo>
                  <a:pt x="12" y="1626"/>
                </a:lnTo>
                <a:lnTo>
                  <a:pt x="12" y="1620"/>
                </a:lnTo>
                <a:close/>
                <a:moveTo>
                  <a:pt x="12" y="1572"/>
                </a:moveTo>
                <a:lnTo>
                  <a:pt x="48" y="1572"/>
                </a:lnTo>
                <a:lnTo>
                  <a:pt x="48" y="1578"/>
                </a:lnTo>
                <a:lnTo>
                  <a:pt x="12" y="1578"/>
                </a:lnTo>
                <a:lnTo>
                  <a:pt x="12" y="1572"/>
                </a:lnTo>
                <a:close/>
                <a:moveTo>
                  <a:pt x="12" y="1518"/>
                </a:moveTo>
                <a:lnTo>
                  <a:pt x="48" y="1518"/>
                </a:lnTo>
                <a:lnTo>
                  <a:pt x="48" y="1524"/>
                </a:lnTo>
                <a:lnTo>
                  <a:pt x="12" y="1524"/>
                </a:lnTo>
                <a:lnTo>
                  <a:pt x="12" y="1518"/>
                </a:lnTo>
                <a:close/>
                <a:moveTo>
                  <a:pt x="12" y="1470"/>
                </a:moveTo>
                <a:lnTo>
                  <a:pt x="48" y="1470"/>
                </a:lnTo>
                <a:lnTo>
                  <a:pt x="48" y="1476"/>
                </a:lnTo>
                <a:lnTo>
                  <a:pt x="12" y="1476"/>
                </a:lnTo>
                <a:lnTo>
                  <a:pt x="12" y="1470"/>
                </a:lnTo>
                <a:close/>
                <a:moveTo>
                  <a:pt x="12" y="1416"/>
                </a:moveTo>
                <a:lnTo>
                  <a:pt x="48" y="1416"/>
                </a:lnTo>
                <a:lnTo>
                  <a:pt x="48" y="1422"/>
                </a:lnTo>
                <a:lnTo>
                  <a:pt x="12" y="1422"/>
                </a:lnTo>
                <a:lnTo>
                  <a:pt x="12" y="1416"/>
                </a:lnTo>
                <a:close/>
                <a:moveTo>
                  <a:pt x="12" y="1368"/>
                </a:moveTo>
                <a:lnTo>
                  <a:pt x="48" y="1368"/>
                </a:lnTo>
                <a:lnTo>
                  <a:pt x="48" y="1374"/>
                </a:lnTo>
                <a:lnTo>
                  <a:pt x="12" y="1374"/>
                </a:lnTo>
                <a:lnTo>
                  <a:pt x="12" y="1368"/>
                </a:lnTo>
                <a:close/>
                <a:moveTo>
                  <a:pt x="12" y="1314"/>
                </a:moveTo>
                <a:lnTo>
                  <a:pt x="48" y="1314"/>
                </a:lnTo>
                <a:lnTo>
                  <a:pt x="48" y="1320"/>
                </a:lnTo>
                <a:lnTo>
                  <a:pt x="12" y="1320"/>
                </a:lnTo>
                <a:lnTo>
                  <a:pt x="12" y="1314"/>
                </a:lnTo>
                <a:close/>
                <a:moveTo>
                  <a:pt x="12" y="1266"/>
                </a:moveTo>
                <a:lnTo>
                  <a:pt x="48" y="1266"/>
                </a:lnTo>
                <a:lnTo>
                  <a:pt x="48" y="1272"/>
                </a:lnTo>
                <a:lnTo>
                  <a:pt x="12" y="1272"/>
                </a:lnTo>
                <a:lnTo>
                  <a:pt x="12" y="1266"/>
                </a:lnTo>
                <a:close/>
                <a:moveTo>
                  <a:pt x="12" y="1218"/>
                </a:moveTo>
                <a:lnTo>
                  <a:pt x="48" y="1218"/>
                </a:lnTo>
                <a:lnTo>
                  <a:pt x="48" y="1224"/>
                </a:lnTo>
                <a:lnTo>
                  <a:pt x="12" y="1224"/>
                </a:lnTo>
                <a:lnTo>
                  <a:pt x="12" y="1218"/>
                </a:lnTo>
                <a:close/>
                <a:moveTo>
                  <a:pt x="12" y="1164"/>
                </a:moveTo>
                <a:lnTo>
                  <a:pt x="48" y="1164"/>
                </a:lnTo>
                <a:lnTo>
                  <a:pt x="48" y="1170"/>
                </a:lnTo>
                <a:lnTo>
                  <a:pt x="12" y="1170"/>
                </a:lnTo>
                <a:lnTo>
                  <a:pt x="12" y="1164"/>
                </a:lnTo>
                <a:close/>
                <a:moveTo>
                  <a:pt x="12" y="1116"/>
                </a:moveTo>
                <a:lnTo>
                  <a:pt x="48" y="1116"/>
                </a:lnTo>
                <a:lnTo>
                  <a:pt x="48" y="1122"/>
                </a:lnTo>
                <a:lnTo>
                  <a:pt x="12" y="1122"/>
                </a:lnTo>
                <a:lnTo>
                  <a:pt x="12" y="1116"/>
                </a:lnTo>
                <a:close/>
                <a:moveTo>
                  <a:pt x="12" y="1062"/>
                </a:moveTo>
                <a:lnTo>
                  <a:pt x="48" y="1062"/>
                </a:lnTo>
                <a:lnTo>
                  <a:pt x="48" y="1068"/>
                </a:lnTo>
                <a:lnTo>
                  <a:pt x="12" y="1068"/>
                </a:lnTo>
                <a:lnTo>
                  <a:pt x="12" y="1062"/>
                </a:lnTo>
                <a:close/>
                <a:moveTo>
                  <a:pt x="12" y="1014"/>
                </a:moveTo>
                <a:lnTo>
                  <a:pt x="48" y="1014"/>
                </a:lnTo>
                <a:lnTo>
                  <a:pt x="48" y="1020"/>
                </a:lnTo>
                <a:lnTo>
                  <a:pt x="12" y="1020"/>
                </a:lnTo>
                <a:lnTo>
                  <a:pt x="12" y="1014"/>
                </a:lnTo>
                <a:close/>
                <a:moveTo>
                  <a:pt x="12" y="960"/>
                </a:moveTo>
                <a:lnTo>
                  <a:pt x="48" y="960"/>
                </a:lnTo>
                <a:lnTo>
                  <a:pt x="48" y="966"/>
                </a:lnTo>
                <a:lnTo>
                  <a:pt x="12" y="966"/>
                </a:lnTo>
                <a:lnTo>
                  <a:pt x="12" y="960"/>
                </a:lnTo>
                <a:close/>
                <a:moveTo>
                  <a:pt x="12" y="912"/>
                </a:moveTo>
                <a:lnTo>
                  <a:pt x="48" y="912"/>
                </a:lnTo>
                <a:lnTo>
                  <a:pt x="48" y="918"/>
                </a:lnTo>
                <a:lnTo>
                  <a:pt x="12" y="918"/>
                </a:lnTo>
                <a:lnTo>
                  <a:pt x="12" y="912"/>
                </a:lnTo>
                <a:close/>
                <a:moveTo>
                  <a:pt x="12" y="858"/>
                </a:moveTo>
                <a:lnTo>
                  <a:pt x="48" y="858"/>
                </a:lnTo>
                <a:lnTo>
                  <a:pt x="48" y="864"/>
                </a:lnTo>
                <a:lnTo>
                  <a:pt x="12" y="864"/>
                </a:lnTo>
                <a:lnTo>
                  <a:pt x="12" y="858"/>
                </a:lnTo>
                <a:close/>
                <a:moveTo>
                  <a:pt x="12" y="810"/>
                </a:moveTo>
                <a:lnTo>
                  <a:pt x="48" y="810"/>
                </a:lnTo>
                <a:lnTo>
                  <a:pt x="48" y="816"/>
                </a:lnTo>
                <a:lnTo>
                  <a:pt x="12" y="816"/>
                </a:lnTo>
                <a:lnTo>
                  <a:pt x="12" y="810"/>
                </a:lnTo>
                <a:close/>
                <a:moveTo>
                  <a:pt x="12" y="762"/>
                </a:moveTo>
                <a:lnTo>
                  <a:pt x="48" y="762"/>
                </a:lnTo>
                <a:lnTo>
                  <a:pt x="48" y="768"/>
                </a:lnTo>
                <a:lnTo>
                  <a:pt x="12" y="768"/>
                </a:lnTo>
                <a:lnTo>
                  <a:pt x="12" y="762"/>
                </a:lnTo>
                <a:close/>
                <a:moveTo>
                  <a:pt x="12" y="708"/>
                </a:moveTo>
                <a:lnTo>
                  <a:pt x="48" y="708"/>
                </a:lnTo>
                <a:lnTo>
                  <a:pt x="48" y="714"/>
                </a:lnTo>
                <a:lnTo>
                  <a:pt x="12" y="714"/>
                </a:lnTo>
                <a:lnTo>
                  <a:pt x="12" y="708"/>
                </a:lnTo>
                <a:close/>
                <a:moveTo>
                  <a:pt x="12" y="660"/>
                </a:moveTo>
                <a:lnTo>
                  <a:pt x="48" y="660"/>
                </a:lnTo>
                <a:lnTo>
                  <a:pt x="48" y="666"/>
                </a:lnTo>
                <a:lnTo>
                  <a:pt x="12" y="666"/>
                </a:lnTo>
                <a:lnTo>
                  <a:pt x="12" y="660"/>
                </a:lnTo>
                <a:close/>
                <a:moveTo>
                  <a:pt x="12" y="606"/>
                </a:moveTo>
                <a:lnTo>
                  <a:pt x="48" y="606"/>
                </a:lnTo>
                <a:lnTo>
                  <a:pt x="48" y="612"/>
                </a:lnTo>
                <a:lnTo>
                  <a:pt x="12" y="612"/>
                </a:lnTo>
                <a:lnTo>
                  <a:pt x="12" y="606"/>
                </a:lnTo>
                <a:close/>
                <a:moveTo>
                  <a:pt x="12" y="558"/>
                </a:moveTo>
                <a:lnTo>
                  <a:pt x="48" y="558"/>
                </a:lnTo>
                <a:lnTo>
                  <a:pt x="48" y="564"/>
                </a:lnTo>
                <a:lnTo>
                  <a:pt x="12" y="564"/>
                </a:lnTo>
                <a:lnTo>
                  <a:pt x="12" y="558"/>
                </a:lnTo>
                <a:close/>
                <a:moveTo>
                  <a:pt x="12" y="504"/>
                </a:moveTo>
                <a:lnTo>
                  <a:pt x="48" y="504"/>
                </a:lnTo>
                <a:lnTo>
                  <a:pt x="48" y="510"/>
                </a:lnTo>
                <a:lnTo>
                  <a:pt x="12" y="510"/>
                </a:lnTo>
                <a:lnTo>
                  <a:pt x="12" y="504"/>
                </a:lnTo>
                <a:close/>
                <a:moveTo>
                  <a:pt x="12" y="456"/>
                </a:moveTo>
                <a:lnTo>
                  <a:pt x="48" y="456"/>
                </a:lnTo>
                <a:lnTo>
                  <a:pt x="48" y="462"/>
                </a:lnTo>
                <a:lnTo>
                  <a:pt x="12" y="462"/>
                </a:lnTo>
                <a:lnTo>
                  <a:pt x="12" y="456"/>
                </a:lnTo>
                <a:close/>
                <a:moveTo>
                  <a:pt x="12" y="402"/>
                </a:moveTo>
                <a:lnTo>
                  <a:pt x="48" y="402"/>
                </a:lnTo>
                <a:lnTo>
                  <a:pt x="48" y="408"/>
                </a:lnTo>
                <a:lnTo>
                  <a:pt x="12" y="408"/>
                </a:lnTo>
                <a:lnTo>
                  <a:pt x="12" y="402"/>
                </a:lnTo>
                <a:close/>
                <a:moveTo>
                  <a:pt x="12" y="354"/>
                </a:moveTo>
                <a:lnTo>
                  <a:pt x="48" y="354"/>
                </a:lnTo>
                <a:lnTo>
                  <a:pt x="48" y="360"/>
                </a:lnTo>
                <a:lnTo>
                  <a:pt x="12" y="360"/>
                </a:lnTo>
                <a:lnTo>
                  <a:pt x="12" y="354"/>
                </a:lnTo>
                <a:close/>
                <a:moveTo>
                  <a:pt x="12" y="306"/>
                </a:moveTo>
                <a:lnTo>
                  <a:pt x="48" y="306"/>
                </a:lnTo>
                <a:lnTo>
                  <a:pt x="48" y="312"/>
                </a:lnTo>
                <a:lnTo>
                  <a:pt x="12" y="312"/>
                </a:lnTo>
                <a:lnTo>
                  <a:pt x="12" y="306"/>
                </a:lnTo>
                <a:close/>
                <a:moveTo>
                  <a:pt x="12" y="252"/>
                </a:moveTo>
                <a:lnTo>
                  <a:pt x="48" y="252"/>
                </a:lnTo>
                <a:lnTo>
                  <a:pt x="48" y="258"/>
                </a:lnTo>
                <a:lnTo>
                  <a:pt x="12" y="258"/>
                </a:lnTo>
                <a:lnTo>
                  <a:pt x="12" y="252"/>
                </a:lnTo>
                <a:close/>
                <a:moveTo>
                  <a:pt x="12" y="204"/>
                </a:moveTo>
                <a:lnTo>
                  <a:pt x="48" y="204"/>
                </a:lnTo>
                <a:lnTo>
                  <a:pt x="48" y="210"/>
                </a:lnTo>
                <a:lnTo>
                  <a:pt x="12" y="210"/>
                </a:lnTo>
                <a:lnTo>
                  <a:pt x="12" y="204"/>
                </a:lnTo>
                <a:close/>
                <a:moveTo>
                  <a:pt x="12" y="150"/>
                </a:moveTo>
                <a:lnTo>
                  <a:pt x="48" y="150"/>
                </a:lnTo>
                <a:lnTo>
                  <a:pt x="48" y="156"/>
                </a:lnTo>
                <a:lnTo>
                  <a:pt x="12" y="156"/>
                </a:lnTo>
                <a:lnTo>
                  <a:pt x="12" y="150"/>
                </a:lnTo>
                <a:close/>
                <a:moveTo>
                  <a:pt x="12" y="102"/>
                </a:moveTo>
                <a:lnTo>
                  <a:pt x="48" y="102"/>
                </a:lnTo>
                <a:lnTo>
                  <a:pt x="48" y="108"/>
                </a:lnTo>
                <a:lnTo>
                  <a:pt x="12" y="108"/>
                </a:lnTo>
                <a:lnTo>
                  <a:pt x="12" y="102"/>
                </a:lnTo>
                <a:close/>
                <a:moveTo>
                  <a:pt x="12" y="48"/>
                </a:moveTo>
                <a:lnTo>
                  <a:pt x="48" y="48"/>
                </a:lnTo>
                <a:lnTo>
                  <a:pt x="48" y="54"/>
                </a:lnTo>
                <a:lnTo>
                  <a:pt x="12" y="54"/>
                </a:lnTo>
                <a:lnTo>
                  <a:pt x="12" y="48"/>
                </a:lnTo>
                <a:close/>
                <a:moveTo>
                  <a:pt x="12" y="0"/>
                </a:moveTo>
                <a:lnTo>
                  <a:pt x="48" y="0"/>
                </a:lnTo>
                <a:lnTo>
                  <a:pt x="48" y="6"/>
                </a:lnTo>
                <a:lnTo>
                  <a:pt x="12" y="6"/>
                </a:lnTo>
                <a:lnTo>
                  <a:pt x="12" y="0"/>
                </a:lnTo>
                <a:close/>
                <a:moveTo>
                  <a:pt x="0" y="2028"/>
                </a:moveTo>
                <a:lnTo>
                  <a:pt x="48" y="2028"/>
                </a:lnTo>
                <a:lnTo>
                  <a:pt x="48" y="2034"/>
                </a:lnTo>
                <a:lnTo>
                  <a:pt x="0" y="2034"/>
                </a:lnTo>
                <a:lnTo>
                  <a:pt x="0" y="2028"/>
                </a:lnTo>
                <a:close/>
                <a:moveTo>
                  <a:pt x="0" y="1770"/>
                </a:moveTo>
                <a:lnTo>
                  <a:pt x="48" y="1770"/>
                </a:lnTo>
                <a:lnTo>
                  <a:pt x="48" y="1776"/>
                </a:lnTo>
                <a:lnTo>
                  <a:pt x="0" y="1776"/>
                </a:lnTo>
                <a:lnTo>
                  <a:pt x="0" y="1770"/>
                </a:lnTo>
                <a:close/>
                <a:moveTo>
                  <a:pt x="0" y="1518"/>
                </a:moveTo>
                <a:lnTo>
                  <a:pt x="48" y="1518"/>
                </a:lnTo>
                <a:lnTo>
                  <a:pt x="48" y="1524"/>
                </a:lnTo>
                <a:lnTo>
                  <a:pt x="0" y="1524"/>
                </a:lnTo>
                <a:lnTo>
                  <a:pt x="0" y="1518"/>
                </a:lnTo>
                <a:close/>
                <a:moveTo>
                  <a:pt x="0" y="1266"/>
                </a:moveTo>
                <a:lnTo>
                  <a:pt x="48" y="1266"/>
                </a:lnTo>
                <a:lnTo>
                  <a:pt x="48" y="1272"/>
                </a:lnTo>
                <a:lnTo>
                  <a:pt x="0" y="1272"/>
                </a:lnTo>
                <a:lnTo>
                  <a:pt x="0" y="1266"/>
                </a:lnTo>
                <a:close/>
                <a:moveTo>
                  <a:pt x="0" y="1014"/>
                </a:moveTo>
                <a:lnTo>
                  <a:pt x="48" y="1014"/>
                </a:lnTo>
                <a:lnTo>
                  <a:pt x="48" y="1020"/>
                </a:lnTo>
                <a:lnTo>
                  <a:pt x="0" y="1020"/>
                </a:lnTo>
                <a:lnTo>
                  <a:pt x="0" y="1014"/>
                </a:lnTo>
                <a:close/>
                <a:moveTo>
                  <a:pt x="0" y="762"/>
                </a:moveTo>
                <a:lnTo>
                  <a:pt x="48" y="762"/>
                </a:lnTo>
                <a:lnTo>
                  <a:pt x="48" y="768"/>
                </a:lnTo>
                <a:lnTo>
                  <a:pt x="0" y="768"/>
                </a:lnTo>
                <a:lnTo>
                  <a:pt x="0" y="762"/>
                </a:lnTo>
                <a:close/>
                <a:moveTo>
                  <a:pt x="0" y="504"/>
                </a:moveTo>
                <a:lnTo>
                  <a:pt x="48" y="504"/>
                </a:lnTo>
                <a:lnTo>
                  <a:pt x="48" y="510"/>
                </a:lnTo>
                <a:lnTo>
                  <a:pt x="0" y="510"/>
                </a:lnTo>
                <a:lnTo>
                  <a:pt x="0" y="504"/>
                </a:lnTo>
                <a:close/>
                <a:moveTo>
                  <a:pt x="0" y="252"/>
                </a:moveTo>
                <a:lnTo>
                  <a:pt x="48" y="252"/>
                </a:lnTo>
                <a:lnTo>
                  <a:pt x="48" y="258"/>
                </a:lnTo>
                <a:lnTo>
                  <a:pt x="0" y="258"/>
                </a:lnTo>
                <a:lnTo>
                  <a:pt x="0" y="252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04951" y="5024438"/>
            <a:ext cx="6915151" cy="95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1500189" y="5029200"/>
            <a:ext cx="6924676" cy="66675"/>
          </a:xfrm>
          <a:custGeom>
            <a:avLst/>
            <a:gdLst/>
            <a:ahLst/>
            <a:cxnLst>
              <a:cxn ang="0">
                <a:pos x="6" y="42"/>
              </a:cxn>
              <a:cxn ang="0">
                <a:pos x="0" y="0"/>
              </a:cxn>
              <a:cxn ang="0">
                <a:pos x="264" y="0"/>
              </a:cxn>
              <a:cxn ang="0">
                <a:pos x="258" y="42"/>
              </a:cxn>
              <a:cxn ang="0">
                <a:pos x="264" y="0"/>
              </a:cxn>
              <a:cxn ang="0">
                <a:pos x="516" y="42"/>
              </a:cxn>
              <a:cxn ang="0">
                <a:pos x="510" y="0"/>
              </a:cxn>
              <a:cxn ang="0">
                <a:pos x="774" y="0"/>
              </a:cxn>
              <a:cxn ang="0">
                <a:pos x="768" y="42"/>
              </a:cxn>
              <a:cxn ang="0">
                <a:pos x="774" y="0"/>
              </a:cxn>
              <a:cxn ang="0">
                <a:pos x="1032" y="42"/>
              </a:cxn>
              <a:cxn ang="0">
                <a:pos x="1026" y="0"/>
              </a:cxn>
              <a:cxn ang="0">
                <a:pos x="1290" y="0"/>
              </a:cxn>
              <a:cxn ang="0">
                <a:pos x="1284" y="42"/>
              </a:cxn>
              <a:cxn ang="0">
                <a:pos x="1290" y="0"/>
              </a:cxn>
              <a:cxn ang="0">
                <a:pos x="1542" y="42"/>
              </a:cxn>
              <a:cxn ang="0">
                <a:pos x="1536" y="0"/>
              </a:cxn>
              <a:cxn ang="0">
                <a:pos x="1800" y="0"/>
              </a:cxn>
              <a:cxn ang="0">
                <a:pos x="1794" y="42"/>
              </a:cxn>
              <a:cxn ang="0">
                <a:pos x="1800" y="0"/>
              </a:cxn>
              <a:cxn ang="0">
                <a:pos x="2058" y="42"/>
              </a:cxn>
              <a:cxn ang="0">
                <a:pos x="2052" y="0"/>
              </a:cxn>
              <a:cxn ang="0">
                <a:pos x="2310" y="0"/>
              </a:cxn>
              <a:cxn ang="0">
                <a:pos x="2304" y="42"/>
              </a:cxn>
              <a:cxn ang="0">
                <a:pos x="2310" y="0"/>
              </a:cxn>
              <a:cxn ang="0">
                <a:pos x="2568" y="42"/>
              </a:cxn>
              <a:cxn ang="0">
                <a:pos x="2562" y="0"/>
              </a:cxn>
              <a:cxn ang="0">
                <a:pos x="2826" y="0"/>
              </a:cxn>
              <a:cxn ang="0">
                <a:pos x="2820" y="42"/>
              </a:cxn>
              <a:cxn ang="0">
                <a:pos x="2826" y="0"/>
              </a:cxn>
              <a:cxn ang="0">
                <a:pos x="3078" y="42"/>
              </a:cxn>
              <a:cxn ang="0">
                <a:pos x="3072" y="0"/>
              </a:cxn>
              <a:cxn ang="0">
                <a:pos x="3336" y="0"/>
              </a:cxn>
              <a:cxn ang="0">
                <a:pos x="3330" y="42"/>
              </a:cxn>
              <a:cxn ang="0">
                <a:pos x="3336" y="0"/>
              </a:cxn>
              <a:cxn ang="0">
                <a:pos x="3594" y="42"/>
              </a:cxn>
              <a:cxn ang="0">
                <a:pos x="3588" y="0"/>
              </a:cxn>
              <a:cxn ang="0">
                <a:pos x="3846" y="0"/>
              </a:cxn>
              <a:cxn ang="0">
                <a:pos x="3840" y="42"/>
              </a:cxn>
              <a:cxn ang="0">
                <a:pos x="3846" y="0"/>
              </a:cxn>
              <a:cxn ang="0">
                <a:pos x="4104" y="42"/>
              </a:cxn>
              <a:cxn ang="0">
                <a:pos x="4098" y="0"/>
              </a:cxn>
              <a:cxn ang="0">
                <a:pos x="4362" y="0"/>
              </a:cxn>
              <a:cxn ang="0">
                <a:pos x="4356" y="42"/>
              </a:cxn>
              <a:cxn ang="0">
                <a:pos x="4362" y="0"/>
              </a:cxn>
            </a:cxnLst>
            <a:rect l="0" t="0" r="r" b="b"/>
            <a:pathLst>
              <a:path w="4362" h="42">
                <a:moveTo>
                  <a:pt x="6" y="0"/>
                </a:moveTo>
                <a:lnTo>
                  <a:pt x="6" y="42"/>
                </a:lnTo>
                <a:lnTo>
                  <a:pt x="0" y="42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264" y="0"/>
                </a:moveTo>
                <a:lnTo>
                  <a:pt x="264" y="42"/>
                </a:lnTo>
                <a:lnTo>
                  <a:pt x="258" y="42"/>
                </a:lnTo>
                <a:lnTo>
                  <a:pt x="258" y="0"/>
                </a:lnTo>
                <a:lnTo>
                  <a:pt x="264" y="0"/>
                </a:lnTo>
                <a:close/>
                <a:moveTo>
                  <a:pt x="516" y="0"/>
                </a:moveTo>
                <a:lnTo>
                  <a:pt x="516" y="42"/>
                </a:lnTo>
                <a:lnTo>
                  <a:pt x="510" y="42"/>
                </a:lnTo>
                <a:lnTo>
                  <a:pt x="510" y="0"/>
                </a:lnTo>
                <a:lnTo>
                  <a:pt x="516" y="0"/>
                </a:lnTo>
                <a:close/>
                <a:moveTo>
                  <a:pt x="774" y="0"/>
                </a:moveTo>
                <a:lnTo>
                  <a:pt x="774" y="42"/>
                </a:lnTo>
                <a:lnTo>
                  <a:pt x="768" y="42"/>
                </a:lnTo>
                <a:lnTo>
                  <a:pt x="768" y="0"/>
                </a:lnTo>
                <a:lnTo>
                  <a:pt x="774" y="0"/>
                </a:lnTo>
                <a:close/>
                <a:moveTo>
                  <a:pt x="1032" y="0"/>
                </a:moveTo>
                <a:lnTo>
                  <a:pt x="1032" y="42"/>
                </a:lnTo>
                <a:lnTo>
                  <a:pt x="1026" y="42"/>
                </a:lnTo>
                <a:lnTo>
                  <a:pt x="1026" y="0"/>
                </a:lnTo>
                <a:lnTo>
                  <a:pt x="1032" y="0"/>
                </a:lnTo>
                <a:close/>
                <a:moveTo>
                  <a:pt x="1290" y="0"/>
                </a:moveTo>
                <a:lnTo>
                  <a:pt x="1290" y="42"/>
                </a:lnTo>
                <a:lnTo>
                  <a:pt x="1284" y="42"/>
                </a:lnTo>
                <a:lnTo>
                  <a:pt x="1284" y="0"/>
                </a:lnTo>
                <a:lnTo>
                  <a:pt x="1290" y="0"/>
                </a:lnTo>
                <a:close/>
                <a:moveTo>
                  <a:pt x="1542" y="0"/>
                </a:moveTo>
                <a:lnTo>
                  <a:pt x="1542" y="42"/>
                </a:lnTo>
                <a:lnTo>
                  <a:pt x="1536" y="42"/>
                </a:lnTo>
                <a:lnTo>
                  <a:pt x="1536" y="0"/>
                </a:lnTo>
                <a:lnTo>
                  <a:pt x="1542" y="0"/>
                </a:lnTo>
                <a:close/>
                <a:moveTo>
                  <a:pt x="1800" y="0"/>
                </a:moveTo>
                <a:lnTo>
                  <a:pt x="1800" y="42"/>
                </a:lnTo>
                <a:lnTo>
                  <a:pt x="1794" y="42"/>
                </a:lnTo>
                <a:lnTo>
                  <a:pt x="1794" y="0"/>
                </a:lnTo>
                <a:lnTo>
                  <a:pt x="1800" y="0"/>
                </a:lnTo>
                <a:close/>
                <a:moveTo>
                  <a:pt x="2058" y="0"/>
                </a:moveTo>
                <a:lnTo>
                  <a:pt x="2058" y="42"/>
                </a:lnTo>
                <a:lnTo>
                  <a:pt x="2052" y="42"/>
                </a:lnTo>
                <a:lnTo>
                  <a:pt x="2052" y="0"/>
                </a:lnTo>
                <a:lnTo>
                  <a:pt x="2058" y="0"/>
                </a:lnTo>
                <a:close/>
                <a:moveTo>
                  <a:pt x="2310" y="0"/>
                </a:moveTo>
                <a:lnTo>
                  <a:pt x="2310" y="42"/>
                </a:lnTo>
                <a:lnTo>
                  <a:pt x="2304" y="42"/>
                </a:lnTo>
                <a:lnTo>
                  <a:pt x="2304" y="0"/>
                </a:lnTo>
                <a:lnTo>
                  <a:pt x="2310" y="0"/>
                </a:lnTo>
                <a:close/>
                <a:moveTo>
                  <a:pt x="2568" y="0"/>
                </a:moveTo>
                <a:lnTo>
                  <a:pt x="2568" y="42"/>
                </a:lnTo>
                <a:lnTo>
                  <a:pt x="2562" y="42"/>
                </a:lnTo>
                <a:lnTo>
                  <a:pt x="2562" y="0"/>
                </a:lnTo>
                <a:lnTo>
                  <a:pt x="2568" y="0"/>
                </a:lnTo>
                <a:close/>
                <a:moveTo>
                  <a:pt x="2826" y="0"/>
                </a:moveTo>
                <a:lnTo>
                  <a:pt x="2826" y="42"/>
                </a:lnTo>
                <a:lnTo>
                  <a:pt x="2820" y="42"/>
                </a:lnTo>
                <a:lnTo>
                  <a:pt x="2820" y="0"/>
                </a:lnTo>
                <a:lnTo>
                  <a:pt x="2826" y="0"/>
                </a:lnTo>
                <a:close/>
                <a:moveTo>
                  <a:pt x="3078" y="0"/>
                </a:moveTo>
                <a:lnTo>
                  <a:pt x="3078" y="42"/>
                </a:lnTo>
                <a:lnTo>
                  <a:pt x="3072" y="42"/>
                </a:lnTo>
                <a:lnTo>
                  <a:pt x="3072" y="0"/>
                </a:lnTo>
                <a:lnTo>
                  <a:pt x="3078" y="0"/>
                </a:lnTo>
                <a:close/>
                <a:moveTo>
                  <a:pt x="3336" y="0"/>
                </a:moveTo>
                <a:lnTo>
                  <a:pt x="3336" y="42"/>
                </a:lnTo>
                <a:lnTo>
                  <a:pt x="3330" y="42"/>
                </a:lnTo>
                <a:lnTo>
                  <a:pt x="3330" y="0"/>
                </a:lnTo>
                <a:lnTo>
                  <a:pt x="3336" y="0"/>
                </a:lnTo>
                <a:close/>
                <a:moveTo>
                  <a:pt x="3594" y="0"/>
                </a:moveTo>
                <a:lnTo>
                  <a:pt x="3594" y="42"/>
                </a:lnTo>
                <a:lnTo>
                  <a:pt x="3588" y="42"/>
                </a:lnTo>
                <a:lnTo>
                  <a:pt x="3588" y="0"/>
                </a:lnTo>
                <a:lnTo>
                  <a:pt x="3594" y="0"/>
                </a:lnTo>
                <a:close/>
                <a:moveTo>
                  <a:pt x="3846" y="0"/>
                </a:moveTo>
                <a:lnTo>
                  <a:pt x="3846" y="42"/>
                </a:lnTo>
                <a:lnTo>
                  <a:pt x="3840" y="42"/>
                </a:lnTo>
                <a:lnTo>
                  <a:pt x="3840" y="0"/>
                </a:lnTo>
                <a:lnTo>
                  <a:pt x="3846" y="0"/>
                </a:lnTo>
                <a:close/>
                <a:moveTo>
                  <a:pt x="4104" y="0"/>
                </a:moveTo>
                <a:lnTo>
                  <a:pt x="4104" y="42"/>
                </a:lnTo>
                <a:lnTo>
                  <a:pt x="4098" y="42"/>
                </a:lnTo>
                <a:lnTo>
                  <a:pt x="4098" y="0"/>
                </a:lnTo>
                <a:lnTo>
                  <a:pt x="4104" y="0"/>
                </a:lnTo>
                <a:close/>
                <a:moveTo>
                  <a:pt x="4362" y="0"/>
                </a:moveTo>
                <a:lnTo>
                  <a:pt x="4362" y="42"/>
                </a:lnTo>
                <a:lnTo>
                  <a:pt x="4356" y="42"/>
                </a:lnTo>
                <a:lnTo>
                  <a:pt x="4356" y="0"/>
                </a:lnTo>
                <a:lnTo>
                  <a:pt x="4362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1497014" y="2024063"/>
            <a:ext cx="6926263" cy="2762250"/>
          </a:xfrm>
          <a:custGeom>
            <a:avLst/>
            <a:gdLst/>
            <a:ahLst/>
            <a:cxnLst>
              <a:cxn ang="0">
                <a:pos x="688" y="2180"/>
              </a:cxn>
              <a:cxn ang="0">
                <a:pos x="1351" y="1808"/>
              </a:cxn>
              <a:cxn ang="0">
                <a:pos x="2064" y="1"/>
              </a:cxn>
              <a:cxn ang="0">
                <a:pos x="2771" y="78"/>
              </a:cxn>
              <a:cxn ang="0">
                <a:pos x="3456" y="1546"/>
              </a:cxn>
              <a:cxn ang="0">
                <a:pos x="4130" y="2397"/>
              </a:cxn>
              <a:cxn ang="0">
                <a:pos x="4815" y="3624"/>
              </a:cxn>
              <a:cxn ang="0">
                <a:pos x="5483" y="4321"/>
              </a:cxn>
              <a:cxn ang="0">
                <a:pos x="6845" y="4240"/>
              </a:cxn>
              <a:cxn ang="0">
                <a:pos x="7544" y="4595"/>
              </a:cxn>
              <a:cxn ang="0">
                <a:pos x="8196" y="4322"/>
              </a:cxn>
              <a:cxn ang="0">
                <a:pos x="8902" y="4594"/>
              </a:cxn>
              <a:cxn ang="0">
                <a:pos x="9570" y="4212"/>
              </a:cxn>
              <a:cxn ang="0">
                <a:pos x="10260" y="4401"/>
              </a:cxn>
              <a:cxn ang="0">
                <a:pos x="10936" y="4241"/>
              </a:cxn>
              <a:cxn ang="0">
                <a:pos x="11635" y="4401"/>
              </a:cxn>
              <a:cxn ang="0">
                <a:pos x="10936" y="4288"/>
              </a:cxn>
              <a:cxn ang="0">
                <a:pos x="10259" y="4448"/>
              </a:cxn>
              <a:cxn ang="0">
                <a:pos x="9575" y="4256"/>
              </a:cxn>
              <a:cxn ang="0">
                <a:pos x="8905" y="4637"/>
              </a:cxn>
              <a:cxn ang="0">
                <a:pos x="8197" y="4367"/>
              </a:cxn>
              <a:cxn ang="0">
                <a:pos x="7542" y="4639"/>
              </a:cxn>
              <a:cxn ang="0">
                <a:pos x="6835" y="4286"/>
              </a:cxn>
              <a:cxn ang="0">
                <a:pos x="6160" y="4304"/>
              </a:cxn>
              <a:cxn ang="0">
                <a:pos x="5468" y="4361"/>
              </a:cxn>
              <a:cxn ang="0">
                <a:pos x="4777" y="3652"/>
              </a:cxn>
              <a:cxn ang="0">
                <a:pos x="4091" y="2423"/>
              </a:cxn>
              <a:cxn ang="0">
                <a:pos x="3416" y="1571"/>
              </a:cxn>
              <a:cxn ang="0">
                <a:pos x="2747" y="112"/>
              </a:cxn>
              <a:cxn ang="0">
                <a:pos x="2084" y="33"/>
              </a:cxn>
              <a:cxn ang="0">
                <a:pos x="1385" y="1837"/>
              </a:cxn>
              <a:cxn ang="0">
                <a:pos x="27" y="2669"/>
              </a:cxn>
            </a:cxnLst>
            <a:rect l="0" t="0" r="r" b="b"/>
            <a:pathLst>
              <a:path w="11635" h="4641">
                <a:moveTo>
                  <a:pt x="0" y="2628"/>
                </a:moveTo>
                <a:lnTo>
                  <a:pt x="688" y="2180"/>
                </a:lnTo>
                <a:lnTo>
                  <a:pt x="1362" y="1796"/>
                </a:lnTo>
                <a:lnTo>
                  <a:pt x="1351" y="1808"/>
                </a:lnTo>
                <a:lnTo>
                  <a:pt x="2039" y="16"/>
                </a:lnTo>
                <a:cubicBezTo>
                  <a:pt x="2043" y="6"/>
                  <a:pt x="2053" y="0"/>
                  <a:pt x="2064" y="1"/>
                </a:cubicBezTo>
                <a:lnTo>
                  <a:pt x="2752" y="65"/>
                </a:lnTo>
                <a:cubicBezTo>
                  <a:pt x="2760" y="65"/>
                  <a:pt x="2768" y="71"/>
                  <a:pt x="2771" y="78"/>
                </a:cubicBezTo>
                <a:lnTo>
                  <a:pt x="3459" y="1550"/>
                </a:lnTo>
                <a:lnTo>
                  <a:pt x="3456" y="1546"/>
                </a:lnTo>
                <a:lnTo>
                  <a:pt x="4128" y="2394"/>
                </a:lnTo>
                <a:cubicBezTo>
                  <a:pt x="4129" y="2395"/>
                  <a:pt x="4130" y="2396"/>
                  <a:pt x="4130" y="2397"/>
                </a:cubicBezTo>
                <a:lnTo>
                  <a:pt x="4818" y="3629"/>
                </a:lnTo>
                <a:lnTo>
                  <a:pt x="4815" y="3624"/>
                </a:lnTo>
                <a:lnTo>
                  <a:pt x="5503" y="4328"/>
                </a:lnTo>
                <a:lnTo>
                  <a:pt x="5483" y="4321"/>
                </a:lnTo>
                <a:lnTo>
                  <a:pt x="6155" y="4257"/>
                </a:lnTo>
                <a:lnTo>
                  <a:pt x="6845" y="4240"/>
                </a:lnTo>
                <a:cubicBezTo>
                  <a:pt x="6849" y="4240"/>
                  <a:pt x="6853" y="4241"/>
                  <a:pt x="6856" y="4243"/>
                </a:cubicBezTo>
                <a:lnTo>
                  <a:pt x="7544" y="4595"/>
                </a:lnTo>
                <a:lnTo>
                  <a:pt x="7524" y="4594"/>
                </a:lnTo>
                <a:lnTo>
                  <a:pt x="8196" y="4322"/>
                </a:lnTo>
                <a:cubicBezTo>
                  <a:pt x="8202" y="4320"/>
                  <a:pt x="8209" y="4320"/>
                  <a:pt x="8214" y="4322"/>
                </a:cubicBezTo>
                <a:lnTo>
                  <a:pt x="8902" y="4594"/>
                </a:lnTo>
                <a:lnTo>
                  <a:pt x="8882" y="4596"/>
                </a:lnTo>
                <a:lnTo>
                  <a:pt x="9570" y="4212"/>
                </a:lnTo>
                <a:cubicBezTo>
                  <a:pt x="9575" y="4208"/>
                  <a:pt x="9582" y="4208"/>
                  <a:pt x="9588" y="4209"/>
                </a:cubicBezTo>
                <a:lnTo>
                  <a:pt x="10260" y="4401"/>
                </a:lnTo>
                <a:lnTo>
                  <a:pt x="10248" y="4401"/>
                </a:lnTo>
                <a:lnTo>
                  <a:pt x="10936" y="4241"/>
                </a:lnTo>
                <a:cubicBezTo>
                  <a:pt x="10940" y="4240"/>
                  <a:pt x="10943" y="4240"/>
                  <a:pt x="10947" y="4241"/>
                </a:cubicBezTo>
                <a:lnTo>
                  <a:pt x="11635" y="4401"/>
                </a:lnTo>
                <a:lnTo>
                  <a:pt x="11624" y="4448"/>
                </a:lnTo>
                <a:lnTo>
                  <a:pt x="10936" y="4288"/>
                </a:lnTo>
                <a:lnTo>
                  <a:pt x="10947" y="4288"/>
                </a:lnTo>
                <a:lnTo>
                  <a:pt x="10259" y="4448"/>
                </a:lnTo>
                <a:cubicBezTo>
                  <a:pt x="10255" y="4449"/>
                  <a:pt x="10251" y="4449"/>
                  <a:pt x="10247" y="4448"/>
                </a:cubicBezTo>
                <a:lnTo>
                  <a:pt x="9575" y="4256"/>
                </a:lnTo>
                <a:lnTo>
                  <a:pt x="9593" y="4253"/>
                </a:lnTo>
                <a:lnTo>
                  <a:pt x="8905" y="4637"/>
                </a:lnTo>
                <a:cubicBezTo>
                  <a:pt x="8899" y="4641"/>
                  <a:pt x="8891" y="4641"/>
                  <a:pt x="8885" y="4639"/>
                </a:cubicBezTo>
                <a:lnTo>
                  <a:pt x="8197" y="4367"/>
                </a:lnTo>
                <a:lnTo>
                  <a:pt x="8214" y="4367"/>
                </a:lnTo>
                <a:lnTo>
                  <a:pt x="7542" y="4639"/>
                </a:lnTo>
                <a:cubicBezTo>
                  <a:pt x="7536" y="4641"/>
                  <a:pt x="7529" y="4641"/>
                  <a:pt x="7523" y="4638"/>
                </a:cubicBezTo>
                <a:lnTo>
                  <a:pt x="6835" y="4286"/>
                </a:lnTo>
                <a:lnTo>
                  <a:pt x="6846" y="4288"/>
                </a:lnTo>
                <a:lnTo>
                  <a:pt x="6160" y="4304"/>
                </a:lnTo>
                <a:lnTo>
                  <a:pt x="5488" y="4368"/>
                </a:lnTo>
                <a:cubicBezTo>
                  <a:pt x="5481" y="4369"/>
                  <a:pt x="5473" y="4366"/>
                  <a:pt x="5468" y="4361"/>
                </a:cubicBezTo>
                <a:lnTo>
                  <a:pt x="4780" y="3657"/>
                </a:lnTo>
                <a:cubicBezTo>
                  <a:pt x="4779" y="3656"/>
                  <a:pt x="4778" y="3654"/>
                  <a:pt x="4777" y="3652"/>
                </a:cubicBezTo>
                <a:lnTo>
                  <a:pt x="4089" y="2420"/>
                </a:lnTo>
                <a:lnTo>
                  <a:pt x="4091" y="2423"/>
                </a:lnTo>
                <a:lnTo>
                  <a:pt x="3419" y="1575"/>
                </a:lnTo>
                <a:cubicBezTo>
                  <a:pt x="3418" y="1574"/>
                  <a:pt x="3417" y="1572"/>
                  <a:pt x="3416" y="1571"/>
                </a:cubicBezTo>
                <a:lnTo>
                  <a:pt x="2728" y="99"/>
                </a:lnTo>
                <a:lnTo>
                  <a:pt x="2747" y="112"/>
                </a:lnTo>
                <a:lnTo>
                  <a:pt x="2059" y="48"/>
                </a:lnTo>
                <a:lnTo>
                  <a:pt x="2084" y="33"/>
                </a:lnTo>
                <a:lnTo>
                  <a:pt x="1396" y="1825"/>
                </a:lnTo>
                <a:cubicBezTo>
                  <a:pt x="1394" y="1830"/>
                  <a:pt x="1390" y="1835"/>
                  <a:pt x="1385" y="1837"/>
                </a:cubicBezTo>
                <a:lnTo>
                  <a:pt x="715" y="2221"/>
                </a:lnTo>
                <a:lnTo>
                  <a:pt x="27" y="2669"/>
                </a:lnTo>
                <a:lnTo>
                  <a:pt x="0" y="2628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1433514" y="3538538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1843089" y="327183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2252664" y="303371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2652714" y="1966913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1" name="Freeform 15"/>
          <p:cNvSpPr>
            <a:spLocks noEditPoints="1"/>
          </p:cNvSpPr>
          <p:nvPr/>
        </p:nvSpPr>
        <p:spPr bwMode="auto">
          <a:xfrm>
            <a:off x="3062289" y="200501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3471864" y="288131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3" name="Freeform 17"/>
          <p:cNvSpPr>
            <a:spLocks noEditPoints="1"/>
          </p:cNvSpPr>
          <p:nvPr/>
        </p:nvSpPr>
        <p:spPr bwMode="auto">
          <a:xfrm>
            <a:off x="3881439" y="3386138"/>
            <a:ext cx="133350" cy="142875"/>
          </a:xfrm>
          <a:custGeom>
            <a:avLst/>
            <a:gdLst/>
            <a:ahLst/>
            <a:cxnLst>
              <a:cxn ang="0">
                <a:pos x="224" y="122"/>
              </a:cxn>
              <a:cxn ang="0">
                <a:pos x="215" y="169"/>
              </a:cxn>
              <a:cxn ang="0">
                <a:pos x="191" y="206"/>
              </a:cxn>
              <a:cxn ang="0">
                <a:pos x="155" y="231"/>
              </a:cxn>
              <a:cxn ang="0">
                <a:pos x="111" y="240"/>
              </a:cxn>
              <a:cxn ang="0">
                <a:pos x="68" y="230"/>
              </a:cxn>
              <a:cxn ang="0">
                <a:pos x="33" y="204"/>
              </a:cxn>
              <a:cxn ang="0">
                <a:pos x="9" y="166"/>
              </a:cxn>
              <a:cxn ang="0">
                <a:pos x="1" y="119"/>
              </a:cxn>
              <a:cxn ang="0">
                <a:pos x="10" y="73"/>
              </a:cxn>
              <a:cxn ang="0">
                <a:pos x="35" y="35"/>
              </a:cxn>
              <a:cxn ang="0">
                <a:pos x="71" y="10"/>
              </a:cxn>
              <a:cxn ang="0">
                <a:pos x="114" y="1"/>
              </a:cxn>
              <a:cxn ang="0">
                <a:pos x="158" y="11"/>
              </a:cxn>
              <a:cxn ang="0">
                <a:pos x="193" y="37"/>
              </a:cxn>
              <a:cxn ang="0">
                <a:pos x="216" y="76"/>
              </a:cxn>
              <a:cxn ang="0">
                <a:pos x="201" y="79"/>
              </a:cxn>
              <a:cxn ang="0">
                <a:pos x="180" y="46"/>
              </a:cxn>
              <a:cxn ang="0">
                <a:pos x="149" y="24"/>
              </a:cxn>
              <a:cxn ang="0">
                <a:pos x="111" y="16"/>
              </a:cxn>
              <a:cxn ang="0">
                <a:pos x="74" y="25"/>
              </a:cxn>
              <a:cxn ang="0">
                <a:pos x="44" y="48"/>
              </a:cxn>
              <a:cxn ang="0">
                <a:pos x="23" y="82"/>
              </a:cxn>
              <a:cxn ang="0">
                <a:pos x="16" y="122"/>
              </a:cxn>
              <a:cxn ang="0">
                <a:pos x="24" y="163"/>
              </a:cxn>
              <a:cxn ang="0">
                <a:pos x="46" y="195"/>
              </a:cxn>
              <a:cxn ang="0">
                <a:pos x="77" y="217"/>
              </a:cxn>
              <a:cxn ang="0">
                <a:pos x="114" y="225"/>
              </a:cxn>
              <a:cxn ang="0">
                <a:pos x="152" y="216"/>
              </a:cxn>
              <a:cxn ang="0">
                <a:pos x="182" y="193"/>
              </a:cxn>
              <a:cxn ang="0">
                <a:pos x="202" y="160"/>
              </a:cxn>
              <a:cxn ang="0">
                <a:pos x="209" y="119"/>
              </a:cxn>
              <a:cxn ang="0">
                <a:pos x="201" y="79"/>
              </a:cxn>
            </a:cxnLst>
            <a:rect l="0" t="0" r="r" b="b"/>
            <a:pathLst>
              <a:path w="225" h="241">
                <a:moveTo>
                  <a:pt x="224" y="119"/>
                </a:moveTo>
                <a:cubicBezTo>
                  <a:pt x="225" y="120"/>
                  <a:pt x="225" y="121"/>
                  <a:pt x="224" y="122"/>
                </a:cubicBezTo>
                <a:lnTo>
                  <a:pt x="216" y="166"/>
                </a:lnTo>
                <a:cubicBezTo>
                  <a:pt x="216" y="167"/>
                  <a:pt x="216" y="168"/>
                  <a:pt x="215" y="169"/>
                </a:cubicBezTo>
                <a:lnTo>
                  <a:pt x="193" y="204"/>
                </a:lnTo>
                <a:cubicBezTo>
                  <a:pt x="193" y="205"/>
                  <a:pt x="192" y="205"/>
                  <a:pt x="191" y="206"/>
                </a:cubicBezTo>
                <a:lnTo>
                  <a:pt x="158" y="230"/>
                </a:lnTo>
                <a:cubicBezTo>
                  <a:pt x="157" y="231"/>
                  <a:pt x="156" y="231"/>
                  <a:pt x="155" y="231"/>
                </a:cubicBezTo>
                <a:lnTo>
                  <a:pt x="114" y="240"/>
                </a:lnTo>
                <a:cubicBezTo>
                  <a:pt x="113" y="241"/>
                  <a:pt x="112" y="241"/>
                  <a:pt x="111" y="240"/>
                </a:cubicBezTo>
                <a:lnTo>
                  <a:pt x="71" y="231"/>
                </a:lnTo>
                <a:cubicBezTo>
                  <a:pt x="70" y="231"/>
                  <a:pt x="69" y="231"/>
                  <a:pt x="68" y="230"/>
                </a:cubicBezTo>
                <a:lnTo>
                  <a:pt x="35" y="206"/>
                </a:lnTo>
                <a:cubicBezTo>
                  <a:pt x="34" y="205"/>
                  <a:pt x="33" y="205"/>
                  <a:pt x="33" y="204"/>
                </a:cubicBezTo>
                <a:lnTo>
                  <a:pt x="10" y="169"/>
                </a:lnTo>
                <a:cubicBezTo>
                  <a:pt x="9" y="168"/>
                  <a:pt x="9" y="167"/>
                  <a:pt x="9" y="166"/>
                </a:cubicBezTo>
                <a:lnTo>
                  <a:pt x="1" y="122"/>
                </a:lnTo>
                <a:cubicBezTo>
                  <a:pt x="0" y="121"/>
                  <a:pt x="0" y="120"/>
                  <a:pt x="1" y="119"/>
                </a:cubicBezTo>
                <a:lnTo>
                  <a:pt x="9" y="76"/>
                </a:lnTo>
                <a:cubicBezTo>
                  <a:pt x="9" y="75"/>
                  <a:pt x="9" y="74"/>
                  <a:pt x="10" y="73"/>
                </a:cubicBezTo>
                <a:lnTo>
                  <a:pt x="33" y="37"/>
                </a:lnTo>
                <a:cubicBezTo>
                  <a:pt x="33" y="36"/>
                  <a:pt x="34" y="36"/>
                  <a:pt x="35" y="35"/>
                </a:cubicBezTo>
                <a:lnTo>
                  <a:pt x="68" y="11"/>
                </a:lnTo>
                <a:cubicBezTo>
                  <a:pt x="69" y="10"/>
                  <a:pt x="70" y="10"/>
                  <a:pt x="71" y="10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10"/>
                </a:lnTo>
                <a:cubicBezTo>
                  <a:pt x="156" y="10"/>
                  <a:pt x="157" y="10"/>
                  <a:pt x="158" y="11"/>
                </a:cubicBezTo>
                <a:lnTo>
                  <a:pt x="191" y="35"/>
                </a:lnTo>
                <a:cubicBezTo>
                  <a:pt x="192" y="36"/>
                  <a:pt x="193" y="36"/>
                  <a:pt x="193" y="37"/>
                </a:cubicBezTo>
                <a:lnTo>
                  <a:pt x="215" y="73"/>
                </a:lnTo>
                <a:cubicBezTo>
                  <a:pt x="216" y="74"/>
                  <a:pt x="216" y="75"/>
                  <a:pt x="216" y="76"/>
                </a:cubicBezTo>
                <a:lnTo>
                  <a:pt x="224" y="119"/>
                </a:lnTo>
                <a:close/>
                <a:moveTo>
                  <a:pt x="201" y="79"/>
                </a:moveTo>
                <a:lnTo>
                  <a:pt x="202" y="82"/>
                </a:lnTo>
                <a:lnTo>
                  <a:pt x="180" y="46"/>
                </a:lnTo>
                <a:lnTo>
                  <a:pt x="182" y="48"/>
                </a:lnTo>
                <a:lnTo>
                  <a:pt x="149" y="24"/>
                </a:lnTo>
                <a:lnTo>
                  <a:pt x="152" y="25"/>
                </a:lnTo>
                <a:lnTo>
                  <a:pt x="111" y="16"/>
                </a:lnTo>
                <a:lnTo>
                  <a:pt x="114" y="16"/>
                </a:lnTo>
                <a:lnTo>
                  <a:pt x="74" y="25"/>
                </a:lnTo>
                <a:lnTo>
                  <a:pt x="77" y="24"/>
                </a:lnTo>
                <a:lnTo>
                  <a:pt x="44" y="48"/>
                </a:lnTo>
                <a:lnTo>
                  <a:pt x="46" y="46"/>
                </a:lnTo>
                <a:lnTo>
                  <a:pt x="23" y="82"/>
                </a:lnTo>
                <a:lnTo>
                  <a:pt x="24" y="79"/>
                </a:lnTo>
                <a:lnTo>
                  <a:pt x="16" y="122"/>
                </a:lnTo>
                <a:lnTo>
                  <a:pt x="16" y="119"/>
                </a:lnTo>
                <a:lnTo>
                  <a:pt x="24" y="163"/>
                </a:lnTo>
                <a:lnTo>
                  <a:pt x="23" y="160"/>
                </a:lnTo>
                <a:lnTo>
                  <a:pt x="46" y="195"/>
                </a:lnTo>
                <a:lnTo>
                  <a:pt x="44" y="193"/>
                </a:lnTo>
                <a:lnTo>
                  <a:pt x="77" y="217"/>
                </a:lnTo>
                <a:lnTo>
                  <a:pt x="74" y="216"/>
                </a:lnTo>
                <a:lnTo>
                  <a:pt x="114" y="225"/>
                </a:lnTo>
                <a:lnTo>
                  <a:pt x="111" y="225"/>
                </a:lnTo>
                <a:lnTo>
                  <a:pt x="152" y="216"/>
                </a:lnTo>
                <a:lnTo>
                  <a:pt x="149" y="217"/>
                </a:lnTo>
                <a:lnTo>
                  <a:pt x="182" y="193"/>
                </a:lnTo>
                <a:lnTo>
                  <a:pt x="180" y="195"/>
                </a:lnTo>
                <a:lnTo>
                  <a:pt x="202" y="160"/>
                </a:lnTo>
                <a:lnTo>
                  <a:pt x="201" y="163"/>
                </a:lnTo>
                <a:lnTo>
                  <a:pt x="209" y="119"/>
                </a:lnTo>
                <a:lnTo>
                  <a:pt x="209" y="122"/>
                </a:lnTo>
                <a:lnTo>
                  <a:pt x="201" y="79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4281489" y="4119563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5" name="Freeform 19"/>
          <p:cNvSpPr>
            <a:spLocks noEditPoints="1"/>
          </p:cNvSpPr>
          <p:nvPr/>
        </p:nvSpPr>
        <p:spPr bwMode="auto">
          <a:xfrm>
            <a:off x="4691064" y="453866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6" name="Freeform 20"/>
          <p:cNvSpPr>
            <a:spLocks noEditPoints="1"/>
          </p:cNvSpPr>
          <p:nvPr/>
        </p:nvSpPr>
        <p:spPr bwMode="auto">
          <a:xfrm>
            <a:off x="5100639" y="45100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7" name="Freeform 21"/>
          <p:cNvSpPr>
            <a:spLocks noEditPoints="1"/>
          </p:cNvSpPr>
          <p:nvPr/>
        </p:nvSpPr>
        <p:spPr bwMode="auto">
          <a:xfrm>
            <a:off x="5500689" y="4491038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8" name="Freeform 22"/>
          <p:cNvSpPr>
            <a:spLocks noEditPoints="1"/>
          </p:cNvSpPr>
          <p:nvPr/>
        </p:nvSpPr>
        <p:spPr bwMode="auto">
          <a:xfrm>
            <a:off x="5910264" y="47005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9" name="Freeform 23"/>
          <p:cNvSpPr>
            <a:spLocks noEditPoints="1"/>
          </p:cNvSpPr>
          <p:nvPr/>
        </p:nvSpPr>
        <p:spPr bwMode="auto">
          <a:xfrm>
            <a:off x="6319839" y="453866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0" name="Freeform 24"/>
          <p:cNvSpPr>
            <a:spLocks noEditPoints="1"/>
          </p:cNvSpPr>
          <p:nvPr/>
        </p:nvSpPr>
        <p:spPr bwMode="auto">
          <a:xfrm>
            <a:off x="6719889" y="4710113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1" name="Freeform 25"/>
          <p:cNvSpPr>
            <a:spLocks noEditPoints="1"/>
          </p:cNvSpPr>
          <p:nvPr/>
        </p:nvSpPr>
        <p:spPr bwMode="auto">
          <a:xfrm>
            <a:off x="7129464" y="4471988"/>
            <a:ext cx="133350" cy="142875"/>
          </a:xfrm>
          <a:custGeom>
            <a:avLst/>
            <a:gdLst/>
            <a:ahLst/>
            <a:cxnLst>
              <a:cxn ang="0">
                <a:pos x="224" y="122"/>
              </a:cxn>
              <a:cxn ang="0">
                <a:pos x="215" y="169"/>
              </a:cxn>
              <a:cxn ang="0">
                <a:pos x="191" y="206"/>
              </a:cxn>
              <a:cxn ang="0">
                <a:pos x="155" y="231"/>
              </a:cxn>
              <a:cxn ang="0">
                <a:pos x="111" y="240"/>
              </a:cxn>
              <a:cxn ang="0">
                <a:pos x="68" y="230"/>
              </a:cxn>
              <a:cxn ang="0">
                <a:pos x="33" y="204"/>
              </a:cxn>
              <a:cxn ang="0">
                <a:pos x="9" y="166"/>
              </a:cxn>
              <a:cxn ang="0">
                <a:pos x="1" y="119"/>
              </a:cxn>
              <a:cxn ang="0">
                <a:pos x="10" y="73"/>
              </a:cxn>
              <a:cxn ang="0">
                <a:pos x="35" y="35"/>
              </a:cxn>
              <a:cxn ang="0">
                <a:pos x="71" y="10"/>
              </a:cxn>
              <a:cxn ang="0">
                <a:pos x="114" y="1"/>
              </a:cxn>
              <a:cxn ang="0">
                <a:pos x="158" y="11"/>
              </a:cxn>
              <a:cxn ang="0">
                <a:pos x="193" y="37"/>
              </a:cxn>
              <a:cxn ang="0">
                <a:pos x="216" y="76"/>
              </a:cxn>
              <a:cxn ang="0">
                <a:pos x="201" y="79"/>
              </a:cxn>
              <a:cxn ang="0">
                <a:pos x="180" y="46"/>
              </a:cxn>
              <a:cxn ang="0">
                <a:pos x="149" y="24"/>
              </a:cxn>
              <a:cxn ang="0">
                <a:pos x="111" y="16"/>
              </a:cxn>
              <a:cxn ang="0">
                <a:pos x="74" y="25"/>
              </a:cxn>
              <a:cxn ang="0">
                <a:pos x="44" y="48"/>
              </a:cxn>
              <a:cxn ang="0">
                <a:pos x="23" y="82"/>
              </a:cxn>
              <a:cxn ang="0">
                <a:pos x="16" y="122"/>
              </a:cxn>
              <a:cxn ang="0">
                <a:pos x="24" y="163"/>
              </a:cxn>
              <a:cxn ang="0">
                <a:pos x="46" y="195"/>
              </a:cxn>
              <a:cxn ang="0">
                <a:pos x="77" y="217"/>
              </a:cxn>
              <a:cxn ang="0">
                <a:pos x="114" y="225"/>
              </a:cxn>
              <a:cxn ang="0">
                <a:pos x="152" y="216"/>
              </a:cxn>
              <a:cxn ang="0">
                <a:pos x="182" y="193"/>
              </a:cxn>
              <a:cxn ang="0">
                <a:pos x="202" y="160"/>
              </a:cxn>
              <a:cxn ang="0">
                <a:pos x="209" y="119"/>
              </a:cxn>
              <a:cxn ang="0">
                <a:pos x="201" y="79"/>
              </a:cxn>
            </a:cxnLst>
            <a:rect l="0" t="0" r="r" b="b"/>
            <a:pathLst>
              <a:path w="225" h="241">
                <a:moveTo>
                  <a:pt x="224" y="119"/>
                </a:moveTo>
                <a:cubicBezTo>
                  <a:pt x="225" y="120"/>
                  <a:pt x="225" y="121"/>
                  <a:pt x="224" y="122"/>
                </a:cubicBezTo>
                <a:lnTo>
                  <a:pt x="216" y="166"/>
                </a:lnTo>
                <a:cubicBezTo>
                  <a:pt x="216" y="167"/>
                  <a:pt x="216" y="168"/>
                  <a:pt x="215" y="169"/>
                </a:cubicBezTo>
                <a:lnTo>
                  <a:pt x="193" y="204"/>
                </a:lnTo>
                <a:cubicBezTo>
                  <a:pt x="193" y="205"/>
                  <a:pt x="192" y="205"/>
                  <a:pt x="191" y="206"/>
                </a:cubicBezTo>
                <a:lnTo>
                  <a:pt x="158" y="230"/>
                </a:lnTo>
                <a:cubicBezTo>
                  <a:pt x="157" y="231"/>
                  <a:pt x="156" y="231"/>
                  <a:pt x="155" y="231"/>
                </a:cubicBezTo>
                <a:lnTo>
                  <a:pt x="114" y="240"/>
                </a:lnTo>
                <a:cubicBezTo>
                  <a:pt x="113" y="241"/>
                  <a:pt x="112" y="241"/>
                  <a:pt x="111" y="240"/>
                </a:cubicBezTo>
                <a:lnTo>
                  <a:pt x="71" y="231"/>
                </a:lnTo>
                <a:cubicBezTo>
                  <a:pt x="70" y="231"/>
                  <a:pt x="69" y="231"/>
                  <a:pt x="68" y="230"/>
                </a:cubicBezTo>
                <a:lnTo>
                  <a:pt x="35" y="206"/>
                </a:lnTo>
                <a:cubicBezTo>
                  <a:pt x="34" y="205"/>
                  <a:pt x="33" y="205"/>
                  <a:pt x="33" y="204"/>
                </a:cubicBezTo>
                <a:lnTo>
                  <a:pt x="10" y="169"/>
                </a:lnTo>
                <a:cubicBezTo>
                  <a:pt x="9" y="168"/>
                  <a:pt x="9" y="167"/>
                  <a:pt x="9" y="166"/>
                </a:cubicBezTo>
                <a:lnTo>
                  <a:pt x="1" y="122"/>
                </a:lnTo>
                <a:cubicBezTo>
                  <a:pt x="0" y="121"/>
                  <a:pt x="0" y="120"/>
                  <a:pt x="1" y="119"/>
                </a:cubicBezTo>
                <a:lnTo>
                  <a:pt x="9" y="76"/>
                </a:lnTo>
                <a:cubicBezTo>
                  <a:pt x="9" y="75"/>
                  <a:pt x="9" y="74"/>
                  <a:pt x="10" y="73"/>
                </a:cubicBezTo>
                <a:lnTo>
                  <a:pt x="33" y="37"/>
                </a:lnTo>
                <a:cubicBezTo>
                  <a:pt x="33" y="36"/>
                  <a:pt x="34" y="36"/>
                  <a:pt x="35" y="35"/>
                </a:cubicBezTo>
                <a:lnTo>
                  <a:pt x="68" y="11"/>
                </a:lnTo>
                <a:cubicBezTo>
                  <a:pt x="69" y="10"/>
                  <a:pt x="70" y="10"/>
                  <a:pt x="71" y="10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10"/>
                </a:lnTo>
                <a:cubicBezTo>
                  <a:pt x="156" y="10"/>
                  <a:pt x="157" y="10"/>
                  <a:pt x="158" y="11"/>
                </a:cubicBezTo>
                <a:lnTo>
                  <a:pt x="191" y="35"/>
                </a:lnTo>
                <a:cubicBezTo>
                  <a:pt x="192" y="36"/>
                  <a:pt x="193" y="36"/>
                  <a:pt x="193" y="37"/>
                </a:cubicBezTo>
                <a:lnTo>
                  <a:pt x="215" y="73"/>
                </a:lnTo>
                <a:cubicBezTo>
                  <a:pt x="216" y="74"/>
                  <a:pt x="216" y="75"/>
                  <a:pt x="216" y="76"/>
                </a:cubicBezTo>
                <a:lnTo>
                  <a:pt x="224" y="119"/>
                </a:lnTo>
                <a:close/>
                <a:moveTo>
                  <a:pt x="201" y="79"/>
                </a:moveTo>
                <a:lnTo>
                  <a:pt x="202" y="82"/>
                </a:lnTo>
                <a:lnTo>
                  <a:pt x="180" y="46"/>
                </a:lnTo>
                <a:lnTo>
                  <a:pt x="182" y="48"/>
                </a:lnTo>
                <a:lnTo>
                  <a:pt x="149" y="24"/>
                </a:lnTo>
                <a:lnTo>
                  <a:pt x="152" y="25"/>
                </a:lnTo>
                <a:lnTo>
                  <a:pt x="111" y="16"/>
                </a:lnTo>
                <a:lnTo>
                  <a:pt x="114" y="16"/>
                </a:lnTo>
                <a:lnTo>
                  <a:pt x="74" y="25"/>
                </a:lnTo>
                <a:lnTo>
                  <a:pt x="77" y="24"/>
                </a:lnTo>
                <a:lnTo>
                  <a:pt x="44" y="48"/>
                </a:lnTo>
                <a:lnTo>
                  <a:pt x="46" y="46"/>
                </a:lnTo>
                <a:lnTo>
                  <a:pt x="23" y="82"/>
                </a:lnTo>
                <a:lnTo>
                  <a:pt x="24" y="79"/>
                </a:lnTo>
                <a:lnTo>
                  <a:pt x="16" y="122"/>
                </a:lnTo>
                <a:lnTo>
                  <a:pt x="16" y="119"/>
                </a:lnTo>
                <a:lnTo>
                  <a:pt x="24" y="163"/>
                </a:lnTo>
                <a:lnTo>
                  <a:pt x="23" y="160"/>
                </a:lnTo>
                <a:lnTo>
                  <a:pt x="46" y="195"/>
                </a:lnTo>
                <a:lnTo>
                  <a:pt x="44" y="193"/>
                </a:lnTo>
                <a:lnTo>
                  <a:pt x="77" y="217"/>
                </a:lnTo>
                <a:lnTo>
                  <a:pt x="74" y="216"/>
                </a:lnTo>
                <a:lnTo>
                  <a:pt x="114" y="225"/>
                </a:lnTo>
                <a:lnTo>
                  <a:pt x="111" y="225"/>
                </a:lnTo>
                <a:lnTo>
                  <a:pt x="152" y="216"/>
                </a:lnTo>
                <a:lnTo>
                  <a:pt x="149" y="217"/>
                </a:lnTo>
                <a:lnTo>
                  <a:pt x="182" y="193"/>
                </a:lnTo>
                <a:lnTo>
                  <a:pt x="180" y="195"/>
                </a:lnTo>
                <a:lnTo>
                  <a:pt x="202" y="160"/>
                </a:lnTo>
                <a:lnTo>
                  <a:pt x="201" y="163"/>
                </a:lnTo>
                <a:lnTo>
                  <a:pt x="209" y="119"/>
                </a:lnTo>
                <a:lnTo>
                  <a:pt x="209" y="122"/>
                </a:lnTo>
                <a:lnTo>
                  <a:pt x="201" y="79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2" name="Freeform 26"/>
          <p:cNvSpPr>
            <a:spLocks noEditPoints="1"/>
          </p:cNvSpPr>
          <p:nvPr/>
        </p:nvSpPr>
        <p:spPr bwMode="auto">
          <a:xfrm>
            <a:off x="7539039" y="45862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3" name="Freeform 27"/>
          <p:cNvSpPr>
            <a:spLocks noEditPoints="1"/>
          </p:cNvSpPr>
          <p:nvPr/>
        </p:nvSpPr>
        <p:spPr bwMode="auto">
          <a:xfrm>
            <a:off x="7939089" y="4491038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4" name="Freeform 28"/>
          <p:cNvSpPr>
            <a:spLocks noEditPoints="1"/>
          </p:cNvSpPr>
          <p:nvPr/>
        </p:nvSpPr>
        <p:spPr bwMode="auto">
          <a:xfrm>
            <a:off x="8348664" y="45862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1489076" y="4432300"/>
            <a:ext cx="6945313" cy="592138"/>
          </a:xfrm>
          <a:custGeom>
            <a:avLst/>
            <a:gdLst/>
            <a:ahLst/>
            <a:cxnLst>
              <a:cxn ang="0">
                <a:pos x="38" y="6"/>
              </a:cxn>
              <a:cxn ang="0">
                <a:pos x="726" y="358"/>
              </a:cxn>
              <a:cxn ang="0">
                <a:pos x="719" y="356"/>
              </a:cxn>
              <a:cxn ang="0">
                <a:pos x="1391" y="452"/>
              </a:cxn>
              <a:cxn ang="0">
                <a:pos x="1375" y="455"/>
              </a:cxn>
              <a:cxn ang="0">
                <a:pos x="2063" y="55"/>
              </a:cxn>
              <a:cxn ang="0">
                <a:pos x="2080" y="52"/>
              </a:cxn>
              <a:cxn ang="0">
                <a:pos x="2768" y="196"/>
              </a:cxn>
              <a:cxn ang="0">
                <a:pos x="3457" y="372"/>
              </a:cxn>
              <a:cxn ang="0">
                <a:pos x="4130" y="548"/>
              </a:cxn>
              <a:cxn ang="0">
                <a:pos x="4820" y="821"/>
              </a:cxn>
              <a:cxn ang="0">
                <a:pos x="4810" y="819"/>
              </a:cxn>
              <a:cxn ang="0">
                <a:pos x="5498" y="787"/>
              </a:cxn>
              <a:cxn ang="0">
                <a:pos x="5502" y="788"/>
              </a:cxn>
              <a:cxn ang="0">
                <a:pos x="6174" y="868"/>
              </a:cxn>
              <a:cxn ang="0">
                <a:pos x="6859" y="867"/>
              </a:cxn>
              <a:cxn ang="0">
                <a:pos x="7547" y="867"/>
              </a:cxn>
              <a:cxn ang="0">
                <a:pos x="8221" y="899"/>
              </a:cxn>
              <a:cxn ang="0">
                <a:pos x="8909" y="948"/>
              </a:cxn>
              <a:cxn ang="0">
                <a:pos x="8905" y="948"/>
              </a:cxn>
              <a:cxn ang="0">
                <a:pos x="9593" y="884"/>
              </a:cxn>
              <a:cxn ang="0">
                <a:pos x="9598" y="884"/>
              </a:cxn>
              <a:cxn ang="0">
                <a:pos x="10270" y="948"/>
              </a:cxn>
              <a:cxn ang="0">
                <a:pos x="10954" y="915"/>
              </a:cxn>
              <a:cxn ang="0">
                <a:pos x="11643" y="915"/>
              </a:cxn>
              <a:cxn ang="0">
                <a:pos x="11667" y="939"/>
              </a:cxn>
              <a:cxn ang="0">
                <a:pos x="11643" y="963"/>
              </a:cxn>
              <a:cxn ang="0">
                <a:pos x="10957" y="963"/>
              </a:cxn>
              <a:cxn ang="0">
                <a:pos x="10265" y="995"/>
              </a:cxn>
              <a:cxn ang="0">
                <a:pos x="9593" y="931"/>
              </a:cxn>
              <a:cxn ang="0">
                <a:pos x="9598" y="931"/>
              </a:cxn>
              <a:cxn ang="0">
                <a:pos x="8910" y="995"/>
              </a:cxn>
              <a:cxn ang="0">
                <a:pos x="8906" y="995"/>
              </a:cxn>
              <a:cxn ang="0">
                <a:pos x="8218" y="947"/>
              </a:cxn>
              <a:cxn ang="0">
                <a:pos x="7547" y="915"/>
              </a:cxn>
              <a:cxn ang="0">
                <a:pos x="6859" y="915"/>
              </a:cxn>
              <a:cxn ang="0">
                <a:pos x="6169" y="915"/>
              </a:cxn>
              <a:cxn ang="0">
                <a:pos x="5497" y="835"/>
              </a:cxn>
              <a:cxn ang="0">
                <a:pos x="5501" y="835"/>
              </a:cxn>
              <a:cxn ang="0">
                <a:pos x="4813" y="867"/>
              </a:cxn>
              <a:cxn ang="0">
                <a:pos x="4803" y="866"/>
              </a:cxn>
              <a:cxn ang="0">
                <a:pos x="4117" y="595"/>
              </a:cxn>
              <a:cxn ang="0">
                <a:pos x="3446" y="419"/>
              </a:cxn>
              <a:cxn ang="0">
                <a:pos x="2759" y="243"/>
              </a:cxn>
              <a:cxn ang="0">
                <a:pos x="2071" y="99"/>
              </a:cxn>
              <a:cxn ang="0">
                <a:pos x="2088" y="96"/>
              </a:cxn>
              <a:cxn ang="0">
                <a:pos x="1400" y="496"/>
              </a:cxn>
              <a:cxn ang="0">
                <a:pos x="1384" y="499"/>
              </a:cxn>
              <a:cxn ang="0">
                <a:pos x="712" y="403"/>
              </a:cxn>
              <a:cxn ang="0">
                <a:pos x="705" y="401"/>
              </a:cxn>
              <a:cxn ang="0">
                <a:pos x="17" y="49"/>
              </a:cxn>
              <a:cxn ang="0">
                <a:pos x="6" y="17"/>
              </a:cxn>
              <a:cxn ang="0">
                <a:pos x="38" y="6"/>
              </a:cxn>
            </a:cxnLst>
            <a:rect l="0" t="0" r="r" b="b"/>
            <a:pathLst>
              <a:path w="11667" h="996">
                <a:moveTo>
                  <a:pt x="38" y="6"/>
                </a:moveTo>
                <a:lnTo>
                  <a:pt x="726" y="358"/>
                </a:lnTo>
                <a:lnTo>
                  <a:pt x="719" y="356"/>
                </a:lnTo>
                <a:lnTo>
                  <a:pt x="1391" y="452"/>
                </a:lnTo>
                <a:lnTo>
                  <a:pt x="1375" y="455"/>
                </a:lnTo>
                <a:lnTo>
                  <a:pt x="2063" y="55"/>
                </a:lnTo>
                <a:cubicBezTo>
                  <a:pt x="2069" y="52"/>
                  <a:pt x="2075" y="51"/>
                  <a:pt x="2080" y="52"/>
                </a:cubicBezTo>
                <a:lnTo>
                  <a:pt x="2768" y="196"/>
                </a:lnTo>
                <a:lnTo>
                  <a:pt x="3457" y="372"/>
                </a:lnTo>
                <a:lnTo>
                  <a:pt x="4130" y="548"/>
                </a:lnTo>
                <a:lnTo>
                  <a:pt x="4820" y="821"/>
                </a:lnTo>
                <a:lnTo>
                  <a:pt x="4810" y="819"/>
                </a:lnTo>
                <a:lnTo>
                  <a:pt x="5498" y="787"/>
                </a:lnTo>
                <a:cubicBezTo>
                  <a:pt x="5500" y="787"/>
                  <a:pt x="5501" y="787"/>
                  <a:pt x="5502" y="788"/>
                </a:cubicBezTo>
                <a:lnTo>
                  <a:pt x="6174" y="868"/>
                </a:lnTo>
                <a:lnTo>
                  <a:pt x="6859" y="867"/>
                </a:lnTo>
                <a:lnTo>
                  <a:pt x="7547" y="867"/>
                </a:lnTo>
                <a:lnTo>
                  <a:pt x="8221" y="899"/>
                </a:lnTo>
                <a:lnTo>
                  <a:pt x="8909" y="948"/>
                </a:lnTo>
                <a:lnTo>
                  <a:pt x="8905" y="948"/>
                </a:lnTo>
                <a:lnTo>
                  <a:pt x="9593" y="884"/>
                </a:lnTo>
                <a:cubicBezTo>
                  <a:pt x="9595" y="883"/>
                  <a:pt x="9596" y="883"/>
                  <a:pt x="9598" y="884"/>
                </a:cubicBezTo>
                <a:lnTo>
                  <a:pt x="10270" y="948"/>
                </a:lnTo>
                <a:lnTo>
                  <a:pt x="10954" y="915"/>
                </a:lnTo>
                <a:lnTo>
                  <a:pt x="11643" y="915"/>
                </a:lnTo>
                <a:cubicBezTo>
                  <a:pt x="11657" y="915"/>
                  <a:pt x="11667" y="926"/>
                  <a:pt x="11667" y="939"/>
                </a:cubicBezTo>
                <a:cubicBezTo>
                  <a:pt x="11667" y="953"/>
                  <a:pt x="11657" y="963"/>
                  <a:pt x="11643" y="963"/>
                </a:cubicBezTo>
                <a:lnTo>
                  <a:pt x="10957" y="963"/>
                </a:lnTo>
                <a:lnTo>
                  <a:pt x="10265" y="995"/>
                </a:lnTo>
                <a:lnTo>
                  <a:pt x="9593" y="931"/>
                </a:lnTo>
                <a:lnTo>
                  <a:pt x="9598" y="931"/>
                </a:lnTo>
                <a:lnTo>
                  <a:pt x="8910" y="995"/>
                </a:lnTo>
                <a:cubicBezTo>
                  <a:pt x="8908" y="995"/>
                  <a:pt x="8907" y="996"/>
                  <a:pt x="8906" y="995"/>
                </a:cubicBezTo>
                <a:lnTo>
                  <a:pt x="8218" y="947"/>
                </a:lnTo>
                <a:lnTo>
                  <a:pt x="7547" y="915"/>
                </a:lnTo>
                <a:lnTo>
                  <a:pt x="6859" y="915"/>
                </a:lnTo>
                <a:lnTo>
                  <a:pt x="6169" y="915"/>
                </a:lnTo>
                <a:lnTo>
                  <a:pt x="5497" y="835"/>
                </a:lnTo>
                <a:lnTo>
                  <a:pt x="5501" y="835"/>
                </a:lnTo>
                <a:lnTo>
                  <a:pt x="4813" y="867"/>
                </a:lnTo>
                <a:cubicBezTo>
                  <a:pt x="4809" y="868"/>
                  <a:pt x="4806" y="867"/>
                  <a:pt x="4803" y="866"/>
                </a:cubicBezTo>
                <a:lnTo>
                  <a:pt x="4117" y="595"/>
                </a:lnTo>
                <a:lnTo>
                  <a:pt x="3446" y="419"/>
                </a:lnTo>
                <a:lnTo>
                  <a:pt x="2759" y="243"/>
                </a:lnTo>
                <a:lnTo>
                  <a:pt x="2071" y="99"/>
                </a:lnTo>
                <a:lnTo>
                  <a:pt x="2088" y="96"/>
                </a:lnTo>
                <a:lnTo>
                  <a:pt x="1400" y="496"/>
                </a:lnTo>
                <a:cubicBezTo>
                  <a:pt x="1395" y="499"/>
                  <a:pt x="1389" y="500"/>
                  <a:pt x="1384" y="499"/>
                </a:cubicBezTo>
                <a:lnTo>
                  <a:pt x="712" y="403"/>
                </a:lnTo>
                <a:cubicBezTo>
                  <a:pt x="709" y="403"/>
                  <a:pt x="707" y="402"/>
                  <a:pt x="705" y="401"/>
                </a:cubicBezTo>
                <a:lnTo>
                  <a:pt x="17" y="49"/>
                </a:lnTo>
                <a:cubicBezTo>
                  <a:pt x="5" y="43"/>
                  <a:pt x="0" y="28"/>
                  <a:pt x="6" y="17"/>
                </a:cubicBezTo>
                <a:cubicBezTo>
                  <a:pt x="12" y="5"/>
                  <a:pt x="27" y="0"/>
                  <a:pt x="38" y="6"/>
                </a:cubicBez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>
            <a:off x="1447801" y="43910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7" name="Freeform 31"/>
          <p:cNvSpPr>
            <a:spLocks noEditPoints="1"/>
          </p:cNvSpPr>
          <p:nvPr/>
        </p:nvSpPr>
        <p:spPr bwMode="auto">
          <a:xfrm>
            <a:off x="1443039" y="438626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9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4"/>
              </a:cxn>
              <a:cxn ang="0">
                <a:pos x="99" y="194"/>
              </a:cxn>
              <a:cxn ang="0">
                <a:pos x="195" y="99"/>
              </a:cxn>
            </a:cxnLst>
            <a:rect l="0" t="0" r="r" b="b"/>
            <a:pathLst>
              <a:path w="209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8"/>
                  <a:pt x="0" y="106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9" y="102"/>
                  <a:pt x="209" y="104"/>
                </a:cubicBezTo>
                <a:cubicBezTo>
                  <a:pt x="209" y="106"/>
                  <a:pt x="208" y="108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4"/>
                </a:lnTo>
                <a:lnTo>
                  <a:pt x="99" y="194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1854201" y="46005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9" name="Freeform 33"/>
          <p:cNvSpPr>
            <a:spLocks noEditPoints="1"/>
          </p:cNvSpPr>
          <p:nvPr/>
        </p:nvSpPr>
        <p:spPr bwMode="auto">
          <a:xfrm>
            <a:off x="1849439" y="4594225"/>
            <a:ext cx="123825" cy="125413"/>
          </a:xfrm>
          <a:custGeom>
            <a:avLst/>
            <a:gdLst/>
            <a:ahLst/>
            <a:cxnLst>
              <a:cxn ang="0">
                <a:pos x="109" y="207"/>
              </a:cxn>
              <a:cxn ang="0">
                <a:pos x="98" y="207"/>
              </a:cxn>
              <a:cxn ang="0">
                <a:pos x="2" y="111"/>
              </a:cxn>
              <a:cxn ang="0">
                <a:pos x="0" y="105"/>
              </a:cxn>
              <a:cxn ang="0">
                <a:pos x="2" y="99"/>
              </a:cxn>
              <a:cxn ang="0">
                <a:pos x="98" y="4"/>
              </a:cxn>
              <a:cxn ang="0">
                <a:pos x="109" y="4"/>
              </a:cxn>
              <a:cxn ang="0">
                <a:pos x="205" y="99"/>
              </a:cxn>
              <a:cxn ang="0">
                <a:pos x="208" y="105"/>
              </a:cxn>
              <a:cxn ang="0">
                <a:pos x="205" y="111"/>
              </a:cxn>
              <a:cxn ang="0">
                <a:pos x="109" y="207"/>
              </a:cxn>
              <a:cxn ang="0">
                <a:pos x="194" y="99"/>
              </a:cxn>
              <a:cxn ang="0">
                <a:pos x="194" y="111"/>
              </a:cxn>
              <a:cxn ang="0">
                <a:pos x="98" y="15"/>
              </a:cxn>
              <a:cxn ang="0">
                <a:pos x="109" y="15"/>
              </a:cxn>
              <a:cxn ang="0">
                <a:pos x="13" y="111"/>
              </a:cxn>
              <a:cxn ang="0">
                <a:pos x="13" y="99"/>
              </a:cxn>
              <a:cxn ang="0">
                <a:pos x="109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10">
                <a:moveTo>
                  <a:pt x="109" y="207"/>
                </a:moveTo>
                <a:cubicBezTo>
                  <a:pt x="106" y="210"/>
                  <a:pt x="101" y="210"/>
                  <a:pt x="98" y="207"/>
                </a:cubicBezTo>
                <a:lnTo>
                  <a:pt x="2" y="111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4"/>
                </a:lnTo>
                <a:cubicBezTo>
                  <a:pt x="101" y="0"/>
                  <a:pt x="106" y="0"/>
                  <a:pt x="109" y="4"/>
                </a:cubicBezTo>
                <a:lnTo>
                  <a:pt x="205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5" y="111"/>
                </a:cubicBezTo>
                <a:lnTo>
                  <a:pt x="109" y="207"/>
                </a:lnTo>
                <a:close/>
                <a:moveTo>
                  <a:pt x="194" y="99"/>
                </a:moveTo>
                <a:lnTo>
                  <a:pt x="194" y="111"/>
                </a:lnTo>
                <a:lnTo>
                  <a:pt x="98" y="15"/>
                </a:lnTo>
                <a:lnTo>
                  <a:pt x="109" y="15"/>
                </a:lnTo>
                <a:lnTo>
                  <a:pt x="13" y="111"/>
                </a:lnTo>
                <a:lnTo>
                  <a:pt x="13" y="99"/>
                </a:lnTo>
                <a:lnTo>
                  <a:pt x="109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0" name="Freeform 34"/>
          <p:cNvSpPr>
            <a:spLocks/>
          </p:cNvSpPr>
          <p:nvPr/>
        </p:nvSpPr>
        <p:spPr bwMode="auto">
          <a:xfrm>
            <a:off x="2262189" y="465613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1" name="Freeform 35"/>
          <p:cNvSpPr>
            <a:spLocks noEditPoints="1"/>
          </p:cNvSpPr>
          <p:nvPr/>
        </p:nvSpPr>
        <p:spPr bwMode="auto">
          <a:xfrm>
            <a:off x="2257426" y="4651375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4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4"/>
                </a:cubicBezTo>
                <a:cubicBezTo>
                  <a:pt x="0" y="102"/>
                  <a:pt x="1" y="100"/>
                  <a:pt x="2" y="99"/>
                </a:cubicBezTo>
                <a:lnTo>
                  <a:pt x="98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2668589" y="44227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3" name="Freeform 37"/>
          <p:cNvSpPr>
            <a:spLocks noEditPoints="1"/>
          </p:cNvSpPr>
          <p:nvPr/>
        </p:nvSpPr>
        <p:spPr bwMode="auto">
          <a:xfrm>
            <a:off x="2663826" y="4418013"/>
            <a:ext cx="123825" cy="125413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4"/>
              </a:cxn>
              <a:cxn ang="0">
                <a:pos x="99" y="194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8"/>
                  <a:pt x="0" y="106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8" y="102"/>
                  <a:pt x="208" y="104"/>
                </a:cubicBezTo>
                <a:cubicBezTo>
                  <a:pt x="208" y="106"/>
                  <a:pt x="208" y="108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4"/>
                </a:lnTo>
                <a:lnTo>
                  <a:pt x="99" y="194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3074989" y="450373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5" name="Freeform 39"/>
          <p:cNvSpPr>
            <a:spLocks noEditPoints="1"/>
          </p:cNvSpPr>
          <p:nvPr/>
        </p:nvSpPr>
        <p:spPr bwMode="auto">
          <a:xfrm>
            <a:off x="3070226" y="4498975"/>
            <a:ext cx="123825" cy="123825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4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5" y="99"/>
              </a:cxn>
              <a:cxn ang="0">
                <a:pos x="208" y="104"/>
              </a:cxn>
              <a:cxn ang="0">
                <a:pos x="205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09" y="14"/>
              </a:cxn>
              <a:cxn ang="0">
                <a:pos x="13" y="110"/>
              </a:cxn>
              <a:cxn ang="0">
                <a:pos x="13" y="99"/>
              </a:cxn>
              <a:cxn ang="0">
                <a:pos x="109" y="194"/>
              </a:cxn>
              <a:cxn ang="0">
                <a:pos x="98" y="194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0" y="108"/>
                  <a:pt x="0" y="106"/>
                  <a:pt x="0" y="104"/>
                </a:cubicBezTo>
                <a:cubicBezTo>
                  <a:pt x="0" y="102"/>
                  <a:pt x="0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5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6"/>
                  <a:pt x="207" y="108"/>
                  <a:pt x="205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09" y="14"/>
                </a:lnTo>
                <a:lnTo>
                  <a:pt x="13" y="110"/>
                </a:lnTo>
                <a:lnTo>
                  <a:pt x="13" y="99"/>
                </a:lnTo>
                <a:lnTo>
                  <a:pt x="109" y="194"/>
                </a:lnTo>
                <a:lnTo>
                  <a:pt x="98" y="194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3481389" y="4608513"/>
            <a:ext cx="114300" cy="112713"/>
          </a:xfrm>
          <a:custGeom>
            <a:avLst/>
            <a:gdLst/>
            <a:ahLst/>
            <a:cxnLst>
              <a:cxn ang="0">
                <a:pos x="36" y="71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1"/>
              </a:cxn>
            </a:cxnLst>
            <a:rect l="0" t="0" r="r" b="b"/>
            <a:pathLst>
              <a:path w="72" h="71">
                <a:moveTo>
                  <a:pt x="36" y="71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1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7" name="Freeform 41"/>
          <p:cNvSpPr>
            <a:spLocks noEditPoints="1"/>
          </p:cNvSpPr>
          <p:nvPr/>
        </p:nvSpPr>
        <p:spPr bwMode="auto">
          <a:xfrm>
            <a:off x="3476626" y="4602163"/>
            <a:ext cx="123825" cy="125413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2"/>
                  <a:pt x="1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3887789" y="4721225"/>
            <a:ext cx="114300" cy="112713"/>
          </a:xfrm>
          <a:custGeom>
            <a:avLst/>
            <a:gdLst/>
            <a:ahLst/>
            <a:cxnLst>
              <a:cxn ang="0">
                <a:pos x="36" y="71"/>
              </a:cxn>
              <a:cxn ang="0">
                <a:pos x="0" y="35"/>
              </a:cxn>
              <a:cxn ang="0">
                <a:pos x="36" y="0"/>
              </a:cxn>
              <a:cxn ang="0">
                <a:pos x="72" y="35"/>
              </a:cxn>
              <a:cxn ang="0">
                <a:pos x="36" y="71"/>
              </a:cxn>
            </a:cxnLst>
            <a:rect l="0" t="0" r="r" b="b"/>
            <a:pathLst>
              <a:path w="72" h="71">
                <a:moveTo>
                  <a:pt x="36" y="71"/>
                </a:moveTo>
                <a:lnTo>
                  <a:pt x="0" y="35"/>
                </a:lnTo>
                <a:lnTo>
                  <a:pt x="36" y="0"/>
                </a:lnTo>
                <a:lnTo>
                  <a:pt x="72" y="35"/>
                </a:lnTo>
                <a:lnTo>
                  <a:pt x="36" y="71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9" name="Freeform 43"/>
          <p:cNvSpPr>
            <a:spLocks noEditPoints="1"/>
          </p:cNvSpPr>
          <p:nvPr/>
        </p:nvSpPr>
        <p:spPr bwMode="auto">
          <a:xfrm>
            <a:off x="3883026" y="4714875"/>
            <a:ext cx="123825" cy="125413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4295776" y="488156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1" name="Freeform 45"/>
          <p:cNvSpPr>
            <a:spLocks noEditPoints="1"/>
          </p:cNvSpPr>
          <p:nvPr/>
        </p:nvSpPr>
        <p:spPr bwMode="auto">
          <a:xfrm>
            <a:off x="4291014" y="4876800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9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4"/>
              </a:cxn>
              <a:cxn ang="0">
                <a:pos x="99" y="194"/>
              </a:cxn>
              <a:cxn ang="0">
                <a:pos x="195" y="99"/>
              </a:cxn>
            </a:cxnLst>
            <a:rect l="0" t="0" r="r" b="b"/>
            <a:pathLst>
              <a:path w="209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8"/>
                  <a:pt x="0" y="106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9" y="102"/>
                  <a:pt x="209" y="104"/>
                </a:cubicBezTo>
                <a:cubicBezTo>
                  <a:pt x="209" y="106"/>
                  <a:pt x="208" y="108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4"/>
                </a:lnTo>
                <a:lnTo>
                  <a:pt x="99" y="194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2" name="Freeform 46"/>
          <p:cNvSpPr>
            <a:spLocks/>
          </p:cNvSpPr>
          <p:nvPr/>
        </p:nvSpPr>
        <p:spPr bwMode="auto">
          <a:xfrm>
            <a:off x="4702177" y="48577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3" name="Freeform 47"/>
          <p:cNvSpPr>
            <a:spLocks noEditPoints="1"/>
          </p:cNvSpPr>
          <p:nvPr/>
        </p:nvSpPr>
        <p:spPr bwMode="auto">
          <a:xfrm>
            <a:off x="4697414" y="4851400"/>
            <a:ext cx="123825" cy="125413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5"/>
              </a:cxn>
              <a:cxn ang="0">
                <a:pos x="109" y="15"/>
              </a:cxn>
              <a:cxn ang="0">
                <a:pos x="13" y="110"/>
              </a:cxn>
              <a:cxn ang="0">
                <a:pos x="13" y="99"/>
              </a:cxn>
              <a:cxn ang="0">
                <a:pos x="109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6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5"/>
                </a:lnTo>
                <a:lnTo>
                  <a:pt x="109" y="15"/>
                </a:lnTo>
                <a:lnTo>
                  <a:pt x="13" y="110"/>
                </a:lnTo>
                <a:lnTo>
                  <a:pt x="13" y="99"/>
                </a:lnTo>
                <a:lnTo>
                  <a:pt x="109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>
            <a:off x="5108577" y="49053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5" name="Freeform 49"/>
          <p:cNvSpPr>
            <a:spLocks noEditPoints="1"/>
          </p:cNvSpPr>
          <p:nvPr/>
        </p:nvSpPr>
        <p:spPr bwMode="auto">
          <a:xfrm>
            <a:off x="5103814" y="490061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5"/>
              </a:cxn>
              <a:cxn ang="0">
                <a:pos x="110" y="15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5"/>
                </a:lnTo>
                <a:lnTo>
                  <a:pt x="110" y="15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6" name="Freeform 50"/>
          <p:cNvSpPr>
            <a:spLocks/>
          </p:cNvSpPr>
          <p:nvPr/>
        </p:nvSpPr>
        <p:spPr bwMode="auto">
          <a:xfrm>
            <a:off x="5514977" y="49053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7" name="Freeform 51"/>
          <p:cNvSpPr>
            <a:spLocks noEditPoints="1"/>
          </p:cNvSpPr>
          <p:nvPr/>
        </p:nvSpPr>
        <p:spPr bwMode="auto">
          <a:xfrm>
            <a:off x="5510214" y="490061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5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5"/>
              </a:cxn>
              <a:cxn ang="0">
                <a:pos x="110" y="15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1"/>
                  <a:pt x="208" y="103"/>
                  <a:pt x="208" y="105"/>
                </a:cubicBezTo>
                <a:cubicBezTo>
                  <a:pt x="208" y="107"/>
                  <a:pt x="208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5"/>
                </a:lnTo>
                <a:lnTo>
                  <a:pt x="110" y="15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>
            <a:off x="5922964" y="49053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9" name="Freeform 53"/>
          <p:cNvSpPr>
            <a:spLocks noEditPoints="1"/>
          </p:cNvSpPr>
          <p:nvPr/>
        </p:nvSpPr>
        <p:spPr bwMode="auto">
          <a:xfrm>
            <a:off x="5918202" y="4900613"/>
            <a:ext cx="123825" cy="123825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5" y="99"/>
              </a:cxn>
              <a:cxn ang="0">
                <a:pos x="208" y="105"/>
              </a:cxn>
              <a:cxn ang="0">
                <a:pos x="205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5"/>
              </a:cxn>
              <a:cxn ang="0">
                <a:pos x="109" y="15"/>
              </a:cxn>
              <a:cxn ang="0">
                <a:pos x="13" y="110"/>
              </a:cxn>
              <a:cxn ang="0">
                <a:pos x="13" y="99"/>
              </a:cxn>
              <a:cxn ang="0">
                <a:pos x="109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5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5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5"/>
                </a:lnTo>
                <a:lnTo>
                  <a:pt x="109" y="15"/>
                </a:lnTo>
                <a:lnTo>
                  <a:pt x="13" y="110"/>
                </a:lnTo>
                <a:lnTo>
                  <a:pt x="13" y="99"/>
                </a:lnTo>
                <a:lnTo>
                  <a:pt x="109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0" name="Freeform 54"/>
          <p:cNvSpPr>
            <a:spLocks/>
          </p:cNvSpPr>
          <p:nvPr/>
        </p:nvSpPr>
        <p:spPr bwMode="auto">
          <a:xfrm>
            <a:off x="6329364" y="49212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1" name="Freeform 55"/>
          <p:cNvSpPr>
            <a:spLocks noEditPoints="1"/>
          </p:cNvSpPr>
          <p:nvPr/>
        </p:nvSpPr>
        <p:spPr bwMode="auto">
          <a:xfrm>
            <a:off x="6324602" y="4916488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1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2" name="Freeform 56"/>
          <p:cNvSpPr>
            <a:spLocks/>
          </p:cNvSpPr>
          <p:nvPr/>
        </p:nvSpPr>
        <p:spPr bwMode="auto">
          <a:xfrm>
            <a:off x="6735764" y="49530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3" name="Freeform 57"/>
          <p:cNvSpPr>
            <a:spLocks noEditPoints="1"/>
          </p:cNvSpPr>
          <p:nvPr/>
        </p:nvSpPr>
        <p:spPr bwMode="auto">
          <a:xfrm>
            <a:off x="6731002" y="4948238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5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4" name="Freeform 58"/>
          <p:cNvSpPr>
            <a:spLocks/>
          </p:cNvSpPr>
          <p:nvPr/>
        </p:nvSpPr>
        <p:spPr bwMode="auto">
          <a:xfrm>
            <a:off x="7143752" y="49133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5" name="Freeform 59"/>
          <p:cNvSpPr>
            <a:spLocks noEditPoints="1"/>
          </p:cNvSpPr>
          <p:nvPr/>
        </p:nvSpPr>
        <p:spPr bwMode="auto">
          <a:xfrm>
            <a:off x="7138989" y="4908550"/>
            <a:ext cx="123825" cy="123825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4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5" y="99"/>
              </a:cxn>
              <a:cxn ang="0">
                <a:pos x="208" y="104"/>
              </a:cxn>
              <a:cxn ang="0">
                <a:pos x="205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09" y="14"/>
              </a:cxn>
              <a:cxn ang="0">
                <a:pos x="13" y="110"/>
              </a:cxn>
              <a:cxn ang="0">
                <a:pos x="13" y="99"/>
              </a:cxn>
              <a:cxn ang="0">
                <a:pos x="109" y="194"/>
              </a:cxn>
              <a:cxn ang="0">
                <a:pos x="98" y="194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0" y="108"/>
                  <a:pt x="0" y="106"/>
                  <a:pt x="0" y="104"/>
                </a:cubicBezTo>
                <a:cubicBezTo>
                  <a:pt x="0" y="102"/>
                  <a:pt x="0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5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6"/>
                  <a:pt x="207" y="108"/>
                  <a:pt x="205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09" y="14"/>
                </a:lnTo>
                <a:lnTo>
                  <a:pt x="13" y="110"/>
                </a:lnTo>
                <a:lnTo>
                  <a:pt x="13" y="99"/>
                </a:lnTo>
                <a:lnTo>
                  <a:pt x="109" y="194"/>
                </a:lnTo>
                <a:lnTo>
                  <a:pt x="98" y="194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6" name="Freeform 60"/>
          <p:cNvSpPr>
            <a:spLocks/>
          </p:cNvSpPr>
          <p:nvPr/>
        </p:nvSpPr>
        <p:spPr bwMode="auto">
          <a:xfrm>
            <a:off x="7550152" y="49530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7" name="Freeform 61"/>
          <p:cNvSpPr>
            <a:spLocks noEditPoints="1"/>
          </p:cNvSpPr>
          <p:nvPr/>
        </p:nvSpPr>
        <p:spPr bwMode="auto">
          <a:xfrm>
            <a:off x="7545389" y="4948238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3" y="110"/>
              </a:cxn>
              <a:cxn ang="0">
                <a:pos x="13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2"/>
                  <a:pt x="1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3" y="110"/>
                </a:lnTo>
                <a:lnTo>
                  <a:pt x="13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8" name="Freeform 62"/>
          <p:cNvSpPr>
            <a:spLocks/>
          </p:cNvSpPr>
          <p:nvPr/>
        </p:nvSpPr>
        <p:spPr bwMode="auto">
          <a:xfrm>
            <a:off x="7956552" y="49371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9" name="Freeform 63"/>
          <p:cNvSpPr>
            <a:spLocks noEditPoints="1"/>
          </p:cNvSpPr>
          <p:nvPr/>
        </p:nvSpPr>
        <p:spPr bwMode="auto">
          <a:xfrm>
            <a:off x="7951789" y="493236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0"/>
                  <a:pt x="2" y="99"/>
                </a:cubicBezTo>
                <a:lnTo>
                  <a:pt x="98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0" name="Freeform 64"/>
          <p:cNvSpPr>
            <a:spLocks/>
          </p:cNvSpPr>
          <p:nvPr/>
        </p:nvSpPr>
        <p:spPr bwMode="auto">
          <a:xfrm>
            <a:off x="8362952" y="49371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1" name="Freeform 65"/>
          <p:cNvSpPr>
            <a:spLocks noEditPoints="1"/>
          </p:cNvSpPr>
          <p:nvPr/>
        </p:nvSpPr>
        <p:spPr bwMode="auto">
          <a:xfrm>
            <a:off x="8358189" y="493236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5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8" y="103"/>
                  <a:pt x="208" y="105"/>
                </a:cubicBezTo>
                <a:cubicBezTo>
                  <a:pt x="208" y="107"/>
                  <a:pt x="208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>
            <a:off x="1489076" y="2108200"/>
            <a:ext cx="6946901" cy="2841625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738" y="2068"/>
              </a:cxn>
              <a:cxn ang="0">
                <a:pos x="706" y="2053"/>
              </a:cxn>
              <a:cxn ang="0">
                <a:pos x="1378" y="1765"/>
              </a:cxn>
              <a:cxn ang="0">
                <a:pos x="1385" y="1764"/>
              </a:cxn>
              <a:cxn ang="0">
                <a:pos x="2073" y="1684"/>
              </a:cxn>
              <a:cxn ang="0">
                <a:pos x="2095" y="1693"/>
              </a:cxn>
              <a:cxn ang="0">
                <a:pos x="2783" y="2589"/>
              </a:cxn>
              <a:cxn ang="0">
                <a:pos x="2776" y="2583"/>
              </a:cxn>
              <a:cxn ang="0">
                <a:pos x="3464" y="2983"/>
              </a:cxn>
              <a:cxn ang="0">
                <a:pos x="3451" y="2979"/>
              </a:cxn>
              <a:cxn ang="0">
                <a:pos x="4123" y="2963"/>
              </a:cxn>
              <a:cxn ang="0">
                <a:pos x="4808" y="2852"/>
              </a:cxn>
              <a:cxn ang="0">
                <a:pos x="4821" y="2853"/>
              </a:cxn>
              <a:cxn ang="0">
                <a:pos x="5509" y="3141"/>
              </a:cxn>
              <a:cxn ang="0">
                <a:pos x="5518" y="3149"/>
              </a:cxn>
              <a:cxn ang="0">
                <a:pos x="6190" y="3997"/>
              </a:cxn>
              <a:cxn ang="0">
                <a:pos x="6183" y="3991"/>
              </a:cxn>
              <a:cxn ang="0">
                <a:pos x="6871" y="4375"/>
              </a:cxn>
              <a:cxn ang="0">
                <a:pos x="6864" y="4372"/>
              </a:cxn>
              <a:cxn ang="0">
                <a:pos x="7552" y="4516"/>
              </a:cxn>
              <a:cxn ang="0">
                <a:pos x="8224" y="4644"/>
              </a:cxn>
              <a:cxn ang="0">
                <a:pos x="8910" y="4724"/>
              </a:cxn>
              <a:cxn ang="0">
                <a:pos x="8905" y="4724"/>
              </a:cxn>
              <a:cxn ang="0">
                <a:pos x="9593" y="4660"/>
              </a:cxn>
              <a:cxn ang="0">
                <a:pos x="10266" y="4627"/>
              </a:cxn>
              <a:cxn ang="0">
                <a:pos x="10957" y="4659"/>
              </a:cxn>
              <a:cxn ang="0">
                <a:pos x="11646" y="4724"/>
              </a:cxn>
              <a:cxn ang="0">
                <a:pos x="11667" y="4750"/>
              </a:cxn>
              <a:cxn ang="0">
                <a:pos x="11641" y="4771"/>
              </a:cxn>
              <a:cxn ang="0">
                <a:pos x="10954" y="4707"/>
              </a:cxn>
              <a:cxn ang="0">
                <a:pos x="10269" y="4675"/>
              </a:cxn>
              <a:cxn ang="0">
                <a:pos x="9598" y="4707"/>
              </a:cxn>
              <a:cxn ang="0">
                <a:pos x="8910" y="4771"/>
              </a:cxn>
              <a:cxn ang="0">
                <a:pos x="8905" y="4771"/>
              </a:cxn>
              <a:cxn ang="0">
                <a:pos x="8215" y="4691"/>
              </a:cxn>
              <a:cxn ang="0">
                <a:pos x="7543" y="4563"/>
              </a:cxn>
              <a:cxn ang="0">
                <a:pos x="6855" y="4419"/>
              </a:cxn>
              <a:cxn ang="0">
                <a:pos x="6848" y="4416"/>
              </a:cxn>
              <a:cxn ang="0">
                <a:pos x="6160" y="4032"/>
              </a:cxn>
              <a:cxn ang="0">
                <a:pos x="6153" y="4026"/>
              </a:cxn>
              <a:cxn ang="0">
                <a:pos x="5481" y="3178"/>
              </a:cxn>
              <a:cxn ang="0">
                <a:pos x="5490" y="3186"/>
              </a:cxn>
              <a:cxn ang="0">
                <a:pos x="4802" y="2898"/>
              </a:cxn>
              <a:cxn ang="0">
                <a:pos x="4815" y="2899"/>
              </a:cxn>
              <a:cxn ang="0">
                <a:pos x="4124" y="3011"/>
              </a:cxn>
              <a:cxn ang="0">
                <a:pos x="3452" y="3027"/>
              </a:cxn>
              <a:cxn ang="0">
                <a:pos x="3439" y="3024"/>
              </a:cxn>
              <a:cxn ang="0">
                <a:pos x="2751" y="2624"/>
              </a:cxn>
              <a:cxn ang="0">
                <a:pos x="2744" y="2618"/>
              </a:cxn>
              <a:cxn ang="0">
                <a:pos x="2056" y="1722"/>
              </a:cxn>
              <a:cxn ang="0">
                <a:pos x="2078" y="1731"/>
              </a:cxn>
              <a:cxn ang="0">
                <a:pos x="1390" y="1811"/>
              </a:cxn>
              <a:cxn ang="0">
                <a:pos x="1397" y="1810"/>
              </a:cxn>
              <a:cxn ang="0">
                <a:pos x="725" y="2098"/>
              </a:cxn>
              <a:cxn ang="0">
                <a:pos x="706" y="2097"/>
              </a:cxn>
              <a:cxn ang="0">
                <a:pos x="693" y="2083"/>
              </a:cxn>
              <a:cxn ang="0">
                <a:pos x="5" y="35"/>
              </a:cxn>
              <a:cxn ang="0">
                <a:pos x="20" y="5"/>
              </a:cxn>
              <a:cxn ang="0">
                <a:pos x="50" y="20"/>
              </a:cxn>
            </a:cxnLst>
            <a:rect l="0" t="0" r="r" b="b"/>
            <a:pathLst>
              <a:path w="11669" h="4773">
                <a:moveTo>
                  <a:pt x="50" y="20"/>
                </a:moveTo>
                <a:lnTo>
                  <a:pt x="738" y="2068"/>
                </a:lnTo>
                <a:lnTo>
                  <a:pt x="706" y="2053"/>
                </a:lnTo>
                <a:lnTo>
                  <a:pt x="1378" y="1765"/>
                </a:lnTo>
                <a:cubicBezTo>
                  <a:pt x="1380" y="1764"/>
                  <a:pt x="1382" y="1764"/>
                  <a:pt x="1385" y="1764"/>
                </a:cubicBezTo>
                <a:lnTo>
                  <a:pt x="2073" y="1684"/>
                </a:lnTo>
                <a:cubicBezTo>
                  <a:pt x="2081" y="1683"/>
                  <a:pt x="2089" y="1686"/>
                  <a:pt x="2095" y="1693"/>
                </a:cubicBezTo>
                <a:lnTo>
                  <a:pt x="2783" y="2589"/>
                </a:lnTo>
                <a:lnTo>
                  <a:pt x="2776" y="2583"/>
                </a:lnTo>
                <a:lnTo>
                  <a:pt x="3464" y="2983"/>
                </a:lnTo>
                <a:lnTo>
                  <a:pt x="3451" y="2979"/>
                </a:lnTo>
                <a:lnTo>
                  <a:pt x="4123" y="2963"/>
                </a:lnTo>
                <a:lnTo>
                  <a:pt x="4808" y="2852"/>
                </a:lnTo>
                <a:cubicBezTo>
                  <a:pt x="4812" y="2851"/>
                  <a:pt x="4817" y="2852"/>
                  <a:pt x="4821" y="2853"/>
                </a:cubicBezTo>
                <a:lnTo>
                  <a:pt x="5509" y="3141"/>
                </a:lnTo>
                <a:cubicBezTo>
                  <a:pt x="5512" y="3143"/>
                  <a:pt x="5516" y="3145"/>
                  <a:pt x="5518" y="3149"/>
                </a:cubicBezTo>
                <a:lnTo>
                  <a:pt x="6190" y="3997"/>
                </a:lnTo>
                <a:lnTo>
                  <a:pt x="6183" y="3991"/>
                </a:lnTo>
                <a:lnTo>
                  <a:pt x="6871" y="4375"/>
                </a:lnTo>
                <a:lnTo>
                  <a:pt x="6864" y="4372"/>
                </a:lnTo>
                <a:lnTo>
                  <a:pt x="7552" y="4516"/>
                </a:lnTo>
                <a:lnTo>
                  <a:pt x="8224" y="4644"/>
                </a:lnTo>
                <a:lnTo>
                  <a:pt x="8910" y="4724"/>
                </a:lnTo>
                <a:lnTo>
                  <a:pt x="8905" y="4724"/>
                </a:lnTo>
                <a:lnTo>
                  <a:pt x="9593" y="4660"/>
                </a:lnTo>
                <a:lnTo>
                  <a:pt x="10266" y="4627"/>
                </a:lnTo>
                <a:lnTo>
                  <a:pt x="10957" y="4659"/>
                </a:lnTo>
                <a:lnTo>
                  <a:pt x="11646" y="4724"/>
                </a:lnTo>
                <a:cubicBezTo>
                  <a:pt x="11659" y="4725"/>
                  <a:pt x="11669" y="4736"/>
                  <a:pt x="11667" y="4750"/>
                </a:cubicBezTo>
                <a:cubicBezTo>
                  <a:pt x="11666" y="4763"/>
                  <a:pt x="11654" y="4773"/>
                  <a:pt x="11641" y="4771"/>
                </a:cubicBezTo>
                <a:lnTo>
                  <a:pt x="10954" y="4707"/>
                </a:lnTo>
                <a:lnTo>
                  <a:pt x="10269" y="4675"/>
                </a:lnTo>
                <a:lnTo>
                  <a:pt x="9598" y="4707"/>
                </a:lnTo>
                <a:lnTo>
                  <a:pt x="8910" y="4771"/>
                </a:lnTo>
                <a:cubicBezTo>
                  <a:pt x="8908" y="4772"/>
                  <a:pt x="8906" y="4772"/>
                  <a:pt x="8905" y="4771"/>
                </a:cubicBezTo>
                <a:lnTo>
                  <a:pt x="8215" y="4691"/>
                </a:lnTo>
                <a:lnTo>
                  <a:pt x="7543" y="4563"/>
                </a:lnTo>
                <a:lnTo>
                  <a:pt x="6855" y="4419"/>
                </a:lnTo>
                <a:cubicBezTo>
                  <a:pt x="6852" y="4418"/>
                  <a:pt x="6850" y="4418"/>
                  <a:pt x="6848" y="4416"/>
                </a:cubicBezTo>
                <a:lnTo>
                  <a:pt x="6160" y="4032"/>
                </a:lnTo>
                <a:cubicBezTo>
                  <a:pt x="6157" y="4031"/>
                  <a:pt x="6155" y="4029"/>
                  <a:pt x="6153" y="4026"/>
                </a:cubicBezTo>
                <a:lnTo>
                  <a:pt x="5481" y="3178"/>
                </a:lnTo>
                <a:lnTo>
                  <a:pt x="5490" y="3186"/>
                </a:lnTo>
                <a:lnTo>
                  <a:pt x="4802" y="2898"/>
                </a:lnTo>
                <a:lnTo>
                  <a:pt x="4815" y="2899"/>
                </a:lnTo>
                <a:lnTo>
                  <a:pt x="4124" y="3011"/>
                </a:lnTo>
                <a:lnTo>
                  <a:pt x="3452" y="3027"/>
                </a:lnTo>
                <a:cubicBezTo>
                  <a:pt x="3448" y="3028"/>
                  <a:pt x="3443" y="3026"/>
                  <a:pt x="3439" y="3024"/>
                </a:cubicBezTo>
                <a:lnTo>
                  <a:pt x="2751" y="2624"/>
                </a:lnTo>
                <a:cubicBezTo>
                  <a:pt x="2749" y="2623"/>
                  <a:pt x="2746" y="2621"/>
                  <a:pt x="2744" y="2618"/>
                </a:cubicBezTo>
                <a:lnTo>
                  <a:pt x="2056" y="1722"/>
                </a:lnTo>
                <a:lnTo>
                  <a:pt x="2078" y="1731"/>
                </a:lnTo>
                <a:lnTo>
                  <a:pt x="1390" y="1811"/>
                </a:lnTo>
                <a:lnTo>
                  <a:pt x="1397" y="1810"/>
                </a:lnTo>
                <a:lnTo>
                  <a:pt x="725" y="2098"/>
                </a:lnTo>
                <a:cubicBezTo>
                  <a:pt x="719" y="2100"/>
                  <a:pt x="712" y="2100"/>
                  <a:pt x="706" y="2097"/>
                </a:cubicBezTo>
                <a:cubicBezTo>
                  <a:pt x="700" y="2095"/>
                  <a:pt x="695" y="2089"/>
                  <a:pt x="693" y="2083"/>
                </a:cubicBezTo>
                <a:lnTo>
                  <a:pt x="5" y="35"/>
                </a:lnTo>
                <a:cubicBezTo>
                  <a:pt x="0" y="23"/>
                  <a:pt x="7" y="9"/>
                  <a:pt x="20" y="5"/>
                </a:cubicBezTo>
                <a:cubicBezTo>
                  <a:pt x="32" y="0"/>
                  <a:pt x="46" y="7"/>
                  <a:pt x="50" y="20"/>
                </a:cubicBez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3" name="Freeform 67"/>
          <p:cNvSpPr>
            <a:spLocks noEditPoints="1"/>
          </p:cNvSpPr>
          <p:nvPr/>
        </p:nvSpPr>
        <p:spPr bwMode="auto">
          <a:xfrm>
            <a:off x="1435101" y="2044700"/>
            <a:ext cx="7054851" cy="2968625"/>
          </a:xfrm>
          <a:custGeom>
            <a:avLst/>
            <a:gdLst/>
            <a:ahLst/>
            <a:cxnLst>
              <a:cxn ang="0">
                <a:pos x="84" y="94"/>
              </a:cxn>
              <a:cxn ang="0">
                <a:pos x="47" y="2"/>
              </a:cxn>
              <a:cxn ang="0">
                <a:pos x="0" y="90"/>
              </a:cxn>
              <a:cxn ang="0">
                <a:pos x="342" y="862"/>
              </a:cxn>
              <a:cxn ang="0">
                <a:pos x="305" y="776"/>
              </a:cxn>
              <a:cxn ang="0">
                <a:pos x="252" y="858"/>
              </a:cxn>
              <a:cxn ang="0">
                <a:pos x="600" y="754"/>
              </a:cxn>
              <a:cxn ang="0">
                <a:pos x="557" y="662"/>
              </a:cxn>
              <a:cxn ang="0">
                <a:pos x="510" y="750"/>
              </a:cxn>
              <a:cxn ang="0">
                <a:pos x="852" y="730"/>
              </a:cxn>
              <a:cxn ang="0">
                <a:pos x="815" y="638"/>
              </a:cxn>
              <a:cxn ang="0">
                <a:pos x="768" y="726"/>
              </a:cxn>
              <a:cxn ang="0">
                <a:pos x="1110" y="1060"/>
              </a:cxn>
              <a:cxn ang="0">
                <a:pos x="1073" y="974"/>
              </a:cxn>
              <a:cxn ang="0">
                <a:pos x="1020" y="1056"/>
              </a:cxn>
              <a:cxn ang="0">
                <a:pos x="1368" y="1210"/>
              </a:cxn>
              <a:cxn ang="0">
                <a:pos x="1331" y="1118"/>
              </a:cxn>
              <a:cxn ang="0">
                <a:pos x="1278" y="1206"/>
              </a:cxn>
              <a:cxn ang="0">
                <a:pos x="1626" y="1204"/>
              </a:cxn>
              <a:cxn ang="0">
                <a:pos x="1583" y="1112"/>
              </a:cxn>
              <a:cxn ang="0">
                <a:pos x="1536" y="1200"/>
              </a:cxn>
              <a:cxn ang="0">
                <a:pos x="1878" y="1162"/>
              </a:cxn>
              <a:cxn ang="0">
                <a:pos x="1841" y="1076"/>
              </a:cxn>
              <a:cxn ang="0">
                <a:pos x="1794" y="1158"/>
              </a:cxn>
              <a:cxn ang="0">
                <a:pos x="2136" y="1270"/>
              </a:cxn>
              <a:cxn ang="0">
                <a:pos x="2099" y="1178"/>
              </a:cxn>
              <a:cxn ang="0">
                <a:pos x="2046" y="1266"/>
              </a:cxn>
              <a:cxn ang="0">
                <a:pos x="2394" y="1588"/>
              </a:cxn>
              <a:cxn ang="0">
                <a:pos x="2351" y="1502"/>
              </a:cxn>
              <a:cxn ang="0">
                <a:pos x="2304" y="1584"/>
              </a:cxn>
              <a:cxn ang="0">
                <a:pos x="2646" y="1738"/>
              </a:cxn>
              <a:cxn ang="0">
                <a:pos x="2609" y="1646"/>
              </a:cxn>
              <a:cxn ang="0">
                <a:pos x="2562" y="1734"/>
              </a:cxn>
              <a:cxn ang="0">
                <a:pos x="2904" y="1786"/>
              </a:cxn>
              <a:cxn ang="0">
                <a:pos x="2867" y="1700"/>
              </a:cxn>
              <a:cxn ang="0">
                <a:pos x="2814" y="1782"/>
              </a:cxn>
              <a:cxn ang="0">
                <a:pos x="3162" y="1840"/>
              </a:cxn>
              <a:cxn ang="0">
                <a:pos x="3119" y="1748"/>
              </a:cxn>
              <a:cxn ang="0">
                <a:pos x="3072" y="1836"/>
              </a:cxn>
              <a:cxn ang="0">
                <a:pos x="3414" y="1870"/>
              </a:cxn>
              <a:cxn ang="0">
                <a:pos x="3377" y="1778"/>
              </a:cxn>
              <a:cxn ang="0">
                <a:pos x="3330" y="1866"/>
              </a:cxn>
              <a:cxn ang="0">
                <a:pos x="3672" y="1840"/>
              </a:cxn>
              <a:cxn ang="0">
                <a:pos x="3635" y="1754"/>
              </a:cxn>
              <a:cxn ang="0">
                <a:pos x="3582" y="1836"/>
              </a:cxn>
              <a:cxn ang="0">
                <a:pos x="3930" y="1834"/>
              </a:cxn>
              <a:cxn ang="0">
                <a:pos x="3887" y="1742"/>
              </a:cxn>
              <a:cxn ang="0">
                <a:pos x="3840" y="1830"/>
              </a:cxn>
              <a:cxn ang="0">
                <a:pos x="4182" y="1840"/>
              </a:cxn>
              <a:cxn ang="0">
                <a:pos x="4145" y="1754"/>
              </a:cxn>
              <a:cxn ang="0">
                <a:pos x="4098" y="1836"/>
              </a:cxn>
              <a:cxn ang="0">
                <a:pos x="4440" y="1864"/>
              </a:cxn>
              <a:cxn ang="0">
                <a:pos x="4403" y="1772"/>
              </a:cxn>
              <a:cxn ang="0">
                <a:pos x="4350" y="1860"/>
              </a:cxn>
            </a:cxnLst>
            <a:rect l="0" t="0" r="r" b="b"/>
            <a:pathLst>
              <a:path w="4444" h="1870">
                <a:moveTo>
                  <a:pt x="84" y="94"/>
                </a:moveTo>
                <a:lnTo>
                  <a:pt x="0" y="4"/>
                </a:lnTo>
                <a:lnTo>
                  <a:pt x="4" y="0"/>
                </a:lnTo>
                <a:lnTo>
                  <a:pt x="88" y="90"/>
                </a:lnTo>
                <a:lnTo>
                  <a:pt x="84" y="94"/>
                </a:lnTo>
                <a:close/>
                <a:moveTo>
                  <a:pt x="47" y="2"/>
                </a:moveTo>
                <a:lnTo>
                  <a:pt x="47" y="92"/>
                </a:lnTo>
                <a:lnTo>
                  <a:pt x="41" y="92"/>
                </a:lnTo>
                <a:lnTo>
                  <a:pt x="41" y="2"/>
                </a:lnTo>
                <a:lnTo>
                  <a:pt x="47" y="2"/>
                </a:lnTo>
                <a:close/>
                <a:moveTo>
                  <a:pt x="0" y="90"/>
                </a:moveTo>
                <a:lnTo>
                  <a:pt x="84" y="0"/>
                </a:lnTo>
                <a:lnTo>
                  <a:pt x="88" y="4"/>
                </a:lnTo>
                <a:lnTo>
                  <a:pt x="4" y="94"/>
                </a:lnTo>
                <a:lnTo>
                  <a:pt x="0" y="90"/>
                </a:lnTo>
                <a:close/>
                <a:moveTo>
                  <a:pt x="342" y="862"/>
                </a:moveTo>
                <a:lnTo>
                  <a:pt x="252" y="778"/>
                </a:lnTo>
                <a:lnTo>
                  <a:pt x="256" y="774"/>
                </a:lnTo>
                <a:lnTo>
                  <a:pt x="346" y="858"/>
                </a:lnTo>
                <a:lnTo>
                  <a:pt x="342" y="862"/>
                </a:lnTo>
                <a:close/>
                <a:moveTo>
                  <a:pt x="305" y="776"/>
                </a:moveTo>
                <a:lnTo>
                  <a:pt x="305" y="860"/>
                </a:lnTo>
                <a:lnTo>
                  <a:pt x="299" y="860"/>
                </a:lnTo>
                <a:lnTo>
                  <a:pt x="299" y="776"/>
                </a:lnTo>
                <a:lnTo>
                  <a:pt x="305" y="776"/>
                </a:lnTo>
                <a:close/>
                <a:moveTo>
                  <a:pt x="252" y="858"/>
                </a:moveTo>
                <a:lnTo>
                  <a:pt x="342" y="774"/>
                </a:lnTo>
                <a:lnTo>
                  <a:pt x="346" y="778"/>
                </a:lnTo>
                <a:lnTo>
                  <a:pt x="256" y="862"/>
                </a:lnTo>
                <a:lnTo>
                  <a:pt x="252" y="858"/>
                </a:lnTo>
                <a:close/>
                <a:moveTo>
                  <a:pt x="600" y="754"/>
                </a:moveTo>
                <a:lnTo>
                  <a:pt x="510" y="664"/>
                </a:lnTo>
                <a:lnTo>
                  <a:pt x="514" y="660"/>
                </a:lnTo>
                <a:lnTo>
                  <a:pt x="604" y="750"/>
                </a:lnTo>
                <a:lnTo>
                  <a:pt x="600" y="754"/>
                </a:lnTo>
                <a:close/>
                <a:moveTo>
                  <a:pt x="557" y="662"/>
                </a:moveTo>
                <a:lnTo>
                  <a:pt x="557" y="752"/>
                </a:lnTo>
                <a:lnTo>
                  <a:pt x="551" y="752"/>
                </a:lnTo>
                <a:lnTo>
                  <a:pt x="551" y="662"/>
                </a:lnTo>
                <a:lnTo>
                  <a:pt x="557" y="662"/>
                </a:lnTo>
                <a:close/>
                <a:moveTo>
                  <a:pt x="510" y="750"/>
                </a:moveTo>
                <a:lnTo>
                  <a:pt x="600" y="660"/>
                </a:lnTo>
                <a:lnTo>
                  <a:pt x="604" y="664"/>
                </a:lnTo>
                <a:lnTo>
                  <a:pt x="514" y="754"/>
                </a:lnTo>
                <a:lnTo>
                  <a:pt x="510" y="750"/>
                </a:lnTo>
                <a:close/>
                <a:moveTo>
                  <a:pt x="852" y="730"/>
                </a:moveTo>
                <a:lnTo>
                  <a:pt x="768" y="640"/>
                </a:lnTo>
                <a:lnTo>
                  <a:pt x="772" y="636"/>
                </a:lnTo>
                <a:lnTo>
                  <a:pt x="856" y="726"/>
                </a:lnTo>
                <a:lnTo>
                  <a:pt x="852" y="730"/>
                </a:lnTo>
                <a:close/>
                <a:moveTo>
                  <a:pt x="815" y="638"/>
                </a:moveTo>
                <a:lnTo>
                  <a:pt x="815" y="728"/>
                </a:lnTo>
                <a:lnTo>
                  <a:pt x="809" y="728"/>
                </a:lnTo>
                <a:lnTo>
                  <a:pt x="809" y="638"/>
                </a:lnTo>
                <a:lnTo>
                  <a:pt x="815" y="638"/>
                </a:lnTo>
                <a:close/>
                <a:moveTo>
                  <a:pt x="768" y="726"/>
                </a:moveTo>
                <a:lnTo>
                  <a:pt x="852" y="636"/>
                </a:lnTo>
                <a:lnTo>
                  <a:pt x="856" y="640"/>
                </a:lnTo>
                <a:lnTo>
                  <a:pt x="772" y="730"/>
                </a:lnTo>
                <a:lnTo>
                  <a:pt x="768" y="726"/>
                </a:lnTo>
                <a:close/>
                <a:moveTo>
                  <a:pt x="1110" y="1060"/>
                </a:moveTo>
                <a:lnTo>
                  <a:pt x="1020" y="976"/>
                </a:lnTo>
                <a:lnTo>
                  <a:pt x="1024" y="972"/>
                </a:lnTo>
                <a:lnTo>
                  <a:pt x="1114" y="1056"/>
                </a:lnTo>
                <a:lnTo>
                  <a:pt x="1110" y="1060"/>
                </a:lnTo>
                <a:close/>
                <a:moveTo>
                  <a:pt x="1073" y="974"/>
                </a:moveTo>
                <a:lnTo>
                  <a:pt x="1073" y="1058"/>
                </a:lnTo>
                <a:lnTo>
                  <a:pt x="1067" y="1058"/>
                </a:lnTo>
                <a:lnTo>
                  <a:pt x="1067" y="974"/>
                </a:lnTo>
                <a:lnTo>
                  <a:pt x="1073" y="974"/>
                </a:lnTo>
                <a:close/>
                <a:moveTo>
                  <a:pt x="1020" y="1056"/>
                </a:moveTo>
                <a:lnTo>
                  <a:pt x="1110" y="972"/>
                </a:lnTo>
                <a:lnTo>
                  <a:pt x="1114" y="976"/>
                </a:lnTo>
                <a:lnTo>
                  <a:pt x="1024" y="1060"/>
                </a:lnTo>
                <a:lnTo>
                  <a:pt x="1020" y="1056"/>
                </a:lnTo>
                <a:close/>
                <a:moveTo>
                  <a:pt x="1368" y="1210"/>
                </a:moveTo>
                <a:lnTo>
                  <a:pt x="1278" y="1120"/>
                </a:lnTo>
                <a:lnTo>
                  <a:pt x="1282" y="1116"/>
                </a:lnTo>
                <a:lnTo>
                  <a:pt x="1372" y="1206"/>
                </a:lnTo>
                <a:lnTo>
                  <a:pt x="1368" y="1210"/>
                </a:lnTo>
                <a:close/>
                <a:moveTo>
                  <a:pt x="1331" y="1118"/>
                </a:moveTo>
                <a:lnTo>
                  <a:pt x="1331" y="1208"/>
                </a:lnTo>
                <a:lnTo>
                  <a:pt x="1325" y="1208"/>
                </a:lnTo>
                <a:lnTo>
                  <a:pt x="1325" y="1118"/>
                </a:lnTo>
                <a:lnTo>
                  <a:pt x="1331" y="1118"/>
                </a:lnTo>
                <a:close/>
                <a:moveTo>
                  <a:pt x="1278" y="1206"/>
                </a:moveTo>
                <a:lnTo>
                  <a:pt x="1368" y="1116"/>
                </a:lnTo>
                <a:lnTo>
                  <a:pt x="1372" y="1120"/>
                </a:lnTo>
                <a:lnTo>
                  <a:pt x="1282" y="1210"/>
                </a:lnTo>
                <a:lnTo>
                  <a:pt x="1278" y="1206"/>
                </a:lnTo>
                <a:close/>
                <a:moveTo>
                  <a:pt x="1626" y="1204"/>
                </a:moveTo>
                <a:lnTo>
                  <a:pt x="1536" y="1114"/>
                </a:lnTo>
                <a:lnTo>
                  <a:pt x="1540" y="1110"/>
                </a:lnTo>
                <a:lnTo>
                  <a:pt x="1630" y="1200"/>
                </a:lnTo>
                <a:lnTo>
                  <a:pt x="1626" y="1204"/>
                </a:lnTo>
                <a:close/>
                <a:moveTo>
                  <a:pt x="1583" y="1112"/>
                </a:moveTo>
                <a:lnTo>
                  <a:pt x="1583" y="1202"/>
                </a:lnTo>
                <a:lnTo>
                  <a:pt x="1577" y="1202"/>
                </a:lnTo>
                <a:lnTo>
                  <a:pt x="1577" y="1112"/>
                </a:lnTo>
                <a:lnTo>
                  <a:pt x="1583" y="1112"/>
                </a:lnTo>
                <a:close/>
                <a:moveTo>
                  <a:pt x="1536" y="1200"/>
                </a:moveTo>
                <a:lnTo>
                  <a:pt x="1626" y="1110"/>
                </a:lnTo>
                <a:lnTo>
                  <a:pt x="1630" y="1114"/>
                </a:lnTo>
                <a:lnTo>
                  <a:pt x="1540" y="1204"/>
                </a:lnTo>
                <a:lnTo>
                  <a:pt x="1536" y="1200"/>
                </a:lnTo>
                <a:close/>
                <a:moveTo>
                  <a:pt x="1878" y="1162"/>
                </a:moveTo>
                <a:lnTo>
                  <a:pt x="1794" y="1078"/>
                </a:lnTo>
                <a:lnTo>
                  <a:pt x="1798" y="1074"/>
                </a:lnTo>
                <a:lnTo>
                  <a:pt x="1882" y="1158"/>
                </a:lnTo>
                <a:lnTo>
                  <a:pt x="1878" y="1162"/>
                </a:lnTo>
                <a:close/>
                <a:moveTo>
                  <a:pt x="1841" y="1076"/>
                </a:moveTo>
                <a:lnTo>
                  <a:pt x="1841" y="1160"/>
                </a:lnTo>
                <a:lnTo>
                  <a:pt x="1835" y="1160"/>
                </a:lnTo>
                <a:lnTo>
                  <a:pt x="1835" y="1076"/>
                </a:lnTo>
                <a:lnTo>
                  <a:pt x="1841" y="1076"/>
                </a:lnTo>
                <a:close/>
                <a:moveTo>
                  <a:pt x="1794" y="1158"/>
                </a:moveTo>
                <a:lnTo>
                  <a:pt x="1878" y="1074"/>
                </a:lnTo>
                <a:lnTo>
                  <a:pt x="1882" y="1078"/>
                </a:lnTo>
                <a:lnTo>
                  <a:pt x="1798" y="1162"/>
                </a:lnTo>
                <a:lnTo>
                  <a:pt x="1794" y="1158"/>
                </a:lnTo>
                <a:close/>
                <a:moveTo>
                  <a:pt x="2136" y="1270"/>
                </a:moveTo>
                <a:lnTo>
                  <a:pt x="2046" y="1180"/>
                </a:lnTo>
                <a:lnTo>
                  <a:pt x="2050" y="1176"/>
                </a:lnTo>
                <a:lnTo>
                  <a:pt x="2140" y="1266"/>
                </a:lnTo>
                <a:lnTo>
                  <a:pt x="2136" y="1270"/>
                </a:lnTo>
                <a:close/>
                <a:moveTo>
                  <a:pt x="2099" y="1178"/>
                </a:moveTo>
                <a:lnTo>
                  <a:pt x="2099" y="1268"/>
                </a:lnTo>
                <a:lnTo>
                  <a:pt x="2093" y="1268"/>
                </a:lnTo>
                <a:lnTo>
                  <a:pt x="2093" y="1178"/>
                </a:lnTo>
                <a:lnTo>
                  <a:pt x="2099" y="1178"/>
                </a:lnTo>
                <a:close/>
                <a:moveTo>
                  <a:pt x="2046" y="1266"/>
                </a:moveTo>
                <a:lnTo>
                  <a:pt x="2136" y="1176"/>
                </a:lnTo>
                <a:lnTo>
                  <a:pt x="2140" y="1180"/>
                </a:lnTo>
                <a:lnTo>
                  <a:pt x="2050" y="1270"/>
                </a:lnTo>
                <a:lnTo>
                  <a:pt x="2046" y="1266"/>
                </a:lnTo>
                <a:close/>
                <a:moveTo>
                  <a:pt x="2394" y="1588"/>
                </a:moveTo>
                <a:lnTo>
                  <a:pt x="2304" y="1504"/>
                </a:lnTo>
                <a:lnTo>
                  <a:pt x="2308" y="1500"/>
                </a:lnTo>
                <a:lnTo>
                  <a:pt x="2398" y="1584"/>
                </a:lnTo>
                <a:lnTo>
                  <a:pt x="2394" y="1588"/>
                </a:lnTo>
                <a:close/>
                <a:moveTo>
                  <a:pt x="2351" y="1502"/>
                </a:moveTo>
                <a:lnTo>
                  <a:pt x="2351" y="1586"/>
                </a:lnTo>
                <a:lnTo>
                  <a:pt x="2345" y="1586"/>
                </a:lnTo>
                <a:lnTo>
                  <a:pt x="2345" y="1502"/>
                </a:lnTo>
                <a:lnTo>
                  <a:pt x="2351" y="1502"/>
                </a:lnTo>
                <a:close/>
                <a:moveTo>
                  <a:pt x="2304" y="1584"/>
                </a:moveTo>
                <a:lnTo>
                  <a:pt x="2394" y="1500"/>
                </a:lnTo>
                <a:lnTo>
                  <a:pt x="2398" y="1504"/>
                </a:lnTo>
                <a:lnTo>
                  <a:pt x="2308" y="1588"/>
                </a:lnTo>
                <a:lnTo>
                  <a:pt x="2304" y="1584"/>
                </a:lnTo>
                <a:close/>
                <a:moveTo>
                  <a:pt x="2646" y="1738"/>
                </a:moveTo>
                <a:lnTo>
                  <a:pt x="2562" y="1648"/>
                </a:lnTo>
                <a:lnTo>
                  <a:pt x="2566" y="1644"/>
                </a:lnTo>
                <a:lnTo>
                  <a:pt x="2650" y="1734"/>
                </a:lnTo>
                <a:lnTo>
                  <a:pt x="2646" y="1738"/>
                </a:lnTo>
                <a:close/>
                <a:moveTo>
                  <a:pt x="2609" y="1646"/>
                </a:moveTo>
                <a:lnTo>
                  <a:pt x="2609" y="1736"/>
                </a:lnTo>
                <a:lnTo>
                  <a:pt x="2603" y="1736"/>
                </a:lnTo>
                <a:lnTo>
                  <a:pt x="2603" y="1646"/>
                </a:lnTo>
                <a:lnTo>
                  <a:pt x="2609" y="1646"/>
                </a:lnTo>
                <a:close/>
                <a:moveTo>
                  <a:pt x="2562" y="1734"/>
                </a:moveTo>
                <a:lnTo>
                  <a:pt x="2646" y="1644"/>
                </a:lnTo>
                <a:lnTo>
                  <a:pt x="2650" y="1648"/>
                </a:lnTo>
                <a:lnTo>
                  <a:pt x="2566" y="1738"/>
                </a:lnTo>
                <a:lnTo>
                  <a:pt x="2562" y="1734"/>
                </a:lnTo>
                <a:close/>
                <a:moveTo>
                  <a:pt x="2904" y="1786"/>
                </a:moveTo>
                <a:lnTo>
                  <a:pt x="2814" y="1702"/>
                </a:lnTo>
                <a:lnTo>
                  <a:pt x="2818" y="1698"/>
                </a:lnTo>
                <a:lnTo>
                  <a:pt x="2908" y="1782"/>
                </a:lnTo>
                <a:lnTo>
                  <a:pt x="2904" y="1786"/>
                </a:lnTo>
                <a:close/>
                <a:moveTo>
                  <a:pt x="2867" y="1700"/>
                </a:moveTo>
                <a:lnTo>
                  <a:pt x="2867" y="1784"/>
                </a:lnTo>
                <a:lnTo>
                  <a:pt x="2861" y="1784"/>
                </a:lnTo>
                <a:lnTo>
                  <a:pt x="2861" y="1700"/>
                </a:lnTo>
                <a:lnTo>
                  <a:pt x="2867" y="1700"/>
                </a:lnTo>
                <a:close/>
                <a:moveTo>
                  <a:pt x="2814" y="1782"/>
                </a:moveTo>
                <a:lnTo>
                  <a:pt x="2904" y="1698"/>
                </a:lnTo>
                <a:lnTo>
                  <a:pt x="2908" y="1702"/>
                </a:lnTo>
                <a:lnTo>
                  <a:pt x="2818" y="1786"/>
                </a:lnTo>
                <a:lnTo>
                  <a:pt x="2814" y="1782"/>
                </a:lnTo>
                <a:close/>
                <a:moveTo>
                  <a:pt x="3162" y="1840"/>
                </a:moveTo>
                <a:lnTo>
                  <a:pt x="3072" y="1750"/>
                </a:lnTo>
                <a:lnTo>
                  <a:pt x="3076" y="1746"/>
                </a:lnTo>
                <a:lnTo>
                  <a:pt x="3166" y="1836"/>
                </a:lnTo>
                <a:lnTo>
                  <a:pt x="3162" y="1840"/>
                </a:lnTo>
                <a:close/>
                <a:moveTo>
                  <a:pt x="3119" y="1748"/>
                </a:moveTo>
                <a:lnTo>
                  <a:pt x="3119" y="1838"/>
                </a:lnTo>
                <a:lnTo>
                  <a:pt x="3113" y="1838"/>
                </a:lnTo>
                <a:lnTo>
                  <a:pt x="3113" y="1748"/>
                </a:lnTo>
                <a:lnTo>
                  <a:pt x="3119" y="1748"/>
                </a:lnTo>
                <a:close/>
                <a:moveTo>
                  <a:pt x="3072" y="1836"/>
                </a:moveTo>
                <a:lnTo>
                  <a:pt x="3162" y="1746"/>
                </a:lnTo>
                <a:lnTo>
                  <a:pt x="3166" y="1750"/>
                </a:lnTo>
                <a:lnTo>
                  <a:pt x="3076" y="1840"/>
                </a:lnTo>
                <a:lnTo>
                  <a:pt x="3072" y="1836"/>
                </a:lnTo>
                <a:close/>
                <a:moveTo>
                  <a:pt x="3414" y="1870"/>
                </a:moveTo>
                <a:lnTo>
                  <a:pt x="3330" y="1780"/>
                </a:lnTo>
                <a:lnTo>
                  <a:pt x="3334" y="1776"/>
                </a:lnTo>
                <a:lnTo>
                  <a:pt x="3418" y="1866"/>
                </a:lnTo>
                <a:lnTo>
                  <a:pt x="3414" y="1870"/>
                </a:lnTo>
                <a:close/>
                <a:moveTo>
                  <a:pt x="3377" y="1778"/>
                </a:moveTo>
                <a:lnTo>
                  <a:pt x="3377" y="1868"/>
                </a:lnTo>
                <a:lnTo>
                  <a:pt x="3371" y="1868"/>
                </a:lnTo>
                <a:lnTo>
                  <a:pt x="3371" y="1778"/>
                </a:lnTo>
                <a:lnTo>
                  <a:pt x="3377" y="1778"/>
                </a:lnTo>
                <a:close/>
                <a:moveTo>
                  <a:pt x="3330" y="1866"/>
                </a:moveTo>
                <a:lnTo>
                  <a:pt x="3414" y="1776"/>
                </a:lnTo>
                <a:lnTo>
                  <a:pt x="3418" y="1780"/>
                </a:lnTo>
                <a:lnTo>
                  <a:pt x="3334" y="1870"/>
                </a:lnTo>
                <a:lnTo>
                  <a:pt x="3330" y="1866"/>
                </a:lnTo>
                <a:close/>
                <a:moveTo>
                  <a:pt x="3672" y="1840"/>
                </a:moveTo>
                <a:lnTo>
                  <a:pt x="3582" y="1756"/>
                </a:lnTo>
                <a:lnTo>
                  <a:pt x="3586" y="1752"/>
                </a:lnTo>
                <a:lnTo>
                  <a:pt x="3676" y="1836"/>
                </a:lnTo>
                <a:lnTo>
                  <a:pt x="3672" y="1840"/>
                </a:lnTo>
                <a:close/>
                <a:moveTo>
                  <a:pt x="3635" y="1754"/>
                </a:moveTo>
                <a:lnTo>
                  <a:pt x="3635" y="1838"/>
                </a:lnTo>
                <a:lnTo>
                  <a:pt x="3629" y="1838"/>
                </a:lnTo>
                <a:lnTo>
                  <a:pt x="3629" y="1754"/>
                </a:lnTo>
                <a:lnTo>
                  <a:pt x="3635" y="1754"/>
                </a:lnTo>
                <a:close/>
                <a:moveTo>
                  <a:pt x="3582" y="1836"/>
                </a:moveTo>
                <a:lnTo>
                  <a:pt x="3672" y="1752"/>
                </a:lnTo>
                <a:lnTo>
                  <a:pt x="3676" y="1756"/>
                </a:lnTo>
                <a:lnTo>
                  <a:pt x="3586" y="1840"/>
                </a:lnTo>
                <a:lnTo>
                  <a:pt x="3582" y="1836"/>
                </a:lnTo>
                <a:close/>
                <a:moveTo>
                  <a:pt x="3930" y="1834"/>
                </a:moveTo>
                <a:lnTo>
                  <a:pt x="3840" y="1744"/>
                </a:lnTo>
                <a:lnTo>
                  <a:pt x="3844" y="1740"/>
                </a:lnTo>
                <a:lnTo>
                  <a:pt x="3934" y="1830"/>
                </a:lnTo>
                <a:lnTo>
                  <a:pt x="3930" y="1834"/>
                </a:lnTo>
                <a:close/>
                <a:moveTo>
                  <a:pt x="3887" y="1742"/>
                </a:moveTo>
                <a:lnTo>
                  <a:pt x="3887" y="1832"/>
                </a:lnTo>
                <a:lnTo>
                  <a:pt x="3881" y="1832"/>
                </a:lnTo>
                <a:lnTo>
                  <a:pt x="3881" y="1742"/>
                </a:lnTo>
                <a:lnTo>
                  <a:pt x="3887" y="1742"/>
                </a:lnTo>
                <a:close/>
                <a:moveTo>
                  <a:pt x="3840" y="1830"/>
                </a:moveTo>
                <a:lnTo>
                  <a:pt x="3930" y="1740"/>
                </a:lnTo>
                <a:lnTo>
                  <a:pt x="3934" y="1744"/>
                </a:lnTo>
                <a:lnTo>
                  <a:pt x="3844" y="1834"/>
                </a:lnTo>
                <a:lnTo>
                  <a:pt x="3840" y="1830"/>
                </a:lnTo>
                <a:close/>
                <a:moveTo>
                  <a:pt x="4182" y="1840"/>
                </a:moveTo>
                <a:lnTo>
                  <a:pt x="4098" y="1756"/>
                </a:lnTo>
                <a:lnTo>
                  <a:pt x="4102" y="1752"/>
                </a:lnTo>
                <a:lnTo>
                  <a:pt x="4186" y="1836"/>
                </a:lnTo>
                <a:lnTo>
                  <a:pt x="4182" y="1840"/>
                </a:lnTo>
                <a:close/>
                <a:moveTo>
                  <a:pt x="4145" y="1754"/>
                </a:moveTo>
                <a:lnTo>
                  <a:pt x="4145" y="1838"/>
                </a:lnTo>
                <a:lnTo>
                  <a:pt x="4139" y="1838"/>
                </a:lnTo>
                <a:lnTo>
                  <a:pt x="4139" y="1754"/>
                </a:lnTo>
                <a:lnTo>
                  <a:pt x="4145" y="1754"/>
                </a:lnTo>
                <a:close/>
                <a:moveTo>
                  <a:pt x="4098" y="1836"/>
                </a:moveTo>
                <a:lnTo>
                  <a:pt x="4182" y="1752"/>
                </a:lnTo>
                <a:lnTo>
                  <a:pt x="4186" y="1756"/>
                </a:lnTo>
                <a:lnTo>
                  <a:pt x="4102" y="1840"/>
                </a:lnTo>
                <a:lnTo>
                  <a:pt x="4098" y="1836"/>
                </a:lnTo>
                <a:close/>
                <a:moveTo>
                  <a:pt x="4440" y="1864"/>
                </a:moveTo>
                <a:lnTo>
                  <a:pt x="4350" y="1774"/>
                </a:lnTo>
                <a:lnTo>
                  <a:pt x="4354" y="1770"/>
                </a:lnTo>
                <a:lnTo>
                  <a:pt x="4444" y="1860"/>
                </a:lnTo>
                <a:lnTo>
                  <a:pt x="4440" y="1864"/>
                </a:lnTo>
                <a:close/>
                <a:moveTo>
                  <a:pt x="4403" y="1772"/>
                </a:moveTo>
                <a:lnTo>
                  <a:pt x="4403" y="1862"/>
                </a:lnTo>
                <a:lnTo>
                  <a:pt x="4397" y="1862"/>
                </a:lnTo>
                <a:lnTo>
                  <a:pt x="4397" y="1772"/>
                </a:lnTo>
                <a:lnTo>
                  <a:pt x="4403" y="1772"/>
                </a:lnTo>
                <a:close/>
                <a:moveTo>
                  <a:pt x="4350" y="1860"/>
                </a:moveTo>
                <a:lnTo>
                  <a:pt x="4440" y="1770"/>
                </a:lnTo>
                <a:lnTo>
                  <a:pt x="4444" y="1774"/>
                </a:lnTo>
                <a:lnTo>
                  <a:pt x="4354" y="1864"/>
                </a:lnTo>
                <a:lnTo>
                  <a:pt x="4350" y="1860"/>
                </a:ln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4" name="Freeform 68"/>
          <p:cNvSpPr>
            <a:spLocks/>
          </p:cNvSpPr>
          <p:nvPr/>
        </p:nvSpPr>
        <p:spPr bwMode="auto">
          <a:xfrm>
            <a:off x="1489076" y="3986213"/>
            <a:ext cx="6945313" cy="895350"/>
          </a:xfrm>
          <a:custGeom>
            <a:avLst/>
            <a:gdLst/>
            <a:ahLst/>
            <a:cxnLst>
              <a:cxn ang="0">
                <a:pos x="32" y="17"/>
              </a:cxn>
              <a:cxn ang="0">
                <a:pos x="720" y="177"/>
              </a:cxn>
              <a:cxn ang="0">
                <a:pos x="714" y="176"/>
              </a:cxn>
              <a:cxn ang="0">
                <a:pos x="1386" y="160"/>
              </a:cxn>
              <a:cxn ang="0">
                <a:pos x="1381" y="161"/>
              </a:cxn>
              <a:cxn ang="0">
                <a:pos x="2069" y="1"/>
              </a:cxn>
              <a:cxn ang="0">
                <a:pos x="2087" y="4"/>
              </a:cxn>
              <a:cxn ang="0">
                <a:pos x="2775" y="404"/>
              </a:cxn>
              <a:cxn ang="0">
                <a:pos x="2761" y="400"/>
              </a:cxn>
              <a:cxn ang="0">
                <a:pos x="3449" y="368"/>
              </a:cxn>
              <a:cxn ang="0">
                <a:pos x="3456" y="369"/>
              </a:cxn>
              <a:cxn ang="0">
                <a:pos x="4128" y="529"/>
              </a:cxn>
              <a:cxn ang="0">
                <a:pos x="4132" y="530"/>
              </a:cxn>
              <a:cxn ang="0">
                <a:pos x="4820" y="818"/>
              </a:cxn>
              <a:cxn ang="0">
                <a:pos x="4812" y="817"/>
              </a:cxn>
              <a:cxn ang="0">
                <a:pos x="5500" y="865"/>
              </a:cxn>
              <a:cxn ang="0">
                <a:pos x="5508" y="866"/>
              </a:cxn>
              <a:cxn ang="0">
                <a:pos x="6180" y="1154"/>
              </a:cxn>
              <a:cxn ang="0">
                <a:pos x="6174" y="1153"/>
              </a:cxn>
              <a:cxn ang="0">
                <a:pos x="6862" y="1249"/>
              </a:cxn>
              <a:cxn ang="0">
                <a:pos x="7550" y="1361"/>
              </a:cxn>
              <a:cxn ang="0">
                <a:pos x="8222" y="1457"/>
              </a:cxn>
              <a:cxn ang="0">
                <a:pos x="8218" y="1456"/>
              </a:cxn>
              <a:cxn ang="0">
                <a:pos x="8906" y="1440"/>
              </a:cxn>
              <a:cxn ang="0">
                <a:pos x="9593" y="1393"/>
              </a:cxn>
              <a:cxn ang="0">
                <a:pos x="10266" y="1392"/>
              </a:cxn>
              <a:cxn ang="0">
                <a:pos x="10952" y="1329"/>
              </a:cxn>
              <a:cxn ang="0">
                <a:pos x="11644" y="1360"/>
              </a:cxn>
              <a:cxn ang="0">
                <a:pos x="11666" y="1386"/>
              </a:cxn>
              <a:cxn ang="0">
                <a:pos x="11641" y="1408"/>
              </a:cxn>
              <a:cxn ang="0">
                <a:pos x="10957" y="1376"/>
              </a:cxn>
              <a:cxn ang="0">
                <a:pos x="10266" y="1440"/>
              </a:cxn>
              <a:cxn ang="0">
                <a:pos x="9596" y="1440"/>
              </a:cxn>
              <a:cxn ang="0">
                <a:pos x="8907" y="1488"/>
              </a:cxn>
              <a:cxn ang="0">
                <a:pos x="8219" y="1504"/>
              </a:cxn>
              <a:cxn ang="0">
                <a:pos x="8215" y="1504"/>
              </a:cxn>
              <a:cxn ang="0">
                <a:pos x="7543" y="1408"/>
              </a:cxn>
              <a:cxn ang="0">
                <a:pos x="6855" y="1296"/>
              </a:cxn>
              <a:cxn ang="0">
                <a:pos x="6167" y="1200"/>
              </a:cxn>
              <a:cxn ang="0">
                <a:pos x="6161" y="1199"/>
              </a:cxn>
              <a:cxn ang="0">
                <a:pos x="5489" y="911"/>
              </a:cxn>
              <a:cxn ang="0">
                <a:pos x="5497" y="912"/>
              </a:cxn>
              <a:cxn ang="0">
                <a:pos x="4809" y="864"/>
              </a:cxn>
              <a:cxn ang="0">
                <a:pos x="4801" y="863"/>
              </a:cxn>
              <a:cxn ang="0">
                <a:pos x="4113" y="575"/>
              </a:cxn>
              <a:cxn ang="0">
                <a:pos x="4117" y="576"/>
              </a:cxn>
              <a:cxn ang="0">
                <a:pos x="3445" y="416"/>
              </a:cxn>
              <a:cxn ang="0">
                <a:pos x="3452" y="416"/>
              </a:cxn>
              <a:cxn ang="0">
                <a:pos x="2764" y="448"/>
              </a:cxn>
              <a:cxn ang="0">
                <a:pos x="2750" y="445"/>
              </a:cxn>
              <a:cxn ang="0">
                <a:pos x="2062" y="45"/>
              </a:cxn>
              <a:cxn ang="0">
                <a:pos x="2080" y="48"/>
              </a:cxn>
              <a:cxn ang="0">
                <a:pos x="1392" y="208"/>
              </a:cxn>
              <a:cxn ang="0">
                <a:pos x="1387" y="208"/>
              </a:cxn>
              <a:cxn ang="0">
                <a:pos x="715" y="224"/>
              </a:cxn>
              <a:cxn ang="0">
                <a:pos x="709" y="224"/>
              </a:cxn>
              <a:cxn ang="0">
                <a:pos x="21" y="64"/>
              </a:cxn>
              <a:cxn ang="0">
                <a:pos x="3" y="35"/>
              </a:cxn>
              <a:cxn ang="0">
                <a:pos x="32" y="17"/>
              </a:cxn>
            </a:cxnLst>
            <a:rect l="0" t="0" r="r" b="b"/>
            <a:pathLst>
              <a:path w="11667" h="1504">
                <a:moveTo>
                  <a:pt x="32" y="17"/>
                </a:moveTo>
                <a:lnTo>
                  <a:pt x="720" y="177"/>
                </a:lnTo>
                <a:lnTo>
                  <a:pt x="714" y="176"/>
                </a:lnTo>
                <a:lnTo>
                  <a:pt x="1386" y="160"/>
                </a:lnTo>
                <a:lnTo>
                  <a:pt x="1381" y="161"/>
                </a:lnTo>
                <a:lnTo>
                  <a:pt x="2069" y="1"/>
                </a:lnTo>
                <a:cubicBezTo>
                  <a:pt x="2075" y="0"/>
                  <a:pt x="2081" y="1"/>
                  <a:pt x="2087" y="4"/>
                </a:cubicBezTo>
                <a:lnTo>
                  <a:pt x="2775" y="404"/>
                </a:lnTo>
                <a:lnTo>
                  <a:pt x="2761" y="400"/>
                </a:lnTo>
                <a:lnTo>
                  <a:pt x="3449" y="368"/>
                </a:lnTo>
                <a:cubicBezTo>
                  <a:pt x="3452" y="368"/>
                  <a:pt x="3454" y="369"/>
                  <a:pt x="3456" y="369"/>
                </a:cubicBezTo>
                <a:lnTo>
                  <a:pt x="4128" y="529"/>
                </a:lnTo>
                <a:cubicBezTo>
                  <a:pt x="4129" y="529"/>
                  <a:pt x="4131" y="530"/>
                  <a:pt x="4132" y="530"/>
                </a:cubicBezTo>
                <a:lnTo>
                  <a:pt x="4820" y="818"/>
                </a:lnTo>
                <a:lnTo>
                  <a:pt x="4812" y="817"/>
                </a:lnTo>
                <a:lnTo>
                  <a:pt x="5500" y="865"/>
                </a:lnTo>
                <a:cubicBezTo>
                  <a:pt x="5503" y="865"/>
                  <a:pt x="5505" y="865"/>
                  <a:pt x="5508" y="866"/>
                </a:cubicBezTo>
                <a:lnTo>
                  <a:pt x="6180" y="1154"/>
                </a:lnTo>
                <a:lnTo>
                  <a:pt x="6174" y="1153"/>
                </a:lnTo>
                <a:lnTo>
                  <a:pt x="6862" y="1249"/>
                </a:lnTo>
                <a:lnTo>
                  <a:pt x="7550" y="1361"/>
                </a:lnTo>
                <a:lnTo>
                  <a:pt x="8222" y="1457"/>
                </a:lnTo>
                <a:lnTo>
                  <a:pt x="8218" y="1456"/>
                </a:lnTo>
                <a:lnTo>
                  <a:pt x="8906" y="1440"/>
                </a:lnTo>
                <a:lnTo>
                  <a:pt x="9593" y="1393"/>
                </a:lnTo>
                <a:lnTo>
                  <a:pt x="10266" y="1392"/>
                </a:lnTo>
                <a:lnTo>
                  <a:pt x="10952" y="1329"/>
                </a:lnTo>
                <a:lnTo>
                  <a:pt x="11644" y="1360"/>
                </a:lnTo>
                <a:cubicBezTo>
                  <a:pt x="11657" y="1361"/>
                  <a:pt x="11667" y="1372"/>
                  <a:pt x="11666" y="1386"/>
                </a:cubicBezTo>
                <a:cubicBezTo>
                  <a:pt x="11666" y="1399"/>
                  <a:pt x="11655" y="1409"/>
                  <a:pt x="11641" y="1408"/>
                </a:cubicBezTo>
                <a:lnTo>
                  <a:pt x="10957" y="1376"/>
                </a:lnTo>
                <a:lnTo>
                  <a:pt x="10266" y="1440"/>
                </a:lnTo>
                <a:lnTo>
                  <a:pt x="9596" y="1440"/>
                </a:lnTo>
                <a:lnTo>
                  <a:pt x="8907" y="1488"/>
                </a:lnTo>
                <a:lnTo>
                  <a:pt x="8219" y="1504"/>
                </a:lnTo>
                <a:cubicBezTo>
                  <a:pt x="8218" y="1504"/>
                  <a:pt x="8216" y="1504"/>
                  <a:pt x="8215" y="1504"/>
                </a:cubicBezTo>
                <a:lnTo>
                  <a:pt x="7543" y="1408"/>
                </a:lnTo>
                <a:lnTo>
                  <a:pt x="6855" y="1296"/>
                </a:lnTo>
                <a:lnTo>
                  <a:pt x="6167" y="1200"/>
                </a:lnTo>
                <a:cubicBezTo>
                  <a:pt x="6165" y="1200"/>
                  <a:pt x="6163" y="1199"/>
                  <a:pt x="6161" y="1199"/>
                </a:cubicBezTo>
                <a:lnTo>
                  <a:pt x="5489" y="911"/>
                </a:lnTo>
                <a:lnTo>
                  <a:pt x="5497" y="912"/>
                </a:lnTo>
                <a:lnTo>
                  <a:pt x="4809" y="864"/>
                </a:lnTo>
                <a:cubicBezTo>
                  <a:pt x="4806" y="864"/>
                  <a:pt x="4804" y="864"/>
                  <a:pt x="4801" y="863"/>
                </a:cubicBezTo>
                <a:lnTo>
                  <a:pt x="4113" y="575"/>
                </a:lnTo>
                <a:lnTo>
                  <a:pt x="4117" y="576"/>
                </a:lnTo>
                <a:lnTo>
                  <a:pt x="3445" y="416"/>
                </a:lnTo>
                <a:lnTo>
                  <a:pt x="3452" y="416"/>
                </a:lnTo>
                <a:lnTo>
                  <a:pt x="2764" y="448"/>
                </a:lnTo>
                <a:cubicBezTo>
                  <a:pt x="2759" y="449"/>
                  <a:pt x="2754" y="448"/>
                  <a:pt x="2750" y="445"/>
                </a:cubicBezTo>
                <a:lnTo>
                  <a:pt x="2062" y="45"/>
                </a:lnTo>
                <a:lnTo>
                  <a:pt x="2080" y="48"/>
                </a:lnTo>
                <a:lnTo>
                  <a:pt x="1392" y="208"/>
                </a:lnTo>
                <a:cubicBezTo>
                  <a:pt x="1390" y="208"/>
                  <a:pt x="1389" y="208"/>
                  <a:pt x="1387" y="208"/>
                </a:cubicBezTo>
                <a:lnTo>
                  <a:pt x="715" y="224"/>
                </a:lnTo>
                <a:cubicBezTo>
                  <a:pt x="713" y="225"/>
                  <a:pt x="711" y="224"/>
                  <a:pt x="709" y="224"/>
                </a:cubicBezTo>
                <a:lnTo>
                  <a:pt x="21" y="64"/>
                </a:lnTo>
                <a:cubicBezTo>
                  <a:pt x="8" y="61"/>
                  <a:pt x="0" y="48"/>
                  <a:pt x="3" y="35"/>
                </a:cubicBezTo>
                <a:cubicBezTo>
                  <a:pt x="6" y="22"/>
                  <a:pt x="19" y="14"/>
                  <a:pt x="32" y="17"/>
                </a:cubicBez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5" name="Freeform 69"/>
          <p:cNvSpPr>
            <a:spLocks/>
          </p:cNvSpPr>
          <p:nvPr/>
        </p:nvSpPr>
        <p:spPr bwMode="auto">
          <a:xfrm>
            <a:off x="1447801" y="39512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6" name="Freeform 70"/>
          <p:cNvSpPr>
            <a:spLocks noEditPoints="1"/>
          </p:cNvSpPr>
          <p:nvPr/>
        </p:nvSpPr>
        <p:spPr bwMode="auto">
          <a:xfrm>
            <a:off x="1443039" y="3946525"/>
            <a:ext cx="123825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5"/>
              </a:cxn>
              <a:cxn ang="0">
                <a:pos x="201" y="209"/>
              </a:cxn>
              <a:cxn ang="0">
                <a:pos x="8" y="209"/>
              </a:cxn>
              <a:cxn ang="0">
                <a:pos x="2" y="205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3"/>
              </a:cxn>
              <a:cxn ang="0">
                <a:pos x="201" y="193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9" y="2"/>
                  <a:pt x="101" y="0"/>
                  <a:pt x="105" y="0"/>
                </a:cubicBezTo>
                <a:cubicBezTo>
                  <a:pt x="108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8"/>
                  <a:pt x="203" y="209"/>
                  <a:pt x="201" y="209"/>
                </a:cubicBezTo>
                <a:lnTo>
                  <a:pt x="8" y="209"/>
                </a:lnTo>
                <a:cubicBezTo>
                  <a:pt x="6" y="209"/>
                  <a:pt x="3" y="208"/>
                  <a:pt x="2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3"/>
                </a:lnTo>
                <a:lnTo>
                  <a:pt x="201" y="193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7" name="Freeform 71"/>
          <p:cNvSpPr>
            <a:spLocks/>
          </p:cNvSpPr>
          <p:nvPr/>
        </p:nvSpPr>
        <p:spPr bwMode="auto">
          <a:xfrm>
            <a:off x="1854201" y="40401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8" name="Freeform 72"/>
          <p:cNvSpPr>
            <a:spLocks noEditPoints="1"/>
          </p:cNvSpPr>
          <p:nvPr/>
        </p:nvSpPr>
        <p:spPr bwMode="auto">
          <a:xfrm>
            <a:off x="1849439" y="4035425"/>
            <a:ext cx="123825" cy="125413"/>
          </a:xfrm>
          <a:custGeom>
            <a:avLst/>
            <a:gdLst/>
            <a:ahLst/>
            <a:cxnLst>
              <a:cxn ang="0">
                <a:pos x="98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7"/>
              </a:cxn>
              <a:cxn ang="0">
                <a:pos x="208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2" y="197"/>
              </a:cxn>
              <a:cxn ang="0">
                <a:pos x="98" y="4"/>
              </a:cxn>
              <a:cxn ang="0">
                <a:pos x="16" y="204"/>
              </a:cxn>
              <a:cxn ang="0">
                <a:pos x="9" y="193"/>
              </a:cxn>
              <a:cxn ang="0">
                <a:pos x="201" y="193"/>
              </a:cxn>
              <a:cxn ang="0">
                <a:pos x="194" y="204"/>
              </a:cxn>
              <a:cxn ang="0">
                <a:pos x="98" y="11"/>
              </a:cxn>
              <a:cxn ang="0">
                <a:pos x="112" y="11"/>
              </a:cxn>
              <a:cxn ang="0">
                <a:pos x="16" y="204"/>
              </a:cxn>
            </a:cxnLst>
            <a:rect l="0" t="0" r="r" b="b"/>
            <a:pathLst>
              <a:path w="209" h="209">
                <a:moveTo>
                  <a:pt x="98" y="4"/>
                </a:moveTo>
                <a:cubicBezTo>
                  <a:pt x="99" y="1"/>
                  <a:pt x="102" y="0"/>
                  <a:pt x="105" y="0"/>
                </a:cubicBezTo>
                <a:cubicBezTo>
                  <a:pt x="108" y="0"/>
                  <a:pt x="111" y="1"/>
                  <a:pt x="112" y="4"/>
                </a:cubicBezTo>
                <a:lnTo>
                  <a:pt x="208" y="197"/>
                </a:lnTo>
                <a:cubicBezTo>
                  <a:pt x="209" y="200"/>
                  <a:pt x="209" y="203"/>
                  <a:pt x="208" y="205"/>
                </a:cubicBezTo>
                <a:cubicBezTo>
                  <a:pt x="206" y="207"/>
                  <a:pt x="204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7"/>
                  <a:pt x="2" y="205"/>
                </a:cubicBezTo>
                <a:cubicBezTo>
                  <a:pt x="1" y="203"/>
                  <a:pt x="0" y="200"/>
                  <a:pt x="2" y="197"/>
                </a:cubicBezTo>
                <a:lnTo>
                  <a:pt x="98" y="4"/>
                </a:lnTo>
                <a:close/>
                <a:moveTo>
                  <a:pt x="16" y="204"/>
                </a:moveTo>
                <a:lnTo>
                  <a:pt x="9" y="193"/>
                </a:lnTo>
                <a:lnTo>
                  <a:pt x="201" y="193"/>
                </a:lnTo>
                <a:lnTo>
                  <a:pt x="194" y="204"/>
                </a:lnTo>
                <a:lnTo>
                  <a:pt x="98" y="11"/>
                </a:lnTo>
                <a:lnTo>
                  <a:pt x="112" y="11"/>
                </a:lnTo>
                <a:lnTo>
                  <a:pt x="16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9" name="Freeform 73"/>
          <p:cNvSpPr>
            <a:spLocks/>
          </p:cNvSpPr>
          <p:nvPr/>
        </p:nvSpPr>
        <p:spPr bwMode="auto">
          <a:xfrm>
            <a:off x="2262189" y="4032250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0" name="Freeform 74"/>
          <p:cNvSpPr>
            <a:spLocks noEditPoints="1"/>
          </p:cNvSpPr>
          <p:nvPr/>
        </p:nvSpPr>
        <p:spPr bwMode="auto">
          <a:xfrm>
            <a:off x="2257426" y="4027488"/>
            <a:ext cx="123825" cy="125413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8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8"/>
              </a:cxn>
              <a:cxn ang="0">
                <a:pos x="97" y="4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1" y="12"/>
              </a:cxn>
              <a:cxn ang="0">
                <a:pos x="15" y="205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4"/>
                </a:cubicBezTo>
                <a:lnTo>
                  <a:pt x="207" y="198"/>
                </a:lnTo>
                <a:cubicBezTo>
                  <a:pt x="209" y="200"/>
                  <a:pt x="208" y="203"/>
                  <a:pt x="207" y="205"/>
                </a:cubicBezTo>
                <a:cubicBezTo>
                  <a:pt x="205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4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1" y="12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1" name="Freeform 75"/>
          <p:cNvSpPr>
            <a:spLocks/>
          </p:cNvSpPr>
          <p:nvPr/>
        </p:nvSpPr>
        <p:spPr bwMode="auto">
          <a:xfrm>
            <a:off x="2668589" y="3943350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2" name="Freeform 76"/>
          <p:cNvSpPr>
            <a:spLocks noEditPoints="1"/>
          </p:cNvSpPr>
          <p:nvPr/>
        </p:nvSpPr>
        <p:spPr bwMode="auto">
          <a:xfrm>
            <a:off x="2663826" y="3938588"/>
            <a:ext cx="123825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0" y="210"/>
              </a:cxn>
              <a:cxn ang="0">
                <a:pos x="8" y="210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4"/>
              </a:cxn>
              <a:cxn ang="0">
                <a:pos x="200" y="194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10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1"/>
                  <a:pt x="209" y="204"/>
                  <a:pt x="207" y="206"/>
                </a:cubicBezTo>
                <a:cubicBezTo>
                  <a:pt x="206" y="208"/>
                  <a:pt x="203" y="210"/>
                  <a:pt x="200" y="210"/>
                </a:cubicBezTo>
                <a:lnTo>
                  <a:pt x="8" y="210"/>
                </a:lnTo>
                <a:cubicBezTo>
                  <a:pt x="6" y="210"/>
                  <a:pt x="3" y="208"/>
                  <a:pt x="2" y="206"/>
                </a:cubicBezTo>
                <a:cubicBezTo>
                  <a:pt x="0" y="204"/>
                  <a:pt x="0" y="201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4"/>
                </a:lnTo>
                <a:lnTo>
                  <a:pt x="200" y="194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3" name="Freeform 77"/>
          <p:cNvSpPr>
            <a:spLocks/>
          </p:cNvSpPr>
          <p:nvPr/>
        </p:nvSpPr>
        <p:spPr bwMode="auto">
          <a:xfrm>
            <a:off x="3074989" y="4178300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4" name="Freeform 78"/>
          <p:cNvSpPr>
            <a:spLocks noEditPoints="1"/>
          </p:cNvSpPr>
          <p:nvPr/>
        </p:nvSpPr>
        <p:spPr bwMode="auto">
          <a:xfrm>
            <a:off x="3070226" y="4173538"/>
            <a:ext cx="123825" cy="123825"/>
          </a:xfrm>
          <a:custGeom>
            <a:avLst/>
            <a:gdLst/>
            <a:ahLst/>
            <a:cxnLst>
              <a:cxn ang="0">
                <a:pos x="98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7"/>
              </a:cxn>
              <a:cxn ang="0">
                <a:pos x="207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1" y="197"/>
              </a:cxn>
              <a:cxn ang="0">
                <a:pos x="98" y="4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1"/>
              </a:cxn>
              <a:cxn ang="0">
                <a:pos x="112" y="11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4"/>
                </a:moveTo>
                <a:cubicBezTo>
                  <a:pt x="99" y="1"/>
                  <a:pt x="102" y="0"/>
                  <a:pt x="105" y="0"/>
                </a:cubicBezTo>
                <a:cubicBezTo>
                  <a:pt x="108" y="0"/>
                  <a:pt x="110" y="1"/>
                  <a:pt x="112" y="4"/>
                </a:cubicBezTo>
                <a:lnTo>
                  <a:pt x="208" y="197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8"/>
                  <a:pt x="203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8" y="4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1"/>
                </a:lnTo>
                <a:lnTo>
                  <a:pt x="112" y="11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5" name="Freeform 79"/>
          <p:cNvSpPr>
            <a:spLocks/>
          </p:cNvSpPr>
          <p:nvPr/>
        </p:nvSpPr>
        <p:spPr bwMode="auto">
          <a:xfrm>
            <a:off x="3481389" y="416242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6" name="Freeform 80"/>
          <p:cNvSpPr>
            <a:spLocks noEditPoints="1"/>
          </p:cNvSpPr>
          <p:nvPr/>
        </p:nvSpPr>
        <p:spPr bwMode="auto">
          <a:xfrm>
            <a:off x="3476626" y="4157663"/>
            <a:ext cx="123825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7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7"/>
              </a:cxn>
              <a:cxn ang="0">
                <a:pos x="97" y="4"/>
              </a:cxn>
              <a:cxn ang="0">
                <a:pos x="15" y="204"/>
              </a:cxn>
              <a:cxn ang="0">
                <a:pos x="8" y="193"/>
              </a:cxn>
              <a:cxn ang="0">
                <a:pos x="200" y="193"/>
              </a:cxn>
              <a:cxn ang="0">
                <a:pos x="193" y="204"/>
              </a:cxn>
              <a:cxn ang="0">
                <a:pos x="97" y="11"/>
              </a:cxn>
              <a:cxn ang="0">
                <a:pos x="111" y="11"/>
              </a:cxn>
              <a:cxn ang="0">
                <a:pos x="15" y="204"/>
              </a:cxn>
            </a:cxnLst>
            <a:rect l="0" t="0" r="r" b="b"/>
            <a:pathLst>
              <a:path w="208" h="209">
                <a:moveTo>
                  <a:pt x="97" y="4"/>
                </a:moveTo>
                <a:cubicBezTo>
                  <a:pt x="98" y="1"/>
                  <a:pt x="101" y="0"/>
                  <a:pt x="104" y="0"/>
                </a:cubicBezTo>
                <a:cubicBezTo>
                  <a:pt x="107" y="0"/>
                  <a:pt x="110" y="1"/>
                  <a:pt x="111" y="4"/>
                </a:cubicBezTo>
                <a:lnTo>
                  <a:pt x="207" y="197"/>
                </a:lnTo>
                <a:cubicBezTo>
                  <a:pt x="208" y="200"/>
                  <a:pt x="208" y="203"/>
                  <a:pt x="207" y="205"/>
                </a:cubicBezTo>
                <a:cubicBezTo>
                  <a:pt x="205" y="207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7"/>
                  <a:pt x="1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7" y="4"/>
                </a:lnTo>
                <a:close/>
                <a:moveTo>
                  <a:pt x="15" y="204"/>
                </a:moveTo>
                <a:lnTo>
                  <a:pt x="8" y="193"/>
                </a:lnTo>
                <a:lnTo>
                  <a:pt x="200" y="193"/>
                </a:lnTo>
                <a:lnTo>
                  <a:pt x="193" y="204"/>
                </a:lnTo>
                <a:lnTo>
                  <a:pt x="97" y="11"/>
                </a:lnTo>
                <a:lnTo>
                  <a:pt x="111" y="11"/>
                </a:lnTo>
                <a:lnTo>
                  <a:pt x="15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7" name="Freeform 81"/>
          <p:cNvSpPr>
            <a:spLocks/>
          </p:cNvSpPr>
          <p:nvPr/>
        </p:nvSpPr>
        <p:spPr bwMode="auto">
          <a:xfrm>
            <a:off x="3887789" y="4259263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8" name="Freeform 82"/>
          <p:cNvSpPr>
            <a:spLocks noEditPoints="1"/>
          </p:cNvSpPr>
          <p:nvPr/>
        </p:nvSpPr>
        <p:spPr bwMode="auto">
          <a:xfrm>
            <a:off x="3883026" y="4254500"/>
            <a:ext cx="125413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7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7"/>
              </a:cxn>
              <a:cxn ang="0">
                <a:pos x="97" y="4"/>
              </a:cxn>
              <a:cxn ang="0">
                <a:pos x="15" y="204"/>
              </a:cxn>
              <a:cxn ang="0">
                <a:pos x="8" y="193"/>
              </a:cxn>
              <a:cxn ang="0">
                <a:pos x="200" y="193"/>
              </a:cxn>
              <a:cxn ang="0">
                <a:pos x="193" y="204"/>
              </a:cxn>
              <a:cxn ang="0">
                <a:pos x="97" y="11"/>
              </a:cxn>
              <a:cxn ang="0">
                <a:pos x="111" y="11"/>
              </a:cxn>
              <a:cxn ang="0">
                <a:pos x="15" y="204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1"/>
                  <a:pt x="101" y="0"/>
                  <a:pt x="104" y="0"/>
                </a:cubicBezTo>
                <a:cubicBezTo>
                  <a:pt x="107" y="0"/>
                  <a:pt x="110" y="1"/>
                  <a:pt x="111" y="4"/>
                </a:cubicBezTo>
                <a:lnTo>
                  <a:pt x="207" y="197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7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7"/>
                  <a:pt x="1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7" y="4"/>
                </a:lnTo>
                <a:close/>
                <a:moveTo>
                  <a:pt x="15" y="204"/>
                </a:moveTo>
                <a:lnTo>
                  <a:pt x="8" y="193"/>
                </a:lnTo>
                <a:lnTo>
                  <a:pt x="200" y="193"/>
                </a:lnTo>
                <a:lnTo>
                  <a:pt x="193" y="204"/>
                </a:lnTo>
                <a:lnTo>
                  <a:pt x="97" y="11"/>
                </a:lnTo>
                <a:lnTo>
                  <a:pt x="111" y="11"/>
                </a:lnTo>
                <a:lnTo>
                  <a:pt x="15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9" name="Freeform 83"/>
          <p:cNvSpPr>
            <a:spLocks/>
          </p:cNvSpPr>
          <p:nvPr/>
        </p:nvSpPr>
        <p:spPr bwMode="auto">
          <a:xfrm>
            <a:off x="4295776" y="442912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0" name="Freeform 84"/>
          <p:cNvSpPr>
            <a:spLocks noEditPoints="1"/>
          </p:cNvSpPr>
          <p:nvPr/>
        </p:nvSpPr>
        <p:spPr bwMode="auto">
          <a:xfrm>
            <a:off x="4291014" y="4424363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1" y="209"/>
              </a:cxn>
              <a:cxn ang="0">
                <a:pos x="8" y="209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3"/>
              </a:cxn>
              <a:cxn ang="0">
                <a:pos x="201" y="193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9" y="2"/>
                  <a:pt x="101" y="0"/>
                  <a:pt x="105" y="0"/>
                </a:cubicBezTo>
                <a:cubicBezTo>
                  <a:pt x="108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6"/>
                </a:cubicBezTo>
                <a:cubicBezTo>
                  <a:pt x="206" y="208"/>
                  <a:pt x="203" y="209"/>
                  <a:pt x="201" y="209"/>
                </a:cubicBezTo>
                <a:lnTo>
                  <a:pt x="8" y="209"/>
                </a:lnTo>
                <a:cubicBezTo>
                  <a:pt x="6" y="209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3"/>
                </a:lnTo>
                <a:lnTo>
                  <a:pt x="201" y="193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1" name="Freeform 85"/>
          <p:cNvSpPr>
            <a:spLocks/>
          </p:cNvSpPr>
          <p:nvPr/>
        </p:nvSpPr>
        <p:spPr bwMode="auto">
          <a:xfrm>
            <a:off x="4702177" y="445293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2" name="Freeform 86"/>
          <p:cNvSpPr>
            <a:spLocks noEditPoints="1"/>
          </p:cNvSpPr>
          <p:nvPr/>
        </p:nvSpPr>
        <p:spPr bwMode="auto">
          <a:xfrm>
            <a:off x="4697414" y="4448175"/>
            <a:ext cx="123825" cy="125413"/>
          </a:xfrm>
          <a:custGeom>
            <a:avLst/>
            <a:gdLst/>
            <a:ahLst/>
            <a:cxnLst>
              <a:cxn ang="0">
                <a:pos x="98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8"/>
              </a:cxn>
              <a:cxn ang="0">
                <a:pos x="208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2" y="198"/>
              </a:cxn>
              <a:cxn ang="0">
                <a:pos x="98" y="4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4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1" y="2"/>
                  <a:pt x="112" y="4"/>
                </a:cubicBezTo>
                <a:lnTo>
                  <a:pt x="208" y="198"/>
                </a:lnTo>
                <a:cubicBezTo>
                  <a:pt x="209" y="200"/>
                  <a:pt x="209" y="203"/>
                  <a:pt x="208" y="205"/>
                </a:cubicBezTo>
                <a:cubicBezTo>
                  <a:pt x="206" y="208"/>
                  <a:pt x="204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5"/>
                </a:cubicBezTo>
                <a:cubicBezTo>
                  <a:pt x="1" y="203"/>
                  <a:pt x="0" y="200"/>
                  <a:pt x="2" y="198"/>
                </a:cubicBezTo>
                <a:lnTo>
                  <a:pt x="98" y="4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3" name="Freeform 87"/>
          <p:cNvSpPr>
            <a:spLocks/>
          </p:cNvSpPr>
          <p:nvPr/>
        </p:nvSpPr>
        <p:spPr bwMode="auto">
          <a:xfrm>
            <a:off x="5108577" y="463073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4" name="Freeform 88"/>
          <p:cNvSpPr>
            <a:spLocks noEditPoints="1"/>
          </p:cNvSpPr>
          <p:nvPr/>
        </p:nvSpPr>
        <p:spPr bwMode="auto">
          <a:xfrm>
            <a:off x="5103814" y="4625975"/>
            <a:ext cx="125413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1" y="5"/>
              </a:cxn>
              <a:cxn ang="0">
                <a:pos x="207" y="198"/>
              </a:cxn>
              <a:cxn ang="0">
                <a:pos x="207" y="206"/>
              </a:cxn>
              <a:cxn ang="0">
                <a:pos x="200" y="209"/>
              </a:cxn>
              <a:cxn ang="0">
                <a:pos x="8" y="209"/>
              </a:cxn>
              <a:cxn ang="0">
                <a:pos x="1" y="206"/>
              </a:cxn>
              <a:cxn ang="0">
                <a:pos x="1" y="198"/>
              </a:cxn>
              <a:cxn ang="0">
                <a:pos x="97" y="5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1" y="12"/>
              </a:cxn>
              <a:cxn ang="0">
                <a:pos x="15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5"/>
                </a:cubicBezTo>
                <a:lnTo>
                  <a:pt x="207" y="198"/>
                </a:lnTo>
                <a:cubicBezTo>
                  <a:pt x="209" y="200"/>
                  <a:pt x="208" y="203"/>
                  <a:pt x="207" y="206"/>
                </a:cubicBezTo>
                <a:cubicBezTo>
                  <a:pt x="205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1" y="12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5" name="Freeform 89"/>
          <p:cNvSpPr>
            <a:spLocks/>
          </p:cNvSpPr>
          <p:nvPr/>
        </p:nvSpPr>
        <p:spPr bwMode="auto">
          <a:xfrm>
            <a:off x="5514977" y="46878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6" name="Freeform 90"/>
          <p:cNvSpPr>
            <a:spLocks noEditPoints="1"/>
          </p:cNvSpPr>
          <p:nvPr/>
        </p:nvSpPr>
        <p:spPr bwMode="auto">
          <a:xfrm>
            <a:off x="5510214" y="4683125"/>
            <a:ext cx="125413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0" y="210"/>
              </a:cxn>
              <a:cxn ang="0">
                <a:pos x="8" y="210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4"/>
              </a:cxn>
              <a:cxn ang="0">
                <a:pos x="200" y="194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10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6"/>
                </a:cubicBezTo>
                <a:cubicBezTo>
                  <a:pt x="206" y="208"/>
                  <a:pt x="203" y="210"/>
                  <a:pt x="200" y="210"/>
                </a:cubicBezTo>
                <a:lnTo>
                  <a:pt x="8" y="210"/>
                </a:lnTo>
                <a:cubicBezTo>
                  <a:pt x="6" y="210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4"/>
                </a:lnTo>
                <a:lnTo>
                  <a:pt x="200" y="194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7" name="Freeform 91"/>
          <p:cNvSpPr>
            <a:spLocks/>
          </p:cNvSpPr>
          <p:nvPr/>
        </p:nvSpPr>
        <p:spPr bwMode="auto">
          <a:xfrm>
            <a:off x="5922964" y="475297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8" name="Freeform 92"/>
          <p:cNvSpPr>
            <a:spLocks noEditPoints="1"/>
          </p:cNvSpPr>
          <p:nvPr/>
        </p:nvSpPr>
        <p:spPr bwMode="auto">
          <a:xfrm>
            <a:off x="5916614" y="4748213"/>
            <a:ext cx="125413" cy="123825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8" y="206"/>
              </a:cxn>
              <a:cxn ang="0">
                <a:pos x="201" y="209"/>
              </a:cxn>
              <a:cxn ang="0">
                <a:pos x="9" y="209"/>
              </a:cxn>
              <a:cxn ang="0">
                <a:pos x="2" y="206"/>
              </a:cxn>
              <a:cxn ang="0">
                <a:pos x="1" y="198"/>
              </a:cxn>
              <a:cxn ang="0">
                <a:pos x="98" y="5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5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1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8" y="206"/>
                </a:cubicBezTo>
                <a:cubicBezTo>
                  <a:pt x="206" y="208"/>
                  <a:pt x="203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8" y="5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9" name="Freeform 93"/>
          <p:cNvSpPr>
            <a:spLocks/>
          </p:cNvSpPr>
          <p:nvPr/>
        </p:nvSpPr>
        <p:spPr bwMode="auto">
          <a:xfrm>
            <a:off x="6329364" y="481012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0" name="Freeform 94"/>
          <p:cNvSpPr>
            <a:spLocks noEditPoints="1"/>
          </p:cNvSpPr>
          <p:nvPr/>
        </p:nvSpPr>
        <p:spPr bwMode="auto">
          <a:xfrm>
            <a:off x="6324602" y="4805363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1" y="5"/>
              </a:cxn>
              <a:cxn ang="0">
                <a:pos x="207" y="198"/>
              </a:cxn>
              <a:cxn ang="0">
                <a:pos x="207" y="206"/>
              </a:cxn>
              <a:cxn ang="0">
                <a:pos x="200" y="209"/>
              </a:cxn>
              <a:cxn ang="0">
                <a:pos x="8" y="209"/>
              </a:cxn>
              <a:cxn ang="0">
                <a:pos x="1" y="206"/>
              </a:cxn>
              <a:cxn ang="0">
                <a:pos x="1" y="198"/>
              </a:cxn>
              <a:cxn ang="0">
                <a:pos x="97" y="5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1" y="12"/>
              </a:cxn>
              <a:cxn ang="0">
                <a:pos x="15" y="205"/>
              </a:cxn>
            </a:cxnLst>
            <a:rect l="0" t="0" r="r" b="b"/>
            <a:pathLst>
              <a:path w="208" h="209">
                <a:moveTo>
                  <a:pt x="97" y="5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5"/>
                </a:cubicBezTo>
                <a:lnTo>
                  <a:pt x="207" y="198"/>
                </a:lnTo>
                <a:cubicBezTo>
                  <a:pt x="208" y="200"/>
                  <a:pt x="208" y="203"/>
                  <a:pt x="207" y="206"/>
                </a:cubicBezTo>
                <a:cubicBezTo>
                  <a:pt x="205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1" y="12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1" name="Freeform 95"/>
          <p:cNvSpPr>
            <a:spLocks/>
          </p:cNvSpPr>
          <p:nvPr/>
        </p:nvSpPr>
        <p:spPr bwMode="auto">
          <a:xfrm>
            <a:off x="6735764" y="4802188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2" name="Freeform 96"/>
          <p:cNvSpPr>
            <a:spLocks noEditPoints="1"/>
          </p:cNvSpPr>
          <p:nvPr/>
        </p:nvSpPr>
        <p:spPr bwMode="auto">
          <a:xfrm>
            <a:off x="6731002" y="4797425"/>
            <a:ext cx="123825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7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7"/>
              </a:cxn>
              <a:cxn ang="0">
                <a:pos x="97" y="4"/>
              </a:cxn>
              <a:cxn ang="0">
                <a:pos x="15" y="204"/>
              </a:cxn>
              <a:cxn ang="0">
                <a:pos x="8" y="193"/>
              </a:cxn>
              <a:cxn ang="0">
                <a:pos x="200" y="193"/>
              </a:cxn>
              <a:cxn ang="0">
                <a:pos x="193" y="204"/>
              </a:cxn>
              <a:cxn ang="0">
                <a:pos x="97" y="11"/>
              </a:cxn>
              <a:cxn ang="0">
                <a:pos x="111" y="11"/>
              </a:cxn>
              <a:cxn ang="0">
                <a:pos x="15" y="204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1"/>
                  <a:pt x="101" y="0"/>
                  <a:pt x="104" y="0"/>
                </a:cubicBezTo>
                <a:cubicBezTo>
                  <a:pt x="107" y="0"/>
                  <a:pt x="110" y="1"/>
                  <a:pt x="111" y="4"/>
                </a:cubicBezTo>
                <a:lnTo>
                  <a:pt x="207" y="197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7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7"/>
                  <a:pt x="1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7" y="4"/>
                </a:lnTo>
                <a:close/>
                <a:moveTo>
                  <a:pt x="15" y="204"/>
                </a:moveTo>
                <a:lnTo>
                  <a:pt x="8" y="193"/>
                </a:lnTo>
                <a:lnTo>
                  <a:pt x="200" y="193"/>
                </a:lnTo>
                <a:lnTo>
                  <a:pt x="193" y="204"/>
                </a:lnTo>
                <a:lnTo>
                  <a:pt x="97" y="11"/>
                </a:lnTo>
                <a:lnTo>
                  <a:pt x="111" y="11"/>
                </a:lnTo>
                <a:lnTo>
                  <a:pt x="15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3" name="Freeform 97"/>
          <p:cNvSpPr>
            <a:spLocks/>
          </p:cNvSpPr>
          <p:nvPr/>
        </p:nvSpPr>
        <p:spPr bwMode="auto">
          <a:xfrm>
            <a:off x="7143752" y="47767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4" name="Freeform 98"/>
          <p:cNvSpPr>
            <a:spLocks noEditPoints="1"/>
          </p:cNvSpPr>
          <p:nvPr/>
        </p:nvSpPr>
        <p:spPr bwMode="auto">
          <a:xfrm>
            <a:off x="7137402" y="4772025"/>
            <a:ext cx="125413" cy="125413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8"/>
              </a:cxn>
              <a:cxn ang="0">
                <a:pos x="207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1" y="198"/>
              </a:cxn>
              <a:cxn ang="0">
                <a:pos x="97" y="4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3" y="205"/>
              </a:cxn>
              <a:cxn ang="0">
                <a:pos x="97" y="11"/>
              </a:cxn>
              <a:cxn ang="0">
                <a:pos x="112" y="11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0" y="2"/>
                  <a:pt x="112" y="4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8"/>
                  <a:pt x="203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4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3" y="205"/>
                </a:lnTo>
                <a:lnTo>
                  <a:pt x="97" y="11"/>
                </a:lnTo>
                <a:lnTo>
                  <a:pt x="112" y="11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5" name="Freeform 99"/>
          <p:cNvSpPr>
            <a:spLocks/>
          </p:cNvSpPr>
          <p:nvPr/>
        </p:nvSpPr>
        <p:spPr bwMode="auto">
          <a:xfrm>
            <a:off x="7550152" y="4768850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6" name="Freeform 100"/>
          <p:cNvSpPr>
            <a:spLocks noEditPoints="1"/>
          </p:cNvSpPr>
          <p:nvPr/>
        </p:nvSpPr>
        <p:spPr bwMode="auto">
          <a:xfrm>
            <a:off x="7543802" y="4764088"/>
            <a:ext cx="125413" cy="123825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8" y="206"/>
              </a:cxn>
              <a:cxn ang="0">
                <a:pos x="201" y="209"/>
              </a:cxn>
              <a:cxn ang="0">
                <a:pos x="9" y="209"/>
              </a:cxn>
              <a:cxn ang="0">
                <a:pos x="2" y="206"/>
              </a:cxn>
              <a:cxn ang="0">
                <a:pos x="2" y="198"/>
              </a:cxn>
              <a:cxn ang="0">
                <a:pos x="98" y="5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5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1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8" y="206"/>
                </a:cubicBezTo>
                <a:cubicBezTo>
                  <a:pt x="206" y="208"/>
                  <a:pt x="204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6"/>
                </a:cubicBezTo>
                <a:cubicBezTo>
                  <a:pt x="1" y="203"/>
                  <a:pt x="0" y="200"/>
                  <a:pt x="2" y="198"/>
                </a:cubicBezTo>
                <a:lnTo>
                  <a:pt x="98" y="5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7" name="Freeform 101"/>
          <p:cNvSpPr>
            <a:spLocks/>
          </p:cNvSpPr>
          <p:nvPr/>
        </p:nvSpPr>
        <p:spPr bwMode="auto">
          <a:xfrm>
            <a:off x="7956552" y="4737100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" name="Freeform 102"/>
          <p:cNvSpPr>
            <a:spLocks noEditPoints="1"/>
          </p:cNvSpPr>
          <p:nvPr/>
        </p:nvSpPr>
        <p:spPr bwMode="auto">
          <a:xfrm>
            <a:off x="7951789" y="4732338"/>
            <a:ext cx="123825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8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8"/>
              </a:cxn>
              <a:cxn ang="0">
                <a:pos x="97" y="4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1"/>
              </a:cxn>
              <a:cxn ang="0">
                <a:pos x="111" y="11"/>
              </a:cxn>
              <a:cxn ang="0">
                <a:pos x="15" y="205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4"/>
                </a:cubicBezTo>
                <a:lnTo>
                  <a:pt x="207" y="198"/>
                </a:lnTo>
                <a:cubicBezTo>
                  <a:pt x="209" y="200"/>
                  <a:pt x="208" y="203"/>
                  <a:pt x="207" y="205"/>
                </a:cubicBezTo>
                <a:cubicBezTo>
                  <a:pt x="206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4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1"/>
                </a:lnTo>
                <a:lnTo>
                  <a:pt x="111" y="11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9" name="Freeform 103"/>
          <p:cNvSpPr>
            <a:spLocks/>
          </p:cNvSpPr>
          <p:nvPr/>
        </p:nvSpPr>
        <p:spPr bwMode="auto">
          <a:xfrm>
            <a:off x="8362952" y="475297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0" name="Freeform 104"/>
          <p:cNvSpPr>
            <a:spLocks noEditPoints="1"/>
          </p:cNvSpPr>
          <p:nvPr/>
        </p:nvSpPr>
        <p:spPr bwMode="auto">
          <a:xfrm>
            <a:off x="8358189" y="4748213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0" y="209"/>
              </a:cxn>
              <a:cxn ang="0">
                <a:pos x="8" y="209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6"/>
                </a:cubicBezTo>
                <a:cubicBezTo>
                  <a:pt x="206" y="208"/>
                  <a:pt x="203" y="209"/>
                  <a:pt x="200" y="209"/>
                </a:cubicBezTo>
                <a:lnTo>
                  <a:pt x="8" y="209"/>
                </a:lnTo>
                <a:cubicBezTo>
                  <a:pt x="6" y="209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1" name="Freeform 105"/>
          <p:cNvSpPr>
            <a:spLocks/>
          </p:cNvSpPr>
          <p:nvPr/>
        </p:nvSpPr>
        <p:spPr bwMode="auto">
          <a:xfrm>
            <a:off x="1490664" y="3660775"/>
            <a:ext cx="6943726" cy="1287463"/>
          </a:xfrm>
          <a:custGeom>
            <a:avLst/>
            <a:gdLst/>
            <a:ahLst/>
            <a:cxnLst>
              <a:cxn ang="0">
                <a:pos x="23" y="307"/>
              </a:cxn>
              <a:cxn ang="0">
                <a:pos x="711" y="259"/>
              </a:cxn>
              <a:cxn ang="0">
                <a:pos x="1383" y="211"/>
              </a:cxn>
              <a:cxn ang="0">
                <a:pos x="1390" y="211"/>
              </a:cxn>
              <a:cxn ang="0">
                <a:pos x="2078" y="371"/>
              </a:cxn>
              <a:cxn ang="0">
                <a:pos x="2083" y="373"/>
              </a:cxn>
              <a:cxn ang="0">
                <a:pos x="2771" y="725"/>
              </a:cxn>
              <a:cxn ang="0">
                <a:pos x="2743" y="730"/>
              </a:cxn>
              <a:cxn ang="0">
                <a:pos x="3431" y="10"/>
              </a:cxn>
              <a:cxn ang="0">
                <a:pos x="3462" y="7"/>
              </a:cxn>
              <a:cxn ang="0">
                <a:pos x="4134" y="471"/>
              </a:cxn>
              <a:cxn ang="0">
                <a:pos x="4137" y="473"/>
              </a:cxn>
              <a:cxn ang="0">
                <a:pos x="4825" y="1145"/>
              </a:cxn>
              <a:cxn ang="0">
                <a:pos x="5513" y="1785"/>
              </a:cxn>
              <a:cxn ang="0">
                <a:pos x="5496" y="1778"/>
              </a:cxn>
              <a:cxn ang="0">
                <a:pos x="6168" y="1778"/>
              </a:cxn>
              <a:cxn ang="0">
                <a:pos x="6860" y="1875"/>
              </a:cxn>
              <a:cxn ang="0">
                <a:pos x="7550" y="2035"/>
              </a:cxn>
              <a:cxn ang="0">
                <a:pos x="8219" y="2115"/>
              </a:cxn>
              <a:cxn ang="0">
                <a:pos x="8215" y="2115"/>
              </a:cxn>
              <a:cxn ang="0">
                <a:pos x="8903" y="2067"/>
              </a:cxn>
              <a:cxn ang="0">
                <a:pos x="9594" y="2115"/>
              </a:cxn>
              <a:cxn ang="0">
                <a:pos x="10263" y="2067"/>
              </a:cxn>
              <a:cxn ang="0">
                <a:pos x="10954" y="2098"/>
              </a:cxn>
              <a:cxn ang="0">
                <a:pos x="11640" y="2098"/>
              </a:cxn>
              <a:cxn ang="0">
                <a:pos x="11664" y="2122"/>
              </a:cxn>
              <a:cxn ang="0">
                <a:pos x="11640" y="2146"/>
              </a:cxn>
              <a:cxn ang="0">
                <a:pos x="10951" y="2146"/>
              </a:cxn>
              <a:cxn ang="0">
                <a:pos x="10266" y="2114"/>
              </a:cxn>
              <a:cxn ang="0">
                <a:pos x="9591" y="2162"/>
              </a:cxn>
              <a:cxn ang="0">
                <a:pos x="8906" y="2114"/>
              </a:cxn>
              <a:cxn ang="0">
                <a:pos x="8218" y="2162"/>
              </a:cxn>
              <a:cxn ang="0">
                <a:pos x="8214" y="2162"/>
              </a:cxn>
              <a:cxn ang="0">
                <a:pos x="7539" y="2082"/>
              </a:cxn>
              <a:cxn ang="0">
                <a:pos x="6853" y="1922"/>
              </a:cxn>
              <a:cxn ang="0">
                <a:pos x="6168" y="1826"/>
              </a:cxn>
              <a:cxn ang="0">
                <a:pos x="5496" y="1826"/>
              </a:cxn>
              <a:cxn ang="0">
                <a:pos x="5480" y="1820"/>
              </a:cxn>
              <a:cxn ang="0">
                <a:pos x="4792" y="1180"/>
              </a:cxn>
              <a:cxn ang="0">
                <a:pos x="4104" y="508"/>
              </a:cxn>
              <a:cxn ang="0">
                <a:pos x="4107" y="510"/>
              </a:cxn>
              <a:cxn ang="0">
                <a:pos x="3435" y="46"/>
              </a:cxn>
              <a:cxn ang="0">
                <a:pos x="3466" y="43"/>
              </a:cxn>
              <a:cxn ang="0">
                <a:pos x="2778" y="763"/>
              </a:cxn>
              <a:cxn ang="0">
                <a:pos x="2750" y="768"/>
              </a:cxn>
              <a:cxn ang="0">
                <a:pos x="2062" y="416"/>
              </a:cxn>
              <a:cxn ang="0">
                <a:pos x="2067" y="418"/>
              </a:cxn>
              <a:cxn ang="0">
                <a:pos x="1379" y="258"/>
              </a:cxn>
              <a:cxn ang="0">
                <a:pos x="1386" y="258"/>
              </a:cxn>
              <a:cxn ang="0">
                <a:pos x="714" y="306"/>
              </a:cxn>
              <a:cxn ang="0">
                <a:pos x="26" y="354"/>
              </a:cxn>
              <a:cxn ang="0">
                <a:pos x="1" y="332"/>
              </a:cxn>
              <a:cxn ang="0">
                <a:pos x="23" y="307"/>
              </a:cxn>
            </a:cxnLst>
            <a:rect l="0" t="0" r="r" b="b"/>
            <a:pathLst>
              <a:path w="11664" h="2163">
                <a:moveTo>
                  <a:pt x="23" y="307"/>
                </a:moveTo>
                <a:lnTo>
                  <a:pt x="711" y="259"/>
                </a:lnTo>
                <a:lnTo>
                  <a:pt x="1383" y="211"/>
                </a:lnTo>
                <a:cubicBezTo>
                  <a:pt x="1385" y="210"/>
                  <a:pt x="1388" y="211"/>
                  <a:pt x="1390" y="211"/>
                </a:cubicBezTo>
                <a:lnTo>
                  <a:pt x="2078" y="371"/>
                </a:lnTo>
                <a:cubicBezTo>
                  <a:pt x="2080" y="372"/>
                  <a:pt x="2082" y="372"/>
                  <a:pt x="2083" y="373"/>
                </a:cubicBezTo>
                <a:lnTo>
                  <a:pt x="2771" y="725"/>
                </a:lnTo>
                <a:lnTo>
                  <a:pt x="2743" y="730"/>
                </a:lnTo>
                <a:lnTo>
                  <a:pt x="3431" y="10"/>
                </a:lnTo>
                <a:cubicBezTo>
                  <a:pt x="3439" y="1"/>
                  <a:pt x="3452" y="0"/>
                  <a:pt x="3462" y="7"/>
                </a:cubicBezTo>
                <a:lnTo>
                  <a:pt x="4134" y="471"/>
                </a:lnTo>
                <a:cubicBezTo>
                  <a:pt x="4135" y="471"/>
                  <a:pt x="4136" y="472"/>
                  <a:pt x="4137" y="473"/>
                </a:cubicBezTo>
                <a:lnTo>
                  <a:pt x="4825" y="1145"/>
                </a:lnTo>
                <a:lnTo>
                  <a:pt x="5513" y="1785"/>
                </a:lnTo>
                <a:lnTo>
                  <a:pt x="5496" y="1778"/>
                </a:lnTo>
                <a:lnTo>
                  <a:pt x="6168" y="1778"/>
                </a:lnTo>
                <a:lnTo>
                  <a:pt x="6860" y="1875"/>
                </a:lnTo>
                <a:lnTo>
                  <a:pt x="7550" y="2035"/>
                </a:lnTo>
                <a:lnTo>
                  <a:pt x="8219" y="2115"/>
                </a:lnTo>
                <a:lnTo>
                  <a:pt x="8215" y="2115"/>
                </a:lnTo>
                <a:lnTo>
                  <a:pt x="8903" y="2067"/>
                </a:lnTo>
                <a:lnTo>
                  <a:pt x="9594" y="2115"/>
                </a:lnTo>
                <a:lnTo>
                  <a:pt x="10263" y="2067"/>
                </a:lnTo>
                <a:lnTo>
                  <a:pt x="10954" y="2098"/>
                </a:lnTo>
                <a:lnTo>
                  <a:pt x="11640" y="2098"/>
                </a:lnTo>
                <a:cubicBezTo>
                  <a:pt x="11654" y="2098"/>
                  <a:pt x="11664" y="2109"/>
                  <a:pt x="11664" y="2122"/>
                </a:cubicBezTo>
                <a:cubicBezTo>
                  <a:pt x="11664" y="2136"/>
                  <a:pt x="11654" y="2146"/>
                  <a:pt x="11640" y="2146"/>
                </a:cubicBezTo>
                <a:lnTo>
                  <a:pt x="10951" y="2146"/>
                </a:lnTo>
                <a:lnTo>
                  <a:pt x="10266" y="2114"/>
                </a:lnTo>
                <a:lnTo>
                  <a:pt x="9591" y="2162"/>
                </a:lnTo>
                <a:lnTo>
                  <a:pt x="8906" y="2114"/>
                </a:lnTo>
                <a:lnTo>
                  <a:pt x="8218" y="2162"/>
                </a:lnTo>
                <a:cubicBezTo>
                  <a:pt x="8217" y="2163"/>
                  <a:pt x="8215" y="2162"/>
                  <a:pt x="8214" y="2162"/>
                </a:cubicBezTo>
                <a:lnTo>
                  <a:pt x="7539" y="2082"/>
                </a:lnTo>
                <a:lnTo>
                  <a:pt x="6853" y="1922"/>
                </a:lnTo>
                <a:lnTo>
                  <a:pt x="6168" y="1826"/>
                </a:lnTo>
                <a:lnTo>
                  <a:pt x="5496" y="1826"/>
                </a:lnTo>
                <a:cubicBezTo>
                  <a:pt x="5490" y="1826"/>
                  <a:pt x="5485" y="1824"/>
                  <a:pt x="5480" y="1820"/>
                </a:cubicBezTo>
                <a:lnTo>
                  <a:pt x="4792" y="1180"/>
                </a:lnTo>
                <a:lnTo>
                  <a:pt x="4104" y="508"/>
                </a:lnTo>
                <a:lnTo>
                  <a:pt x="4107" y="510"/>
                </a:lnTo>
                <a:lnTo>
                  <a:pt x="3435" y="46"/>
                </a:lnTo>
                <a:lnTo>
                  <a:pt x="3466" y="43"/>
                </a:lnTo>
                <a:lnTo>
                  <a:pt x="2778" y="763"/>
                </a:lnTo>
                <a:cubicBezTo>
                  <a:pt x="2770" y="771"/>
                  <a:pt x="2759" y="773"/>
                  <a:pt x="2750" y="768"/>
                </a:cubicBezTo>
                <a:lnTo>
                  <a:pt x="2062" y="416"/>
                </a:lnTo>
                <a:lnTo>
                  <a:pt x="2067" y="418"/>
                </a:lnTo>
                <a:lnTo>
                  <a:pt x="1379" y="258"/>
                </a:lnTo>
                <a:lnTo>
                  <a:pt x="1386" y="258"/>
                </a:lnTo>
                <a:lnTo>
                  <a:pt x="714" y="306"/>
                </a:lnTo>
                <a:lnTo>
                  <a:pt x="26" y="354"/>
                </a:lnTo>
                <a:cubicBezTo>
                  <a:pt x="13" y="355"/>
                  <a:pt x="1" y="345"/>
                  <a:pt x="1" y="332"/>
                </a:cubicBezTo>
                <a:cubicBezTo>
                  <a:pt x="0" y="319"/>
                  <a:pt x="10" y="307"/>
                  <a:pt x="23" y="307"/>
                </a:cubicBezTo>
                <a:close/>
              </a:path>
            </a:pathLst>
          </a:custGeom>
          <a:solidFill>
            <a:srgbClr val="9E5ECE"/>
          </a:solidFill>
          <a:ln w="9525" cap="flat">
            <a:noFill/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2" name="Rectangle 106"/>
          <p:cNvSpPr>
            <a:spLocks noChangeArrowheads="1"/>
          </p:cNvSpPr>
          <p:nvPr/>
        </p:nvSpPr>
        <p:spPr bwMode="auto">
          <a:xfrm>
            <a:off x="1447801" y="38004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3" name="Freeform 107"/>
          <p:cNvSpPr>
            <a:spLocks noEditPoints="1"/>
          </p:cNvSpPr>
          <p:nvPr/>
        </p:nvSpPr>
        <p:spPr bwMode="auto">
          <a:xfrm>
            <a:off x="1443039" y="37957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4" name="Rectangle 108"/>
          <p:cNvSpPr>
            <a:spLocks noChangeArrowheads="1"/>
          </p:cNvSpPr>
          <p:nvPr/>
        </p:nvSpPr>
        <p:spPr bwMode="auto">
          <a:xfrm>
            <a:off x="1857376" y="37719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5" name="Freeform 109"/>
          <p:cNvSpPr>
            <a:spLocks noEditPoints="1"/>
          </p:cNvSpPr>
          <p:nvPr/>
        </p:nvSpPr>
        <p:spPr bwMode="auto">
          <a:xfrm>
            <a:off x="1852614" y="37671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2257426" y="37433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7" name="Freeform 111"/>
          <p:cNvSpPr>
            <a:spLocks noEditPoints="1"/>
          </p:cNvSpPr>
          <p:nvPr/>
        </p:nvSpPr>
        <p:spPr bwMode="auto">
          <a:xfrm>
            <a:off x="2252664" y="37385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8" name="Rectangle 112"/>
          <p:cNvSpPr>
            <a:spLocks noChangeArrowheads="1"/>
          </p:cNvSpPr>
          <p:nvPr/>
        </p:nvSpPr>
        <p:spPr bwMode="auto">
          <a:xfrm>
            <a:off x="2667001" y="38385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9" name="Freeform 113"/>
          <p:cNvSpPr>
            <a:spLocks noEditPoints="1"/>
          </p:cNvSpPr>
          <p:nvPr/>
        </p:nvSpPr>
        <p:spPr bwMode="auto">
          <a:xfrm>
            <a:off x="2662239" y="38338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0" name="Rectangle 114"/>
          <p:cNvSpPr>
            <a:spLocks noChangeArrowheads="1"/>
          </p:cNvSpPr>
          <p:nvPr/>
        </p:nvSpPr>
        <p:spPr bwMode="auto">
          <a:xfrm>
            <a:off x="3076576" y="40481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1" name="Freeform 115"/>
          <p:cNvSpPr>
            <a:spLocks noEditPoints="1"/>
          </p:cNvSpPr>
          <p:nvPr/>
        </p:nvSpPr>
        <p:spPr bwMode="auto">
          <a:xfrm>
            <a:off x="3071814" y="40433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2" name="Rectangle 116"/>
          <p:cNvSpPr>
            <a:spLocks noChangeArrowheads="1"/>
          </p:cNvSpPr>
          <p:nvPr/>
        </p:nvSpPr>
        <p:spPr bwMode="auto">
          <a:xfrm>
            <a:off x="3486151" y="36195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3" name="Freeform 117"/>
          <p:cNvSpPr>
            <a:spLocks noEditPoints="1"/>
          </p:cNvSpPr>
          <p:nvPr/>
        </p:nvSpPr>
        <p:spPr bwMode="auto">
          <a:xfrm>
            <a:off x="3481389" y="36147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4" name="Rectangle 118"/>
          <p:cNvSpPr>
            <a:spLocks noChangeArrowheads="1"/>
          </p:cNvSpPr>
          <p:nvPr/>
        </p:nvSpPr>
        <p:spPr bwMode="auto">
          <a:xfrm>
            <a:off x="3886201" y="38957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5" name="Freeform 119"/>
          <p:cNvSpPr>
            <a:spLocks noEditPoints="1"/>
          </p:cNvSpPr>
          <p:nvPr/>
        </p:nvSpPr>
        <p:spPr bwMode="auto">
          <a:xfrm>
            <a:off x="3881439" y="38909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6" name="Rectangle 120"/>
          <p:cNvSpPr>
            <a:spLocks noChangeArrowheads="1"/>
          </p:cNvSpPr>
          <p:nvPr/>
        </p:nvSpPr>
        <p:spPr bwMode="auto">
          <a:xfrm>
            <a:off x="4295776" y="42957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7" name="Freeform 121"/>
          <p:cNvSpPr>
            <a:spLocks noEditPoints="1"/>
          </p:cNvSpPr>
          <p:nvPr/>
        </p:nvSpPr>
        <p:spPr bwMode="auto">
          <a:xfrm>
            <a:off x="4291014" y="42910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8" name="Rectangle 122"/>
          <p:cNvSpPr>
            <a:spLocks noChangeArrowheads="1"/>
          </p:cNvSpPr>
          <p:nvPr/>
        </p:nvSpPr>
        <p:spPr bwMode="auto">
          <a:xfrm>
            <a:off x="4705352" y="46767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9" name="Freeform 123"/>
          <p:cNvSpPr>
            <a:spLocks noEditPoints="1"/>
          </p:cNvSpPr>
          <p:nvPr/>
        </p:nvSpPr>
        <p:spPr bwMode="auto">
          <a:xfrm>
            <a:off x="4700589" y="46720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0" name="Rectangle 124"/>
          <p:cNvSpPr>
            <a:spLocks noChangeArrowheads="1"/>
          </p:cNvSpPr>
          <p:nvPr/>
        </p:nvSpPr>
        <p:spPr bwMode="auto">
          <a:xfrm>
            <a:off x="5105402" y="46767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1" name="Freeform 125"/>
          <p:cNvSpPr>
            <a:spLocks noEditPoints="1"/>
          </p:cNvSpPr>
          <p:nvPr/>
        </p:nvSpPr>
        <p:spPr bwMode="auto">
          <a:xfrm>
            <a:off x="5100639" y="46720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2" name="Rectangle 126"/>
          <p:cNvSpPr>
            <a:spLocks noChangeArrowheads="1"/>
          </p:cNvSpPr>
          <p:nvPr/>
        </p:nvSpPr>
        <p:spPr bwMode="auto">
          <a:xfrm>
            <a:off x="5514977" y="47339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3" name="Freeform 127"/>
          <p:cNvSpPr>
            <a:spLocks noEditPoints="1"/>
          </p:cNvSpPr>
          <p:nvPr/>
        </p:nvSpPr>
        <p:spPr bwMode="auto">
          <a:xfrm>
            <a:off x="5510214" y="47291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4" name="Rectangle 128"/>
          <p:cNvSpPr>
            <a:spLocks noChangeArrowheads="1"/>
          </p:cNvSpPr>
          <p:nvPr/>
        </p:nvSpPr>
        <p:spPr bwMode="auto">
          <a:xfrm>
            <a:off x="5924552" y="48291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5" name="Freeform 129"/>
          <p:cNvSpPr>
            <a:spLocks noEditPoints="1"/>
          </p:cNvSpPr>
          <p:nvPr/>
        </p:nvSpPr>
        <p:spPr bwMode="auto">
          <a:xfrm>
            <a:off x="5919789" y="48244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6" name="Rectangle 130"/>
          <p:cNvSpPr>
            <a:spLocks noChangeArrowheads="1"/>
          </p:cNvSpPr>
          <p:nvPr/>
        </p:nvSpPr>
        <p:spPr bwMode="auto">
          <a:xfrm>
            <a:off x="6324602" y="48768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7" name="Freeform 131"/>
          <p:cNvSpPr>
            <a:spLocks noEditPoints="1"/>
          </p:cNvSpPr>
          <p:nvPr/>
        </p:nvSpPr>
        <p:spPr bwMode="auto">
          <a:xfrm>
            <a:off x="6319839" y="48720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8" name="Rectangle 132"/>
          <p:cNvSpPr>
            <a:spLocks noChangeArrowheads="1"/>
          </p:cNvSpPr>
          <p:nvPr/>
        </p:nvSpPr>
        <p:spPr bwMode="auto">
          <a:xfrm>
            <a:off x="6734177" y="48482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9" name="Freeform 133"/>
          <p:cNvSpPr>
            <a:spLocks noEditPoints="1"/>
          </p:cNvSpPr>
          <p:nvPr/>
        </p:nvSpPr>
        <p:spPr bwMode="auto">
          <a:xfrm>
            <a:off x="6729414" y="48434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0" name="Rectangle 134"/>
          <p:cNvSpPr>
            <a:spLocks noChangeArrowheads="1"/>
          </p:cNvSpPr>
          <p:nvPr/>
        </p:nvSpPr>
        <p:spPr bwMode="auto">
          <a:xfrm>
            <a:off x="7143752" y="48768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1" name="Freeform 135"/>
          <p:cNvSpPr>
            <a:spLocks noEditPoints="1"/>
          </p:cNvSpPr>
          <p:nvPr/>
        </p:nvSpPr>
        <p:spPr bwMode="auto">
          <a:xfrm>
            <a:off x="7138989" y="48720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2" name="Rectangle 136"/>
          <p:cNvSpPr>
            <a:spLocks noChangeArrowheads="1"/>
          </p:cNvSpPr>
          <p:nvPr/>
        </p:nvSpPr>
        <p:spPr bwMode="auto">
          <a:xfrm>
            <a:off x="7543802" y="48482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3" name="Freeform 137"/>
          <p:cNvSpPr>
            <a:spLocks noEditPoints="1"/>
          </p:cNvSpPr>
          <p:nvPr/>
        </p:nvSpPr>
        <p:spPr bwMode="auto">
          <a:xfrm>
            <a:off x="7539039" y="48434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4" name="Rectangle 138"/>
          <p:cNvSpPr>
            <a:spLocks noChangeArrowheads="1"/>
          </p:cNvSpPr>
          <p:nvPr/>
        </p:nvSpPr>
        <p:spPr bwMode="auto">
          <a:xfrm>
            <a:off x="7953377" y="48672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5" name="Freeform 139"/>
          <p:cNvSpPr>
            <a:spLocks noEditPoints="1"/>
          </p:cNvSpPr>
          <p:nvPr/>
        </p:nvSpPr>
        <p:spPr bwMode="auto">
          <a:xfrm>
            <a:off x="7948614" y="48625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6" name="Rectangle 140"/>
          <p:cNvSpPr>
            <a:spLocks noChangeArrowheads="1"/>
          </p:cNvSpPr>
          <p:nvPr/>
        </p:nvSpPr>
        <p:spPr bwMode="auto">
          <a:xfrm>
            <a:off x="8362952" y="48672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7" name="Freeform 141"/>
          <p:cNvSpPr>
            <a:spLocks noEditPoints="1"/>
          </p:cNvSpPr>
          <p:nvPr/>
        </p:nvSpPr>
        <p:spPr bwMode="auto">
          <a:xfrm>
            <a:off x="8358189" y="48625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8" name="Rectangle 142"/>
          <p:cNvSpPr>
            <a:spLocks noChangeArrowheads="1"/>
          </p:cNvSpPr>
          <p:nvPr/>
        </p:nvSpPr>
        <p:spPr bwMode="auto">
          <a:xfrm>
            <a:off x="1262596" y="4878388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0</a:t>
            </a:r>
          </a:p>
        </p:txBody>
      </p:sp>
      <p:sp>
        <p:nvSpPr>
          <p:cNvPr id="4239" name="Rectangle 143"/>
          <p:cNvSpPr>
            <a:spLocks noChangeArrowheads="1"/>
          </p:cNvSpPr>
          <p:nvPr/>
        </p:nvSpPr>
        <p:spPr bwMode="auto">
          <a:xfrm>
            <a:off x="1143000" y="4476751"/>
            <a:ext cx="2819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0.5</a:t>
            </a:r>
          </a:p>
        </p:txBody>
      </p: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1262596" y="4073525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4241" name="Rectangle 145"/>
          <p:cNvSpPr>
            <a:spLocks noChangeArrowheads="1"/>
          </p:cNvSpPr>
          <p:nvPr/>
        </p:nvSpPr>
        <p:spPr bwMode="auto">
          <a:xfrm>
            <a:off x="1110310" y="3671888"/>
            <a:ext cx="2612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1.5</a:t>
            </a:r>
          </a:p>
        </p:txBody>
      </p:sp>
      <p:sp>
        <p:nvSpPr>
          <p:cNvPr id="4242" name="Rectangle 146"/>
          <p:cNvSpPr>
            <a:spLocks noChangeArrowheads="1"/>
          </p:cNvSpPr>
          <p:nvPr/>
        </p:nvSpPr>
        <p:spPr bwMode="auto">
          <a:xfrm>
            <a:off x="1262596" y="3270250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  <p:sp>
        <p:nvSpPr>
          <p:cNvPr id="4243" name="Rectangle 147"/>
          <p:cNvSpPr>
            <a:spLocks noChangeArrowheads="1"/>
          </p:cNvSpPr>
          <p:nvPr/>
        </p:nvSpPr>
        <p:spPr bwMode="auto">
          <a:xfrm>
            <a:off x="1110310" y="2867025"/>
            <a:ext cx="2612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2.5</a:t>
            </a:r>
          </a:p>
        </p:txBody>
      </p:sp>
      <p:sp>
        <p:nvSpPr>
          <p:cNvPr id="4244" name="Rectangle 148"/>
          <p:cNvSpPr>
            <a:spLocks noChangeArrowheads="1"/>
          </p:cNvSpPr>
          <p:nvPr/>
        </p:nvSpPr>
        <p:spPr bwMode="auto">
          <a:xfrm>
            <a:off x="1262596" y="2465388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3</a:t>
            </a:r>
          </a:p>
        </p:txBody>
      </p:sp>
      <p:sp>
        <p:nvSpPr>
          <p:cNvPr id="4245" name="Rectangle 149"/>
          <p:cNvSpPr>
            <a:spLocks noChangeArrowheads="1"/>
          </p:cNvSpPr>
          <p:nvPr/>
        </p:nvSpPr>
        <p:spPr bwMode="auto">
          <a:xfrm>
            <a:off x="1110310" y="2063750"/>
            <a:ext cx="2612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3.5</a:t>
            </a:r>
          </a:p>
        </p:txBody>
      </p:sp>
      <p:sp>
        <p:nvSpPr>
          <p:cNvPr id="4246" name="Rectangle 150"/>
          <p:cNvSpPr>
            <a:spLocks noChangeArrowheads="1"/>
          </p:cNvSpPr>
          <p:nvPr/>
        </p:nvSpPr>
        <p:spPr bwMode="auto">
          <a:xfrm>
            <a:off x="1262596" y="1660525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4247" name="Freeform 151"/>
          <p:cNvSpPr>
            <a:spLocks noEditPoints="1"/>
          </p:cNvSpPr>
          <p:nvPr/>
        </p:nvSpPr>
        <p:spPr bwMode="auto">
          <a:xfrm>
            <a:off x="1166814" y="5270500"/>
            <a:ext cx="384175" cy="382588"/>
          </a:xfrm>
          <a:custGeom>
            <a:avLst/>
            <a:gdLst/>
            <a:ahLst/>
            <a:cxnLst>
              <a:cxn ang="0">
                <a:pos x="239" y="550"/>
              </a:cxn>
              <a:cxn ang="0">
                <a:pos x="143" y="643"/>
              </a:cxn>
              <a:cxn ang="0">
                <a:pos x="129" y="630"/>
              </a:cxn>
              <a:cxn ang="0">
                <a:pos x="35" y="458"/>
              </a:cxn>
              <a:cxn ang="0">
                <a:pos x="12" y="516"/>
              </a:cxn>
              <a:cxn ang="0">
                <a:pos x="0" y="501"/>
              </a:cxn>
              <a:cxn ang="0">
                <a:pos x="17" y="429"/>
              </a:cxn>
              <a:cxn ang="0">
                <a:pos x="33" y="414"/>
              </a:cxn>
              <a:cxn ang="0">
                <a:pos x="219" y="534"/>
              </a:cxn>
              <a:cxn ang="0">
                <a:pos x="233" y="539"/>
              </a:cxn>
              <a:cxn ang="0">
                <a:pos x="336" y="397"/>
              </a:cxn>
              <a:cxn ang="0">
                <a:pos x="297" y="497"/>
              </a:cxn>
              <a:cxn ang="0">
                <a:pos x="264" y="511"/>
              </a:cxn>
              <a:cxn ang="0">
                <a:pos x="251" y="495"/>
              </a:cxn>
              <a:cxn ang="0">
                <a:pos x="278" y="478"/>
              </a:cxn>
              <a:cxn ang="0">
                <a:pos x="300" y="384"/>
              </a:cxn>
              <a:cxn ang="0">
                <a:pos x="223" y="427"/>
              </a:cxn>
              <a:cxn ang="0">
                <a:pos x="131" y="382"/>
              </a:cxn>
              <a:cxn ang="0">
                <a:pos x="171" y="276"/>
              </a:cxn>
              <a:cxn ang="0">
                <a:pos x="263" y="297"/>
              </a:cxn>
              <a:cxn ang="0">
                <a:pos x="205" y="301"/>
              </a:cxn>
              <a:cxn ang="0">
                <a:pos x="152" y="349"/>
              </a:cxn>
              <a:cxn ang="0">
                <a:pos x="203" y="400"/>
              </a:cxn>
              <a:cxn ang="0">
                <a:pos x="261" y="339"/>
              </a:cxn>
              <a:cxn ang="0">
                <a:pos x="472" y="261"/>
              </a:cxn>
              <a:cxn ang="0">
                <a:pos x="432" y="362"/>
              </a:cxn>
              <a:cxn ang="0">
                <a:pos x="400" y="375"/>
              </a:cxn>
              <a:cxn ang="0">
                <a:pos x="387" y="360"/>
              </a:cxn>
              <a:cxn ang="0">
                <a:pos x="414" y="342"/>
              </a:cxn>
              <a:cxn ang="0">
                <a:pos x="435" y="248"/>
              </a:cxn>
              <a:cxn ang="0">
                <a:pos x="358" y="291"/>
              </a:cxn>
              <a:cxn ang="0">
                <a:pos x="266" y="246"/>
              </a:cxn>
              <a:cxn ang="0">
                <a:pos x="307" y="140"/>
              </a:cxn>
              <a:cxn ang="0">
                <a:pos x="399" y="161"/>
              </a:cxn>
              <a:cxn ang="0">
                <a:pos x="340" y="165"/>
              </a:cxn>
              <a:cxn ang="0">
                <a:pos x="288" y="213"/>
              </a:cxn>
              <a:cxn ang="0">
                <a:pos x="338" y="265"/>
              </a:cxn>
              <a:cxn ang="0">
                <a:pos x="397" y="203"/>
              </a:cxn>
              <a:cxn ang="0">
                <a:pos x="646" y="143"/>
              </a:cxn>
              <a:cxn ang="0">
                <a:pos x="542" y="244"/>
              </a:cxn>
              <a:cxn ang="0">
                <a:pos x="525" y="229"/>
              </a:cxn>
              <a:cxn ang="0">
                <a:pos x="519" y="108"/>
              </a:cxn>
              <a:cxn ang="0">
                <a:pos x="480" y="37"/>
              </a:cxn>
              <a:cxn ang="0">
                <a:pos x="422" y="64"/>
              </a:cxn>
              <a:cxn ang="0">
                <a:pos x="407" y="103"/>
              </a:cxn>
              <a:cxn ang="0">
                <a:pos x="392" y="92"/>
              </a:cxn>
              <a:cxn ang="0">
                <a:pos x="390" y="72"/>
              </a:cxn>
              <a:cxn ang="0">
                <a:pos x="443" y="6"/>
              </a:cxn>
              <a:cxn ang="0">
                <a:pos x="527" y="37"/>
              </a:cxn>
              <a:cxn ang="0">
                <a:pos x="550" y="201"/>
              </a:cxn>
              <a:cxn ang="0">
                <a:pos x="635" y="127"/>
              </a:cxn>
            </a:cxnLst>
            <a:rect l="0" t="0" r="r" b="b"/>
            <a:pathLst>
              <a:path w="646" h="644">
                <a:moveTo>
                  <a:pt x="233" y="539"/>
                </a:moveTo>
                <a:cubicBezTo>
                  <a:pt x="235" y="540"/>
                  <a:pt x="236" y="542"/>
                  <a:pt x="237" y="543"/>
                </a:cubicBezTo>
                <a:cubicBezTo>
                  <a:pt x="238" y="545"/>
                  <a:pt x="239" y="546"/>
                  <a:pt x="239" y="547"/>
                </a:cubicBezTo>
                <a:cubicBezTo>
                  <a:pt x="239" y="548"/>
                  <a:pt x="239" y="549"/>
                  <a:pt x="239" y="550"/>
                </a:cubicBezTo>
                <a:cubicBezTo>
                  <a:pt x="239" y="551"/>
                  <a:pt x="238" y="552"/>
                  <a:pt x="238" y="553"/>
                </a:cubicBezTo>
                <a:lnTo>
                  <a:pt x="148" y="642"/>
                </a:lnTo>
                <a:cubicBezTo>
                  <a:pt x="147" y="643"/>
                  <a:pt x="147" y="643"/>
                  <a:pt x="146" y="643"/>
                </a:cubicBezTo>
                <a:cubicBezTo>
                  <a:pt x="145" y="644"/>
                  <a:pt x="144" y="644"/>
                  <a:pt x="143" y="643"/>
                </a:cubicBezTo>
                <a:cubicBezTo>
                  <a:pt x="142" y="643"/>
                  <a:pt x="140" y="643"/>
                  <a:pt x="139" y="642"/>
                </a:cubicBezTo>
                <a:cubicBezTo>
                  <a:pt x="138" y="641"/>
                  <a:pt x="136" y="640"/>
                  <a:pt x="134" y="638"/>
                </a:cubicBezTo>
                <a:cubicBezTo>
                  <a:pt x="133" y="636"/>
                  <a:pt x="131" y="635"/>
                  <a:pt x="131" y="633"/>
                </a:cubicBezTo>
                <a:cubicBezTo>
                  <a:pt x="130" y="632"/>
                  <a:pt x="129" y="631"/>
                  <a:pt x="129" y="630"/>
                </a:cubicBezTo>
                <a:cubicBezTo>
                  <a:pt x="128" y="628"/>
                  <a:pt x="128" y="627"/>
                  <a:pt x="128" y="626"/>
                </a:cubicBezTo>
                <a:cubicBezTo>
                  <a:pt x="129" y="625"/>
                  <a:pt x="129" y="625"/>
                  <a:pt x="130" y="624"/>
                </a:cubicBezTo>
                <a:lnTo>
                  <a:pt x="166" y="588"/>
                </a:lnTo>
                <a:lnTo>
                  <a:pt x="35" y="458"/>
                </a:lnTo>
                <a:lnTo>
                  <a:pt x="22" y="511"/>
                </a:lnTo>
                <a:cubicBezTo>
                  <a:pt x="21" y="513"/>
                  <a:pt x="20" y="515"/>
                  <a:pt x="19" y="516"/>
                </a:cubicBezTo>
                <a:cubicBezTo>
                  <a:pt x="18" y="517"/>
                  <a:pt x="17" y="518"/>
                  <a:pt x="16" y="518"/>
                </a:cubicBezTo>
                <a:cubicBezTo>
                  <a:pt x="15" y="518"/>
                  <a:pt x="14" y="518"/>
                  <a:pt x="12" y="516"/>
                </a:cubicBezTo>
                <a:cubicBezTo>
                  <a:pt x="11" y="515"/>
                  <a:pt x="9" y="514"/>
                  <a:pt x="7" y="512"/>
                </a:cubicBezTo>
                <a:cubicBezTo>
                  <a:pt x="5" y="510"/>
                  <a:pt x="4" y="509"/>
                  <a:pt x="3" y="508"/>
                </a:cubicBezTo>
                <a:cubicBezTo>
                  <a:pt x="2" y="506"/>
                  <a:pt x="1" y="505"/>
                  <a:pt x="1" y="504"/>
                </a:cubicBezTo>
                <a:cubicBezTo>
                  <a:pt x="1" y="503"/>
                  <a:pt x="0" y="502"/>
                  <a:pt x="0" y="501"/>
                </a:cubicBezTo>
                <a:cubicBezTo>
                  <a:pt x="0" y="500"/>
                  <a:pt x="0" y="499"/>
                  <a:pt x="1" y="498"/>
                </a:cubicBezTo>
                <a:lnTo>
                  <a:pt x="15" y="433"/>
                </a:lnTo>
                <a:cubicBezTo>
                  <a:pt x="15" y="432"/>
                  <a:pt x="15" y="432"/>
                  <a:pt x="15" y="431"/>
                </a:cubicBezTo>
                <a:cubicBezTo>
                  <a:pt x="16" y="430"/>
                  <a:pt x="16" y="430"/>
                  <a:pt x="17" y="429"/>
                </a:cubicBezTo>
                <a:cubicBezTo>
                  <a:pt x="18" y="428"/>
                  <a:pt x="18" y="427"/>
                  <a:pt x="19" y="425"/>
                </a:cubicBezTo>
                <a:cubicBezTo>
                  <a:pt x="20" y="424"/>
                  <a:pt x="22" y="423"/>
                  <a:pt x="23" y="421"/>
                </a:cubicBezTo>
                <a:cubicBezTo>
                  <a:pt x="25" y="419"/>
                  <a:pt x="27" y="418"/>
                  <a:pt x="29" y="416"/>
                </a:cubicBezTo>
                <a:cubicBezTo>
                  <a:pt x="30" y="415"/>
                  <a:pt x="32" y="414"/>
                  <a:pt x="33" y="414"/>
                </a:cubicBezTo>
                <a:cubicBezTo>
                  <a:pt x="34" y="413"/>
                  <a:pt x="35" y="413"/>
                  <a:pt x="36" y="413"/>
                </a:cubicBezTo>
                <a:cubicBezTo>
                  <a:pt x="36" y="414"/>
                  <a:pt x="37" y="414"/>
                  <a:pt x="38" y="415"/>
                </a:cubicBezTo>
                <a:lnTo>
                  <a:pt x="188" y="565"/>
                </a:lnTo>
                <a:lnTo>
                  <a:pt x="219" y="534"/>
                </a:lnTo>
                <a:cubicBezTo>
                  <a:pt x="220" y="534"/>
                  <a:pt x="221" y="533"/>
                  <a:pt x="222" y="533"/>
                </a:cubicBezTo>
                <a:cubicBezTo>
                  <a:pt x="223" y="533"/>
                  <a:pt x="224" y="533"/>
                  <a:pt x="225" y="533"/>
                </a:cubicBezTo>
                <a:cubicBezTo>
                  <a:pt x="226" y="533"/>
                  <a:pt x="228" y="534"/>
                  <a:pt x="229" y="535"/>
                </a:cubicBezTo>
                <a:cubicBezTo>
                  <a:pt x="230" y="536"/>
                  <a:pt x="232" y="537"/>
                  <a:pt x="233" y="539"/>
                </a:cubicBezTo>
                <a:close/>
                <a:moveTo>
                  <a:pt x="287" y="319"/>
                </a:moveTo>
                <a:cubicBezTo>
                  <a:pt x="294" y="326"/>
                  <a:pt x="301" y="334"/>
                  <a:pt x="308" y="342"/>
                </a:cubicBezTo>
                <a:cubicBezTo>
                  <a:pt x="315" y="351"/>
                  <a:pt x="320" y="360"/>
                  <a:pt x="325" y="369"/>
                </a:cubicBezTo>
                <a:cubicBezTo>
                  <a:pt x="330" y="378"/>
                  <a:pt x="334" y="387"/>
                  <a:pt x="336" y="397"/>
                </a:cubicBezTo>
                <a:cubicBezTo>
                  <a:pt x="339" y="407"/>
                  <a:pt x="340" y="417"/>
                  <a:pt x="339" y="427"/>
                </a:cubicBezTo>
                <a:cubicBezTo>
                  <a:pt x="338" y="437"/>
                  <a:pt x="335" y="447"/>
                  <a:pt x="331" y="457"/>
                </a:cubicBezTo>
                <a:cubicBezTo>
                  <a:pt x="326" y="467"/>
                  <a:pt x="318" y="477"/>
                  <a:pt x="308" y="487"/>
                </a:cubicBezTo>
                <a:cubicBezTo>
                  <a:pt x="305" y="491"/>
                  <a:pt x="301" y="494"/>
                  <a:pt x="297" y="497"/>
                </a:cubicBezTo>
                <a:cubicBezTo>
                  <a:pt x="292" y="500"/>
                  <a:pt x="289" y="503"/>
                  <a:pt x="285" y="505"/>
                </a:cubicBezTo>
                <a:cubicBezTo>
                  <a:pt x="282" y="507"/>
                  <a:pt x="278" y="509"/>
                  <a:pt x="276" y="510"/>
                </a:cubicBezTo>
                <a:cubicBezTo>
                  <a:pt x="273" y="511"/>
                  <a:pt x="271" y="512"/>
                  <a:pt x="269" y="512"/>
                </a:cubicBezTo>
                <a:cubicBezTo>
                  <a:pt x="267" y="512"/>
                  <a:pt x="266" y="512"/>
                  <a:pt x="264" y="511"/>
                </a:cubicBezTo>
                <a:cubicBezTo>
                  <a:pt x="262" y="510"/>
                  <a:pt x="260" y="508"/>
                  <a:pt x="258" y="506"/>
                </a:cubicBezTo>
                <a:cubicBezTo>
                  <a:pt x="256" y="504"/>
                  <a:pt x="254" y="502"/>
                  <a:pt x="253" y="501"/>
                </a:cubicBezTo>
                <a:cubicBezTo>
                  <a:pt x="252" y="500"/>
                  <a:pt x="252" y="499"/>
                  <a:pt x="251" y="498"/>
                </a:cubicBezTo>
                <a:cubicBezTo>
                  <a:pt x="251" y="497"/>
                  <a:pt x="251" y="496"/>
                  <a:pt x="251" y="495"/>
                </a:cubicBezTo>
                <a:cubicBezTo>
                  <a:pt x="251" y="495"/>
                  <a:pt x="252" y="494"/>
                  <a:pt x="253" y="493"/>
                </a:cubicBezTo>
                <a:cubicBezTo>
                  <a:pt x="254" y="492"/>
                  <a:pt x="255" y="491"/>
                  <a:pt x="258" y="490"/>
                </a:cubicBezTo>
                <a:cubicBezTo>
                  <a:pt x="260" y="489"/>
                  <a:pt x="263" y="487"/>
                  <a:pt x="267" y="486"/>
                </a:cubicBezTo>
                <a:cubicBezTo>
                  <a:pt x="270" y="484"/>
                  <a:pt x="274" y="481"/>
                  <a:pt x="278" y="478"/>
                </a:cubicBezTo>
                <a:cubicBezTo>
                  <a:pt x="282" y="475"/>
                  <a:pt x="287" y="472"/>
                  <a:pt x="291" y="467"/>
                </a:cubicBezTo>
                <a:cubicBezTo>
                  <a:pt x="300" y="458"/>
                  <a:pt x="306" y="449"/>
                  <a:pt x="308" y="440"/>
                </a:cubicBezTo>
                <a:cubicBezTo>
                  <a:pt x="311" y="431"/>
                  <a:pt x="312" y="421"/>
                  <a:pt x="310" y="412"/>
                </a:cubicBezTo>
                <a:cubicBezTo>
                  <a:pt x="309" y="402"/>
                  <a:pt x="305" y="393"/>
                  <a:pt x="300" y="384"/>
                </a:cubicBezTo>
                <a:cubicBezTo>
                  <a:pt x="294" y="374"/>
                  <a:pt x="288" y="365"/>
                  <a:pt x="280" y="357"/>
                </a:cubicBezTo>
                <a:cubicBezTo>
                  <a:pt x="278" y="365"/>
                  <a:pt x="274" y="373"/>
                  <a:pt x="270" y="381"/>
                </a:cubicBezTo>
                <a:cubicBezTo>
                  <a:pt x="266" y="390"/>
                  <a:pt x="259" y="398"/>
                  <a:pt x="251" y="407"/>
                </a:cubicBezTo>
                <a:cubicBezTo>
                  <a:pt x="241" y="417"/>
                  <a:pt x="232" y="423"/>
                  <a:pt x="223" y="427"/>
                </a:cubicBezTo>
                <a:cubicBezTo>
                  <a:pt x="214" y="431"/>
                  <a:pt x="205" y="433"/>
                  <a:pt x="196" y="432"/>
                </a:cubicBezTo>
                <a:cubicBezTo>
                  <a:pt x="188" y="432"/>
                  <a:pt x="180" y="429"/>
                  <a:pt x="172" y="425"/>
                </a:cubicBezTo>
                <a:cubicBezTo>
                  <a:pt x="164" y="420"/>
                  <a:pt x="156" y="414"/>
                  <a:pt x="149" y="407"/>
                </a:cubicBezTo>
                <a:cubicBezTo>
                  <a:pt x="141" y="399"/>
                  <a:pt x="135" y="391"/>
                  <a:pt x="131" y="382"/>
                </a:cubicBezTo>
                <a:cubicBezTo>
                  <a:pt x="126" y="373"/>
                  <a:pt x="123" y="363"/>
                  <a:pt x="123" y="353"/>
                </a:cubicBezTo>
                <a:cubicBezTo>
                  <a:pt x="122" y="344"/>
                  <a:pt x="124" y="333"/>
                  <a:pt x="128" y="323"/>
                </a:cubicBezTo>
                <a:cubicBezTo>
                  <a:pt x="132" y="313"/>
                  <a:pt x="140" y="303"/>
                  <a:pt x="150" y="292"/>
                </a:cubicBezTo>
                <a:cubicBezTo>
                  <a:pt x="157" y="285"/>
                  <a:pt x="164" y="280"/>
                  <a:pt x="171" y="276"/>
                </a:cubicBezTo>
                <a:cubicBezTo>
                  <a:pt x="179" y="272"/>
                  <a:pt x="186" y="270"/>
                  <a:pt x="194" y="270"/>
                </a:cubicBezTo>
                <a:cubicBezTo>
                  <a:pt x="201" y="269"/>
                  <a:pt x="209" y="270"/>
                  <a:pt x="216" y="272"/>
                </a:cubicBezTo>
                <a:cubicBezTo>
                  <a:pt x="224" y="274"/>
                  <a:pt x="232" y="277"/>
                  <a:pt x="239" y="281"/>
                </a:cubicBezTo>
                <a:cubicBezTo>
                  <a:pt x="247" y="285"/>
                  <a:pt x="255" y="291"/>
                  <a:pt x="263" y="297"/>
                </a:cubicBezTo>
                <a:cubicBezTo>
                  <a:pt x="271" y="304"/>
                  <a:pt x="279" y="311"/>
                  <a:pt x="287" y="319"/>
                </a:cubicBezTo>
                <a:close/>
                <a:moveTo>
                  <a:pt x="261" y="339"/>
                </a:moveTo>
                <a:cubicBezTo>
                  <a:pt x="250" y="328"/>
                  <a:pt x="239" y="319"/>
                  <a:pt x="230" y="313"/>
                </a:cubicBezTo>
                <a:cubicBezTo>
                  <a:pt x="221" y="307"/>
                  <a:pt x="212" y="303"/>
                  <a:pt x="205" y="301"/>
                </a:cubicBezTo>
                <a:cubicBezTo>
                  <a:pt x="197" y="299"/>
                  <a:pt x="190" y="299"/>
                  <a:pt x="184" y="301"/>
                </a:cubicBezTo>
                <a:cubicBezTo>
                  <a:pt x="177" y="303"/>
                  <a:pt x="171" y="307"/>
                  <a:pt x="166" y="313"/>
                </a:cubicBezTo>
                <a:cubicBezTo>
                  <a:pt x="160" y="318"/>
                  <a:pt x="156" y="324"/>
                  <a:pt x="154" y="331"/>
                </a:cubicBezTo>
                <a:cubicBezTo>
                  <a:pt x="152" y="337"/>
                  <a:pt x="152" y="343"/>
                  <a:pt x="152" y="349"/>
                </a:cubicBezTo>
                <a:cubicBezTo>
                  <a:pt x="153" y="355"/>
                  <a:pt x="155" y="361"/>
                  <a:pt x="159" y="367"/>
                </a:cubicBezTo>
                <a:cubicBezTo>
                  <a:pt x="162" y="372"/>
                  <a:pt x="166" y="377"/>
                  <a:pt x="170" y="382"/>
                </a:cubicBezTo>
                <a:cubicBezTo>
                  <a:pt x="176" y="387"/>
                  <a:pt x="181" y="391"/>
                  <a:pt x="186" y="395"/>
                </a:cubicBezTo>
                <a:cubicBezTo>
                  <a:pt x="192" y="398"/>
                  <a:pt x="197" y="400"/>
                  <a:pt x="203" y="400"/>
                </a:cubicBezTo>
                <a:cubicBezTo>
                  <a:pt x="208" y="401"/>
                  <a:pt x="214" y="400"/>
                  <a:pt x="219" y="398"/>
                </a:cubicBezTo>
                <a:cubicBezTo>
                  <a:pt x="225" y="395"/>
                  <a:pt x="231" y="391"/>
                  <a:pt x="237" y="385"/>
                </a:cubicBezTo>
                <a:cubicBezTo>
                  <a:pt x="243" y="379"/>
                  <a:pt x="249" y="371"/>
                  <a:pt x="253" y="363"/>
                </a:cubicBezTo>
                <a:cubicBezTo>
                  <a:pt x="257" y="355"/>
                  <a:pt x="260" y="347"/>
                  <a:pt x="261" y="339"/>
                </a:cubicBezTo>
                <a:close/>
                <a:moveTo>
                  <a:pt x="422" y="183"/>
                </a:moveTo>
                <a:cubicBezTo>
                  <a:pt x="430" y="190"/>
                  <a:pt x="437" y="198"/>
                  <a:pt x="444" y="207"/>
                </a:cubicBezTo>
                <a:cubicBezTo>
                  <a:pt x="450" y="215"/>
                  <a:pt x="456" y="224"/>
                  <a:pt x="461" y="233"/>
                </a:cubicBezTo>
                <a:cubicBezTo>
                  <a:pt x="466" y="242"/>
                  <a:pt x="470" y="252"/>
                  <a:pt x="472" y="261"/>
                </a:cubicBezTo>
                <a:cubicBezTo>
                  <a:pt x="475" y="271"/>
                  <a:pt x="476" y="281"/>
                  <a:pt x="475" y="291"/>
                </a:cubicBezTo>
                <a:cubicBezTo>
                  <a:pt x="474" y="301"/>
                  <a:pt x="471" y="311"/>
                  <a:pt x="466" y="321"/>
                </a:cubicBezTo>
                <a:cubicBezTo>
                  <a:pt x="461" y="331"/>
                  <a:pt x="454" y="341"/>
                  <a:pt x="444" y="351"/>
                </a:cubicBezTo>
                <a:cubicBezTo>
                  <a:pt x="440" y="355"/>
                  <a:pt x="436" y="358"/>
                  <a:pt x="432" y="362"/>
                </a:cubicBezTo>
                <a:cubicBezTo>
                  <a:pt x="428" y="365"/>
                  <a:pt x="424" y="367"/>
                  <a:pt x="421" y="369"/>
                </a:cubicBezTo>
                <a:cubicBezTo>
                  <a:pt x="417" y="372"/>
                  <a:pt x="414" y="373"/>
                  <a:pt x="411" y="374"/>
                </a:cubicBezTo>
                <a:cubicBezTo>
                  <a:pt x="409" y="376"/>
                  <a:pt x="406" y="376"/>
                  <a:pt x="405" y="376"/>
                </a:cubicBezTo>
                <a:cubicBezTo>
                  <a:pt x="403" y="376"/>
                  <a:pt x="401" y="376"/>
                  <a:pt x="400" y="375"/>
                </a:cubicBezTo>
                <a:cubicBezTo>
                  <a:pt x="398" y="374"/>
                  <a:pt x="396" y="372"/>
                  <a:pt x="393" y="370"/>
                </a:cubicBezTo>
                <a:cubicBezTo>
                  <a:pt x="392" y="368"/>
                  <a:pt x="390" y="366"/>
                  <a:pt x="389" y="365"/>
                </a:cubicBezTo>
                <a:cubicBezTo>
                  <a:pt x="388" y="364"/>
                  <a:pt x="387" y="363"/>
                  <a:pt x="387" y="362"/>
                </a:cubicBezTo>
                <a:cubicBezTo>
                  <a:pt x="387" y="361"/>
                  <a:pt x="387" y="360"/>
                  <a:pt x="387" y="360"/>
                </a:cubicBezTo>
                <a:cubicBezTo>
                  <a:pt x="387" y="359"/>
                  <a:pt x="388" y="358"/>
                  <a:pt x="388" y="357"/>
                </a:cubicBezTo>
                <a:cubicBezTo>
                  <a:pt x="389" y="356"/>
                  <a:pt x="391" y="355"/>
                  <a:pt x="393" y="354"/>
                </a:cubicBezTo>
                <a:cubicBezTo>
                  <a:pt x="396" y="353"/>
                  <a:pt x="399" y="352"/>
                  <a:pt x="402" y="350"/>
                </a:cubicBezTo>
                <a:cubicBezTo>
                  <a:pt x="406" y="348"/>
                  <a:pt x="410" y="345"/>
                  <a:pt x="414" y="342"/>
                </a:cubicBezTo>
                <a:cubicBezTo>
                  <a:pt x="418" y="340"/>
                  <a:pt x="423" y="336"/>
                  <a:pt x="427" y="331"/>
                </a:cubicBezTo>
                <a:cubicBezTo>
                  <a:pt x="436" y="323"/>
                  <a:pt x="441" y="314"/>
                  <a:pt x="444" y="304"/>
                </a:cubicBezTo>
                <a:cubicBezTo>
                  <a:pt x="447" y="295"/>
                  <a:pt x="448" y="285"/>
                  <a:pt x="446" y="276"/>
                </a:cubicBezTo>
                <a:cubicBezTo>
                  <a:pt x="444" y="266"/>
                  <a:pt x="441" y="257"/>
                  <a:pt x="435" y="248"/>
                </a:cubicBezTo>
                <a:cubicBezTo>
                  <a:pt x="430" y="238"/>
                  <a:pt x="423" y="230"/>
                  <a:pt x="415" y="221"/>
                </a:cubicBezTo>
                <a:cubicBezTo>
                  <a:pt x="413" y="229"/>
                  <a:pt x="410" y="237"/>
                  <a:pt x="406" y="245"/>
                </a:cubicBezTo>
                <a:cubicBezTo>
                  <a:pt x="401" y="254"/>
                  <a:pt x="395" y="263"/>
                  <a:pt x="386" y="271"/>
                </a:cubicBezTo>
                <a:cubicBezTo>
                  <a:pt x="377" y="281"/>
                  <a:pt x="368" y="287"/>
                  <a:pt x="358" y="291"/>
                </a:cubicBezTo>
                <a:cubicBezTo>
                  <a:pt x="349" y="295"/>
                  <a:pt x="341" y="297"/>
                  <a:pt x="332" y="296"/>
                </a:cubicBezTo>
                <a:cubicBezTo>
                  <a:pt x="324" y="296"/>
                  <a:pt x="316" y="293"/>
                  <a:pt x="308" y="289"/>
                </a:cubicBezTo>
                <a:cubicBezTo>
                  <a:pt x="300" y="284"/>
                  <a:pt x="292" y="278"/>
                  <a:pt x="285" y="271"/>
                </a:cubicBezTo>
                <a:cubicBezTo>
                  <a:pt x="277" y="263"/>
                  <a:pt x="271" y="255"/>
                  <a:pt x="266" y="246"/>
                </a:cubicBezTo>
                <a:cubicBezTo>
                  <a:pt x="262" y="237"/>
                  <a:pt x="259" y="228"/>
                  <a:pt x="259" y="218"/>
                </a:cubicBezTo>
                <a:cubicBezTo>
                  <a:pt x="258" y="208"/>
                  <a:pt x="260" y="198"/>
                  <a:pt x="264" y="187"/>
                </a:cubicBezTo>
                <a:cubicBezTo>
                  <a:pt x="268" y="177"/>
                  <a:pt x="275" y="167"/>
                  <a:pt x="285" y="157"/>
                </a:cubicBezTo>
                <a:cubicBezTo>
                  <a:pt x="293" y="150"/>
                  <a:pt x="300" y="144"/>
                  <a:pt x="307" y="140"/>
                </a:cubicBezTo>
                <a:cubicBezTo>
                  <a:pt x="315" y="137"/>
                  <a:pt x="322" y="134"/>
                  <a:pt x="329" y="134"/>
                </a:cubicBezTo>
                <a:cubicBezTo>
                  <a:pt x="337" y="133"/>
                  <a:pt x="344" y="134"/>
                  <a:pt x="352" y="136"/>
                </a:cubicBezTo>
                <a:cubicBezTo>
                  <a:pt x="360" y="138"/>
                  <a:pt x="367" y="141"/>
                  <a:pt x="375" y="145"/>
                </a:cubicBezTo>
                <a:cubicBezTo>
                  <a:pt x="383" y="150"/>
                  <a:pt x="391" y="155"/>
                  <a:pt x="399" y="161"/>
                </a:cubicBezTo>
                <a:cubicBezTo>
                  <a:pt x="407" y="168"/>
                  <a:pt x="415" y="175"/>
                  <a:pt x="422" y="183"/>
                </a:cubicBezTo>
                <a:close/>
                <a:moveTo>
                  <a:pt x="397" y="203"/>
                </a:moveTo>
                <a:cubicBezTo>
                  <a:pt x="385" y="192"/>
                  <a:pt x="375" y="183"/>
                  <a:pt x="366" y="177"/>
                </a:cubicBezTo>
                <a:cubicBezTo>
                  <a:pt x="357" y="171"/>
                  <a:pt x="348" y="167"/>
                  <a:pt x="340" y="165"/>
                </a:cubicBezTo>
                <a:cubicBezTo>
                  <a:pt x="333" y="163"/>
                  <a:pt x="326" y="163"/>
                  <a:pt x="319" y="165"/>
                </a:cubicBezTo>
                <a:cubicBezTo>
                  <a:pt x="313" y="168"/>
                  <a:pt x="307" y="171"/>
                  <a:pt x="301" y="177"/>
                </a:cubicBezTo>
                <a:cubicBezTo>
                  <a:pt x="296" y="183"/>
                  <a:pt x="292" y="189"/>
                  <a:pt x="290" y="195"/>
                </a:cubicBezTo>
                <a:cubicBezTo>
                  <a:pt x="288" y="201"/>
                  <a:pt x="287" y="207"/>
                  <a:pt x="288" y="213"/>
                </a:cubicBezTo>
                <a:cubicBezTo>
                  <a:pt x="289" y="219"/>
                  <a:pt x="291" y="225"/>
                  <a:pt x="294" y="231"/>
                </a:cubicBezTo>
                <a:cubicBezTo>
                  <a:pt x="297" y="236"/>
                  <a:pt x="301" y="242"/>
                  <a:pt x="306" y="246"/>
                </a:cubicBezTo>
                <a:cubicBezTo>
                  <a:pt x="311" y="252"/>
                  <a:pt x="317" y="256"/>
                  <a:pt x="322" y="259"/>
                </a:cubicBezTo>
                <a:cubicBezTo>
                  <a:pt x="328" y="262"/>
                  <a:pt x="333" y="264"/>
                  <a:pt x="338" y="265"/>
                </a:cubicBezTo>
                <a:cubicBezTo>
                  <a:pt x="344" y="265"/>
                  <a:pt x="349" y="264"/>
                  <a:pt x="355" y="262"/>
                </a:cubicBezTo>
                <a:cubicBezTo>
                  <a:pt x="361" y="260"/>
                  <a:pt x="366" y="255"/>
                  <a:pt x="372" y="250"/>
                </a:cubicBezTo>
                <a:cubicBezTo>
                  <a:pt x="379" y="243"/>
                  <a:pt x="384" y="236"/>
                  <a:pt x="389" y="227"/>
                </a:cubicBezTo>
                <a:cubicBezTo>
                  <a:pt x="393" y="219"/>
                  <a:pt x="395" y="211"/>
                  <a:pt x="397" y="203"/>
                </a:cubicBezTo>
                <a:close/>
                <a:moveTo>
                  <a:pt x="640" y="131"/>
                </a:moveTo>
                <a:cubicBezTo>
                  <a:pt x="641" y="133"/>
                  <a:pt x="642" y="134"/>
                  <a:pt x="643" y="136"/>
                </a:cubicBezTo>
                <a:cubicBezTo>
                  <a:pt x="644" y="137"/>
                  <a:pt x="645" y="138"/>
                  <a:pt x="646" y="140"/>
                </a:cubicBezTo>
                <a:cubicBezTo>
                  <a:pt x="646" y="141"/>
                  <a:pt x="646" y="142"/>
                  <a:pt x="646" y="143"/>
                </a:cubicBezTo>
                <a:cubicBezTo>
                  <a:pt x="646" y="144"/>
                  <a:pt x="645" y="145"/>
                  <a:pt x="644" y="146"/>
                </a:cubicBezTo>
                <a:lnTo>
                  <a:pt x="550" y="241"/>
                </a:lnTo>
                <a:cubicBezTo>
                  <a:pt x="548" y="242"/>
                  <a:pt x="547" y="243"/>
                  <a:pt x="546" y="244"/>
                </a:cubicBezTo>
                <a:cubicBezTo>
                  <a:pt x="545" y="244"/>
                  <a:pt x="543" y="244"/>
                  <a:pt x="542" y="244"/>
                </a:cubicBezTo>
                <a:cubicBezTo>
                  <a:pt x="541" y="244"/>
                  <a:pt x="539" y="244"/>
                  <a:pt x="537" y="243"/>
                </a:cubicBezTo>
                <a:cubicBezTo>
                  <a:pt x="536" y="242"/>
                  <a:pt x="534" y="240"/>
                  <a:pt x="532" y="238"/>
                </a:cubicBezTo>
                <a:cubicBezTo>
                  <a:pt x="530" y="237"/>
                  <a:pt x="529" y="235"/>
                  <a:pt x="528" y="233"/>
                </a:cubicBezTo>
                <a:cubicBezTo>
                  <a:pt x="526" y="232"/>
                  <a:pt x="526" y="231"/>
                  <a:pt x="525" y="229"/>
                </a:cubicBezTo>
                <a:cubicBezTo>
                  <a:pt x="524" y="228"/>
                  <a:pt x="524" y="226"/>
                  <a:pt x="524" y="224"/>
                </a:cubicBezTo>
                <a:cubicBezTo>
                  <a:pt x="523" y="223"/>
                  <a:pt x="523" y="221"/>
                  <a:pt x="523" y="218"/>
                </a:cubicBezTo>
                <a:lnTo>
                  <a:pt x="522" y="149"/>
                </a:lnTo>
                <a:cubicBezTo>
                  <a:pt x="522" y="133"/>
                  <a:pt x="521" y="119"/>
                  <a:pt x="519" y="108"/>
                </a:cubicBezTo>
                <a:cubicBezTo>
                  <a:pt x="518" y="97"/>
                  <a:pt x="515" y="87"/>
                  <a:pt x="513" y="79"/>
                </a:cubicBezTo>
                <a:cubicBezTo>
                  <a:pt x="510" y="71"/>
                  <a:pt x="507" y="65"/>
                  <a:pt x="503" y="60"/>
                </a:cubicBezTo>
                <a:cubicBezTo>
                  <a:pt x="500" y="54"/>
                  <a:pt x="496" y="50"/>
                  <a:pt x="492" y="46"/>
                </a:cubicBezTo>
                <a:cubicBezTo>
                  <a:pt x="489" y="42"/>
                  <a:pt x="484" y="39"/>
                  <a:pt x="480" y="37"/>
                </a:cubicBezTo>
                <a:cubicBezTo>
                  <a:pt x="475" y="35"/>
                  <a:pt x="470" y="34"/>
                  <a:pt x="465" y="34"/>
                </a:cubicBezTo>
                <a:cubicBezTo>
                  <a:pt x="460" y="34"/>
                  <a:pt x="455" y="35"/>
                  <a:pt x="450" y="37"/>
                </a:cubicBezTo>
                <a:cubicBezTo>
                  <a:pt x="445" y="39"/>
                  <a:pt x="440" y="43"/>
                  <a:pt x="435" y="47"/>
                </a:cubicBezTo>
                <a:cubicBezTo>
                  <a:pt x="430" y="53"/>
                  <a:pt x="425" y="59"/>
                  <a:pt x="422" y="64"/>
                </a:cubicBezTo>
                <a:cubicBezTo>
                  <a:pt x="419" y="70"/>
                  <a:pt x="417" y="76"/>
                  <a:pt x="416" y="81"/>
                </a:cubicBezTo>
                <a:cubicBezTo>
                  <a:pt x="414" y="86"/>
                  <a:pt x="413" y="91"/>
                  <a:pt x="412" y="94"/>
                </a:cubicBezTo>
                <a:cubicBezTo>
                  <a:pt x="412" y="98"/>
                  <a:pt x="411" y="100"/>
                  <a:pt x="410" y="102"/>
                </a:cubicBezTo>
                <a:cubicBezTo>
                  <a:pt x="409" y="102"/>
                  <a:pt x="408" y="103"/>
                  <a:pt x="407" y="103"/>
                </a:cubicBezTo>
                <a:cubicBezTo>
                  <a:pt x="406" y="103"/>
                  <a:pt x="405" y="103"/>
                  <a:pt x="404" y="102"/>
                </a:cubicBezTo>
                <a:cubicBezTo>
                  <a:pt x="403" y="102"/>
                  <a:pt x="402" y="101"/>
                  <a:pt x="400" y="100"/>
                </a:cubicBezTo>
                <a:cubicBezTo>
                  <a:pt x="399" y="99"/>
                  <a:pt x="397" y="97"/>
                  <a:pt x="395" y="95"/>
                </a:cubicBezTo>
                <a:cubicBezTo>
                  <a:pt x="394" y="94"/>
                  <a:pt x="393" y="93"/>
                  <a:pt x="392" y="92"/>
                </a:cubicBezTo>
                <a:cubicBezTo>
                  <a:pt x="391" y="91"/>
                  <a:pt x="390" y="90"/>
                  <a:pt x="390" y="89"/>
                </a:cubicBezTo>
                <a:cubicBezTo>
                  <a:pt x="389" y="88"/>
                  <a:pt x="389" y="87"/>
                  <a:pt x="389" y="86"/>
                </a:cubicBezTo>
                <a:cubicBezTo>
                  <a:pt x="389" y="85"/>
                  <a:pt x="389" y="83"/>
                  <a:pt x="389" y="81"/>
                </a:cubicBezTo>
                <a:cubicBezTo>
                  <a:pt x="389" y="79"/>
                  <a:pt x="389" y="76"/>
                  <a:pt x="390" y="72"/>
                </a:cubicBezTo>
                <a:cubicBezTo>
                  <a:pt x="391" y="68"/>
                  <a:pt x="393" y="63"/>
                  <a:pt x="395" y="58"/>
                </a:cubicBezTo>
                <a:cubicBezTo>
                  <a:pt x="398" y="52"/>
                  <a:pt x="401" y="47"/>
                  <a:pt x="405" y="41"/>
                </a:cubicBezTo>
                <a:cubicBezTo>
                  <a:pt x="408" y="35"/>
                  <a:pt x="413" y="29"/>
                  <a:pt x="418" y="24"/>
                </a:cubicBezTo>
                <a:cubicBezTo>
                  <a:pt x="426" y="16"/>
                  <a:pt x="435" y="10"/>
                  <a:pt x="443" y="6"/>
                </a:cubicBezTo>
                <a:cubicBezTo>
                  <a:pt x="452" y="2"/>
                  <a:pt x="460" y="0"/>
                  <a:pt x="468" y="0"/>
                </a:cubicBezTo>
                <a:cubicBezTo>
                  <a:pt x="476" y="0"/>
                  <a:pt x="484" y="2"/>
                  <a:pt x="492" y="5"/>
                </a:cubicBezTo>
                <a:cubicBezTo>
                  <a:pt x="499" y="8"/>
                  <a:pt x="506" y="13"/>
                  <a:pt x="512" y="19"/>
                </a:cubicBezTo>
                <a:cubicBezTo>
                  <a:pt x="517" y="25"/>
                  <a:pt x="522" y="31"/>
                  <a:pt x="527" y="37"/>
                </a:cubicBezTo>
                <a:cubicBezTo>
                  <a:pt x="531" y="43"/>
                  <a:pt x="535" y="51"/>
                  <a:pt x="538" y="61"/>
                </a:cubicBezTo>
                <a:cubicBezTo>
                  <a:pt x="542" y="70"/>
                  <a:pt x="544" y="82"/>
                  <a:pt x="546" y="95"/>
                </a:cubicBezTo>
                <a:cubicBezTo>
                  <a:pt x="548" y="109"/>
                  <a:pt x="549" y="126"/>
                  <a:pt x="549" y="146"/>
                </a:cubicBezTo>
                <a:lnTo>
                  <a:pt x="550" y="201"/>
                </a:lnTo>
                <a:lnTo>
                  <a:pt x="625" y="127"/>
                </a:lnTo>
                <a:cubicBezTo>
                  <a:pt x="626" y="126"/>
                  <a:pt x="626" y="126"/>
                  <a:pt x="627" y="125"/>
                </a:cubicBezTo>
                <a:cubicBezTo>
                  <a:pt x="629" y="125"/>
                  <a:pt x="630" y="125"/>
                  <a:pt x="631" y="125"/>
                </a:cubicBezTo>
                <a:cubicBezTo>
                  <a:pt x="632" y="126"/>
                  <a:pt x="634" y="126"/>
                  <a:pt x="635" y="127"/>
                </a:cubicBezTo>
                <a:cubicBezTo>
                  <a:pt x="636" y="128"/>
                  <a:pt x="638" y="129"/>
                  <a:pt x="640" y="13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48" name="Freeform 152"/>
          <p:cNvSpPr>
            <a:spLocks noEditPoints="1"/>
          </p:cNvSpPr>
          <p:nvPr/>
        </p:nvSpPr>
        <p:spPr bwMode="auto">
          <a:xfrm>
            <a:off x="1979614" y="5264150"/>
            <a:ext cx="374650" cy="388938"/>
          </a:xfrm>
          <a:custGeom>
            <a:avLst/>
            <a:gdLst/>
            <a:ahLst/>
            <a:cxnLst>
              <a:cxn ang="0">
                <a:pos x="239" y="561"/>
              </a:cxn>
              <a:cxn ang="0">
                <a:pos x="143" y="654"/>
              </a:cxn>
              <a:cxn ang="0">
                <a:pos x="129" y="641"/>
              </a:cxn>
              <a:cxn ang="0">
                <a:pos x="35" y="469"/>
              </a:cxn>
              <a:cxn ang="0">
                <a:pos x="12" y="527"/>
              </a:cxn>
              <a:cxn ang="0">
                <a:pos x="0" y="512"/>
              </a:cxn>
              <a:cxn ang="0">
                <a:pos x="17" y="440"/>
              </a:cxn>
              <a:cxn ang="0">
                <a:pos x="33" y="425"/>
              </a:cxn>
              <a:cxn ang="0">
                <a:pos x="219" y="545"/>
              </a:cxn>
              <a:cxn ang="0">
                <a:pos x="234" y="550"/>
              </a:cxn>
              <a:cxn ang="0">
                <a:pos x="337" y="408"/>
              </a:cxn>
              <a:cxn ang="0">
                <a:pos x="297" y="508"/>
              </a:cxn>
              <a:cxn ang="0">
                <a:pos x="264" y="522"/>
              </a:cxn>
              <a:cxn ang="0">
                <a:pos x="251" y="506"/>
              </a:cxn>
              <a:cxn ang="0">
                <a:pos x="278" y="489"/>
              </a:cxn>
              <a:cxn ang="0">
                <a:pos x="300" y="395"/>
              </a:cxn>
              <a:cxn ang="0">
                <a:pos x="223" y="438"/>
              </a:cxn>
              <a:cxn ang="0">
                <a:pos x="131" y="393"/>
              </a:cxn>
              <a:cxn ang="0">
                <a:pos x="171" y="287"/>
              </a:cxn>
              <a:cxn ang="0">
                <a:pos x="263" y="308"/>
              </a:cxn>
              <a:cxn ang="0">
                <a:pos x="205" y="312"/>
              </a:cxn>
              <a:cxn ang="0">
                <a:pos x="153" y="360"/>
              </a:cxn>
              <a:cxn ang="0">
                <a:pos x="203" y="411"/>
              </a:cxn>
              <a:cxn ang="0">
                <a:pos x="261" y="350"/>
              </a:cxn>
              <a:cxn ang="0">
                <a:pos x="472" y="272"/>
              </a:cxn>
              <a:cxn ang="0">
                <a:pos x="432" y="373"/>
              </a:cxn>
              <a:cxn ang="0">
                <a:pos x="400" y="386"/>
              </a:cxn>
              <a:cxn ang="0">
                <a:pos x="387" y="371"/>
              </a:cxn>
              <a:cxn ang="0">
                <a:pos x="414" y="353"/>
              </a:cxn>
              <a:cxn ang="0">
                <a:pos x="435" y="259"/>
              </a:cxn>
              <a:cxn ang="0">
                <a:pos x="359" y="302"/>
              </a:cxn>
              <a:cxn ang="0">
                <a:pos x="266" y="257"/>
              </a:cxn>
              <a:cxn ang="0">
                <a:pos x="307" y="151"/>
              </a:cxn>
              <a:cxn ang="0">
                <a:pos x="399" y="172"/>
              </a:cxn>
              <a:cxn ang="0">
                <a:pos x="341" y="176"/>
              </a:cxn>
              <a:cxn ang="0">
                <a:pos x="288" y="224"/>
              </a:cxn>
              <a:cxn ang="0">
                <a:pos x="339" y="276"/>
              </a:cxn>
              <a:cxn ang="0">
                <a:pos x="397" y="214"/>
              </a:cxn>
              <a:cxn ang="0">
                <a:pos x="593" y="130"/>
              </a:cxn>
              <a:cxn ang="0">
                <a:pos x="627" y="176"/>
              </a:cxn>
              <a:cxn ang="0">
                <a:pos x="608" y="190"/>
              </a:cxn>
              <a:cxn ang="0">
                <a:pos x="497" y="225"/>
              </a:cxn>
              <a:cxn ang="0">
                <a:pos x="479" y="214"/>
              </a:cxn>
              <a:cxn ang="0">
                <a:pos x="429" y="35"/>
              </a:cxn>
              <a:cxn ang="0">
                <a:pos x="443" y="14"/>
              </a:cxn>
              <a:cxn ang="0">
                <a:pos x="465" y="1"/>
              </a:cxn>
              <a:cxn ang="0">
                <a:pos x="608" y="96"/>
              </a:cxn>
              <a:cxn ang="0">
                <a:pos x="551" y="134"/>
              </a:cxn>
            </a:cxnLst>
            <a:rect l="0" t="0" r="r" b="b"/>
            <a:pathLst>
              <a:path w="630" h="655">
                <a:moveTo>
                  <a:pt x="234" y="550"/>
                </a:moveTo>
                <a:cubicBezTo>
                  <a:pt x="235" y="551"/>
                  <a:pt x="236" y="553"/>
                  <a:pt x="237" y="554"/>
                </a:cubicBezTo>
                <a:cubicBezTo>
                  <a:pt x="238" y="556"/>
                  <a:pt x="239" y="557"/>
                  <a:pt x="239" y="558"/>
                </a:cubicBezTo>
                <a:cubicBezTo>
                  <a:pt x="239" y="559"/>
                  <a:pt x="239" y="560"/>
                  <a:pt x="239" y="561"/>
                </a:cubicBezTo>
                <a:cubicBezTo>
                  <a:pt x="239" y="562"/>
                  <a:pt x="238" y="563"/>
                  <a:pt x="238" y="564"/>
                </a:cubicBezTo>
                <a:lnTo>
                  <a:pt x="148" y="653"/>
                </a:lnTo>
                <a:cubicBezTo>
                  <a:pt x="148" y="654"/>
                  <a:pt x="147" y="654"/>
                  <a:pt x="146" y="654"/>
                </a:cubicBezTo>
                <a:cubicBezTo>
                  <a:pt x="145" y="655"/>
                  <a:pt x="144" y="655"/>
                  <a:pt x="143" y="654"/>
                </a:cubicBezTo>
                <a:cubicBezTo>
                  <a:pt x="142" y="654"/>
                  <a:pt x="140" y="654"/>
                  <a:pt x="139" y="653"/>
                </a:cubicBezTo>
                <a:cubicBezTo>
                  <a:pt x="138" y="652"/>
                  <a:pt x="136" y="651"/>
                  <a:pt x="134" y="649"/>
                </a:cubicBezTo>
                <a:cubicBezTo>
                  <a:pt x="133" y="647"/>
                  <a:pt x="132" y="646"/>
                  <a:pt x="131" y="644"/>
                </a:cubicBezTo>
                <a:cubicBezTo>
                  <a:pt x="130" y="643"/>
                  <a:pt x="129" y="642"/>
                  <a:pt x="129" y="641"/>
                </a:cubicBezTo>
                <a:cubicBezTo>
                  <a:pt x="128" y="639"/>
                  <a:pt x="128" y="638"/>
                  <a:pt x="129" y="637"/>
                </a:cubicBezTo>
                <a:cubicBezTo>
                  <a:pt x="129" y="636"/>
                  <a:pt x="129" y="636"/>
                  <a:pt x="130" y="635"/>
                </a:cubicBezTo>
                <a:lnTo>
                  <a:pt x="166" y="599"/>
                </a:lnTo>
                <a:lnTo>
                  <a:pt x="35" y="469"/>
                </a:lnTo>
                <a:lnTo>
                  <a:pt x="22" y="522"/>
                </a:lnTo>
                <a:cubicBezTo>
                  <a:pt x="21" y="524"/>
                  <a:pt x="20" y="526"/>
                  <a:pt x="19" y="527"/>
                </a:cubicBezTo>
                <a:cubicBezTo>
                  <a:pt x="19" y="528"/>
                  <a:pt x="17" y="529"/>
                  <a:pt x="16" y="529"/>
                </a:cubicBezTo>
                <a:cubicBezTo>
                  <a:pt x="15" y="529"/>
                  <a:pt x="14" y="529"/>
                  <a:pt x="12" y="527"/>
                </a:cubicBezTo>
                <a:cubicBezTo>
                  <a:pt x="11" y="526"/>
                  <a:pt x="9" y="525"/>
                  <a:pt x="7" y="523"/>
                </a:cubicBezTo>
                <a:cubicBezTo>
                  <a:pt x="5" y="521"/>
                  <a:pt x="4" y="520"/>
                  <a:pt x="3" y="519"/>
                </a:cubicBezTo>
                <a:cubicBezTo>
                  <a:pt x="2" y="517"/>
                  <a:pt x="2" y="516"/>
                  <a:pt x="1" y="515"/>
                </a:cubicBezTo>
                <a:cubicBezTo>
                  <a:pt x="1" y="514"/>
                  <a:pt x="0" y="513"/>
                  <a:pt x="0" y="512"/>
                </a:cubicBezTo>
                <a:cubicBezTo>
                  <a:pt x="0" y="511"/>
                  <a:pt x="0" y="510"/>
                  <a:pt x="1" y="509"/>
                </a:cubicBezTo>
                <a:lnTo>
                  <a:pt x="15" y="444"/>
                </a:lnTo>
                <a:cubicBezTo>
                  <a:pt x="15" y="443"/>
                  <a:pt x="15" y="443"/>
                  <a:pt x="16" y="442"/>
                </a:cubicBezTo>
                <a:cubicBezTo>
                  <a:pt x="16" y="441"/>
                  <a:pt x="16" y="441"/>
                  <a:pt x="17" y="440"/>
                </a:cubicBezTo>
                <a:cubicBezTo>
                  <a:pt x="18" y="439"/>
                  <a:pt x="18" y="438"/>
                  <a:pt x="19" y="436"/>
                </a:cubicBezTo>
                <a:cubicBezTo>
                  <a:pt x="20" y="435"/>
                  <a:pt x="22" y="434"/>
                  <a:pt x="23" y="432"/>
                </a:cubicBezTo>
                <a:cubicBezTo>
                  <a:pt x="26" y="430"/>
                  <a:pt x="27" y="429"/>
                  <a:pt x="29" y="427"/>
                </a:cubicBezTo>
                <a:cubicBezTo>
                  <a:pt x="31" y="426"/>
                  <a:pt x="32" y="425"/>
                  <a:pt x="33" y="425"/>
                </a:cubicBezTo>
                <a:cubicBezTo>
                  <a:pt x="34" y="424"/>
                  <a:pt x="35" y="424"/>
                  <a:pt x="36" y="424"/>
                </a:cubicBezTo>
                <a:cubicBezTo>
                  <a:pt x="37" y="425"/>
                  <a:pt x="37" y="425"/>
                  <a:pt x="38" y="426"/>
                </a:cubicBezTo>
                <a:lnTo>
                  <a:pt x="188" y="576"/>
                </a:lnTo>
                <a:lnTo>
                  <a:pt x="219" y="545"/>
                </a:lnTo>
                <a:cubicBezTo>
                  <a:pt x="220" y="545"/>
                  <a:pt x="221" y="544"/>
                  <a:pt x="222" y="544"/>
                </a:cubicBezTo>
                <a:cubicBezTo>
                  <a:pt x="223" y="544"/>
                  <a:pt x="224" y="544"/>
                  <a:pt x="225" y="544"/>
                </a:cubicBezTo>
                <a:cubicBezTo>
                  <a:pt x="226" y="544"/>
                  <a:pt x="228" y="545"/>
                  <a:pt x="229" y="546"/>
                </a:cubicBezTo>
                <a:cubicBezTo>
                  <a:pt x="230" y="547"/>
                  <a:pt x="232" y="548"/>
                  <a:pt x="234" y="550"/>
                </a:cubicBezTo>
                <a:close/>
                <a:moveTo>
                  <a:pt x="287" y="330"/>
                </a:moveTo>
                <a:cubicBezTo>
                  <a:pt x="294" y="337"/>
                  <a:pt x="301" y="345"/>
                  <a:pt x="308" y="353"/>
                </a:cubicBezTo>
                <a:cubicBezTo>
                  <a:pt x="315" y="362"/>
                  <a:pt x="320" y="371"/>
                  <a:pt x="325" y="380"/>
                </a:cubicBezTo>
                <a:cubicBezTo>
                  <a:pt x="330" y="389"/>
                  <a:pt x="334" y="398"/>
                  <a:pt x="337" y="408"/>
                </a:cubicBezTo>
                <a:cubicBezTo>
                  <a:pt x="339" y="418"/>
                  <a:pt x="340" y="428"/>
                  <a:pt x="339" y="438"/>
                </a:cubicBezTo>
                <a:cubicBezTo>
                  <a:pt x="338" y="448"/>
                  <a:pt x="335" y="458"/>
                  <a:pt x="331" y="468"/>
                </a:cubicBezTo>
                <a:cubicBezTo>
                  <a:pt x="326" y="478"/>
                  <a:pt x="318" y="488"/>
                  <a:pt x="308" y="498"/>
                </a:cubicBezTo>
                <a:cubicBezTo>
                  <a:pt x="305" y="502"/>
                  <a:pt x="301" y="505"/>
                  <a:pt x="297" y="508"/>
                </a:cubicBezTo>
                <a:cubicBezTo>
                  <a:pt x="293" y="511"/>
                  <a:pt x="289" y="514"/>
                  <a:pt x="285" y="516"/>
                </a:cubicBezTo>
                <a:cubicBezTo>
                  <a:pt x="282" y="518"/>
                  <a:pt x="278" y="520"/>
                  <a:pt x="276" y="521"/>
                </a:cubicBezTo>
                <a:cubicBezTo>
                  <a:pt x="273" y="522"/>
                  <a:pt x="271" y="523"/>
                  <a:pt x="269" y="523"/>
                </a:cubicBezTo>
                <a:cubicBezTo>
                  <a:pt x="267" y="523"/>
                  <a:pt x="266" y="523"/>
                  <a:pt x="264" y="522"/>
                </a:cubicBezTo>
                <a:cubicBezTo>
                  <a:pt x="262" y="521"/>
                  <a:pt x="260" y="519"/>
                  <a:pt x="258" y="517"/>
                </a:cubicBezTo>
                <a:cubicBezTo>
                  <a:pt x="256" y="515"/>
                  <a:pt x="254" y="513"/>
                  <a:pt x="253" y="512"/>
                </a:cubicBezTo>
                <a:cubicBezTo>
                  <a:pt x="252" y="511"/>
                  <a:pt x="252" y="510"/>
                  <a:pt x="251" y="509"/>
                </a:cubicBezTo>
                <a:cubicBezTo>
                  <a:pt x="251" y="508"/>
                  <a:pt x="251" y="507"/>
                  <a:pt x="251" y="506"/>
                </a:cubicBezTo>
                <a:cubicBezTo>
                  <a:pt x="251" y="506"/>
                  <a:pt x="252" y="505"/>
                  <a:pt x="253" y="504"/>
                </a:cubicBezTo>
                <a:cubicBezTo>
                  <a:pt x="254" y="503"/>
                  <a:pt x="255" y="502"/>
                  <a:pt x="258" y="501"/>
                </a:cubicBezTo>
                <a:cubicBezTo>
                  <a:pt x="260" y="500"/>
                  <a:pt x="263" y="498"/>
                  <a:pt x="267" y="497"/>
                </a:cubicBezTo>
                <a:cubicBezTo>
                  <a:pt x="270" y="495"/>
                  <a:pt x="274" y="492"/>
                  <a:pt x="278" y="489"/>
                </a:cubicBezTo>
                <a:cubicBezTo>
                  <a:pt x="283" y="486"/>
                  <a:pt x="287" y="483"/>
                  <a:pt x="291" y="478"/>
                </a:cubicBezTo>
                <a:cubicBezTo>
                  <a:pt x="300" y="469"/>
                  <a:pt x="306" y="460"/>
                  <a:pt x="309" y="451"/>
                </a:cubicBezTo>
                <a:cubicBezTo>
                  <a:pt x="311" y="442"/>
                  <a:pt x="312" y="432"/>
                  <a:pt x="310" y="423"/>
                </a:cubicBezTo>
                <a:cubicBezTo>
                  <a:pt x="309" y="413"/>
                  <a:pt x="305" y="404"/>
                  <a:pt x="300" y="395"/>
                </a:cubicBezTo>
                <a:cubicBezTo>
                  <a:pt x="294" y="385"/>
                  <a:pt x="288" y="376"/>
                  <a:pt x="280" y="368"/>
                </a:cubicBezTo>
                <a:cubicBezTo>
                  <a:pt x="278" y="376"/>
                  <a:pt x="275" y="384"/>
                  <a:pt x="270" y="392"/>
                </a:cubicBezTo>
                <a:cubicBezTo>
                  <a:pt x="266" y="401"/>
                  <a:pt x="259" y="409"/>
                  <a:pt x="251" y="418"/>
                </a:cubicBezTo>
                <a:cubicBezTo>
                  <a:pt x="241" y="428"/>
                  <a:pt x="232" y="434"/>
                  <a:pt x="223" y="438"/>
                </a:cubicBezTo>
                <a:cubicBezTo>
                  <a:pt x="214" y="442"/>
                  <a:pt x="205" y="444"/>
                  <a:pt x="196" y="443"/>
                </a:cubicBezTo>
                <a:cubicBezTo>
                  <a:pt x="188" y="443"/>
                  <a:pt x="180" y="440"/>
                  <a:pt x="172" y="436"/>
                </a:cubicBezTo>
                <a:cubicBezTo>
                  <a:pt x="164" y="431"/>
                  <a:pt x="156" y="425"/>
                  <a:pt x="149" y="418"/>
                </a:cubicBezTo>
                <a:cubicBezTo>
                  <a:pt x="141" y="410"/>
                  <a:pt x="135" y="402"/>
                  <a:pt x="131" y="393"/>
                </a:cubicBezTo>
                <a:cubicBezTo>
                  <a:pt x="126" y="384"/>
                  <a:pt x="123" y="374"/>
                  <a:pt x="123" y="364"/>
                </a:cubicBezTo>
                <a:cubicBezTo>
                  <a:pt x="122" y="355"/>
                  <a:pt x="124" y="344"/>
                  <a:pt x="128" y="334"/>
                </a:cubicBezTo>
                <a:cubicBezTo>
                  <a:pt x="133" y="324"/>
                  <a:pt x="140" y="314"/>
                  <a:pt x="150" y="303"/>
                </a:cubicBezTo>
                <a:cubicBezTo>
                  <a:pt x="157" y="296"/>
                  <a:pt x="164" y="291"/>
                  <a:pt x="171" y="287"/>
                </a:cubicBezTo>
                <a:cubicBezTo>
                  <a:pt x="179" y="283"/>
                  <a:pt x="186" y="281"/>
                  <a:pt x="194" y="281"/>
                </a:cubicBezTo>
                <a:cubicBezTo>
                  <a:pt x="201" y="280"/>
                  <a:pt x="209" y="281"/>
                  <a:pt x="216" y="283"/>
                </a:cubicBezTo>
                <a:cubicBezTo>
                  <a:pt x="224" y="285"/>
                  <a:pt x="232" y="288"/>
                  <a:pt x="240" y="292"/>
                </a:cubicBezTo>
                <a:cubicBezTo>
                  <a:pt x="247" y="296"/>
                  <a:pt x="255" y="302"/>
                  <a:pt x="263" y="308"/>
                </a:cubicBezTo>
                <a:cubicBezTo>
                  <a:pt x="271" y="315"/>
                  <a:pt x="279" y="322"/>
                  <a:pt x="287" y="330"/>
                </a:cubicBezTo>
                <a:close/>
                <a:moveTo>
                  <a:pt x="261" y="350"/>
                </a:moveTo>
                <a:cubicBezTo>
                  <a:pt x="250" y="339"/>
                  <a:pt x="239" y="330"/>
                  <a:pt x="230" y="324"/>
                </a:cubicBezTo>
                <a:cubicBezTo>
                  <a:pt x="221" y="318"/>
                  <a:pt x="212" y="314"/>
                  <a:pt x="205" y="312"/>
                </a:cubicBezTo>
                <a:cubicBezTo>
                  <a:pt x="197" y="310"/>
                  <a:pt x="190" y="310"/>
                  <a:pt x="184" y="312"/>
                </a:cubicBezTo>
                <a:cubicBezTo>
                  <a:pt x="177" y="314"/>
                  <a:pt x="171" y="318"/>
                  <a:pt x="166" y="324"/>
                </a:cubicBezTo>
                <a:cubicBezTo>
                  <a:pt x="160" y="329"/>
                  <a:pt x="156" y="335"/>
                  <a:pt x="154" y="342"/>
                </a:cubicBezTo>
                <a:cubicBezTo>
                  <a:pt x="152" y="348"/>
                  <a:pt x="152" y="354"/>
                  <a:pt x="153" y="360"/>
                </a:cubicBezTo>
                <a:cubicBezTo>
                  <a:pt x="153" y="366"/>
                  <a:pt x="155" y="372"/>
                  <a:pt x="159" y="378"/>
                </a:cubicBezTo>
                <a:cubicBezTo>
                  <a:pt x="162" y="383"/>
                  <a:pt x="166" y="388"/>
                  <a:pt x="170" y="393"/>
                </a:cubicBezTo>
                <a:cubicBezTo>
                  <a:pt x="176" y="398"/>
                  <a:pt x="181" y="402"/>
                  <a:pt x="186" y="406"/>
                </a:cubicBezTo>
                <a:cubicBezTo>
                  <a:pt x="192" y="409"/>
                  <a:pt x="197" y="411"/>
                  <a:pt x="203" y="411"/>
                </a:cubicBezTo>
                <a:cubicBezTo>
                  <a:pt x="208" y="412"/>
                  <a:pt x="214" y="411"/>
                  <a:pt x="219" y="409"/>
                </a:cubicBezTo>
                <a:cubicBezTo>
                  <a:pt x="225" y="406"/>
                  <a:pt x="231" y="402"/>
                  <a:pt x="237" y="396"/>
                </a:cubicBezTo>
                <a:cubicBezTo>
                  <a:pt x="243" y="390"/>
                  <a:pt x="249" y="382"/>
                  <a:pt x="253" y="374"/>
                </a:cubicBezTo>
                <a:cubicBezTo>
                  <a:pt x="257" y="366"/>
                  <a:pt x="260" y="358"/>
                  <a:pt x="261" y="350"/>
                </a:cubicBezTo>
                <a:close/>
                <a:moveTo>
                  <a:pt x="422" y="194"/>
                </a:moveTo>
                <a:cubicBezTo>
                  <a:pt x="430" y="201"/>
                  <a:pt x="437" y="209"/>
                  <a:pt x="444" y="218"/>
                </a:cubicBezTo>
                <a:cubicBezTo>
                  <a:pt x="450" y="226"/>
                  <a:pt x="456" y="235"/>
                  <a:pt x="461" y="244"/>
                </a:cubicBezTo>
                <a:cubicBezTo>
                  <a:pt x="466" y="253"/>
                  <a:pt x="470" y="263"/>
                  <a:pt x="472" y="272"/>
                </a:cubicBezTo>
                <a:cubicBezTo>
                  <a:pt x="475" y="282"/>
                  <a:pt x="476" y="292"/>
                  <a:pt x="475" y="302"/>
                </a:cubicBezTo>
                <a:cubicBezTo>
                  <a:pt x="474" y="312"/>
                  <a:pt x="471" y="322"/>
                  <a:pt x="466" y="332"/>
                </a:cubicBezTo>
                <a:cubicBezTo>
                  <a:pt x="461" y="342"/>
                  <a:pt x="454" y="352"/>
                  <a:pt x="444" y="362"/>
                </a:cubicBezTo>
                <a:cubicBezTo>
                  <a:pt x="440" y="366"/>
                  <a:pt x="436" y="369"/>
                  <a:pt x="432" y="373"/>
                </a:cubicBezTo>
                <a:cubicBezTo>
                  <a:pt x="428" y="376"/>
                  <a:pt x="425" y="378"/>
                  <a:pt x="421" y="380"/>
                </a:cubicBezTo>
                <a:cubicBezTo>
                  <a:pt x="417" y="383"/>
                  <a:pt x="414" y="384"/>
                  <a:pt x="411" y="385"/>
                </a:cubicBezTo>
                <a:cubicBezTo>
                  <a:pt x="409" y="387"/>
                  <a:pt x="407" y="387"/>
                  <a:pt x="405" y="387"/>
                </a:cubicBezTo>
                <a:cubicBezTo>
                  <a:pt x="403" y="387"/>
                  <a:pt x="401" y="387"/>
                  <a:pt x="400" y="386"/>
                </a:cubicBezTo>
                <a:cubicBezTo>
                  <a:pt x="398" y="385"/>
                  <a:pt x="396" y="383"/>
                  <a:pt x="394" y="381"/>
                </a:cubicBezTo>
                <a:cubicBezTo>
                  <a:pt x="392" y="379"/>
                  <a:pt x="390" y="377"/>
                  <a:pt x="389" y="376"/>
                </a:cubicBezTo>
                <a:cubicBezTo>
                  <a:pt x="388" y="375"/>
                  <a:pt x="387" y="374"/>
                  <a:pt x="387" y="373"/>
                </a:cubicBezTo>
                <a:cubicBezTo>
                  <a:pt x="387" y="372"/>
                  <a:pt x="387" y="371"/>
                  <a:pt x="387" y="371"/>
                </a:cubicBezTo>
                <a:cubicBezTo>
                  <a:pt x="387" y="370"/>
                  <a:pt x="388" y="369"/>
                  <a:pt x="388" y="368"/>
                </a:cubicBezTo>
                <a:cubicBezTo>
                  <a:pt x="389" y="367"/>
                  <a:pt x="391" y="366"/>
                  <a:pt x="393" y="365"/>
                </a:cubicBezTo>
                <a:cubicBezTo>
                  <a:pt x="396" y="364"/>
                  <a:pt x="399" y="363"/>
                  <a:pt x="402" y="361"/>
                </a:cubicBezTo>
                <a:cubicBezTo>
                  <a:pt x="406" y="359"/>
                  <a:pt x="410" y="356"/>
                  <a:pt x="414" y="353"/>
                </a:cubicBezTo>
                <a:cubicBezTo>
                  <a:pt x="418" y="351"/>
                  <a:pt x="423" y="347"/>
                  <a:pt x="427" y="342"/>
                </a:cubicBezTo>
                <a:cubicBezTo>
                  <a:pt x="436" y="334"/>
                  <a:pt x="442" y="325"/>
                  <a:pt x="444" y="315"/>
                </a:cubicBezTo>
                <a:cubicBezTo>
                  <a:pt x="447" y="306"/>
                  <a:pt x="448" y="296"/>
                  <a:pt x="446" y="287"/>
                </a:cubicBezTo>
                <a:cubicBezTo>
                  <a:pt x="444" y="277"/>
                  <a:pt x="441" y="268"/>
                  <a:pt x="435" y="259"/>
                </a:cubicBezTo>
                <a:cubicBezTo>
                  <a:pt x="430" y="249"/>
                  <a:pt x="423" y="241"/>
                  <a:pt x="415" y="232"/>
                </a:cubicBezTo>
                <a:cubicBezTo>
                  <a:pt x="413" y="240"/>
                  <a:pt x="410" y="248"/>
                  <a:pt x="406" y="256"/>
                </a:cubicBezTo>
                <a:cubicBezTo>
                  <a:pt x="401" y="265"/>
                  <a:pt x="395" y="274"/>
                  <a:pt x="387" y="282"/>
                </a:cubicBezTo>
                <a:cubicBezTo>
                  <a:pt x="377" y="292"/>
                  <a:pt x="368" y="298"/>
                  <a:pt x="359" y="302"/>
                </a:cubicBezTo>
                <a:cubicBezTo>
                  <a:pt x="349" y="306"/>
                  <a:pt x="341" y="308"/>
                  <a:pt x="332" y="307"/>
                </a:cubicBezTo>
                <a:cubicBezTo>
                  <a:pt x="324" y="307"/>
                  <a:pt x="316" y="304"/>
                  <a:pt x="308" y="300"/>
                </a:cubicBezTo>
                <a:cubicBezTo>
                  <a:pt x="300" y="295"/>
                  <a:pt x="292" y="289"/>
                  <a:pt x="285" y="282"/>
                </a:cubicBezTo>
                <a:cubicBezTo>
                  <a:pt x="277" y="274"/>
                  <a:pt x="271" y="266"/>
                  <a:pt x="266" y="257"/>
                </a:cubicBezTo>
                <a:cubicBezTo>
                  <a:pt x="262" y="248"/>
                  <a:pt x="259" y="239"/>
                  <a:pt x="259" y="229"/>
                </a:cubicBezTo>
                <a:cubicBezTo>
                  <a:pt x="258" y="219"/>
                  <a:pt x="260" y="209"/>
                  <a:pt x="264" y="198"/>
                </a:cubicBezTo>
                <a:cubicBezTo>
                  <a:pt x="268" y="188"/>
                  <a:pt x="275" y="178"/>
                  <a:pt x="286" y="168"/>
                </a:cubicBezTo>
                <a:cubicBezTo>
                  <a:pt x="293" y="161"/>
                  <a:pt x="300" y="155"/>
                  <a:pt x="307" y="151"/>
                </a:cubicBezTo>
                <a:cubicBezTo>
                  <a:pt x="315" y="148"/>
                  <a:pt x="322" y="145"/>
                  <a:pt x="329" y="145"/>
                </a:cubicBezTo>
                <a:cubicBezTo>
                  <a:pt x="337" y="144"/>
                  <a:pt x="344" y="145"/>
                  <a:pt x="352" y="147"/>
                </a:cubicBezTo>
                <a:cubicBezTo>
                  <a:pt x="360" y="149"/>
                  <a:pt x="368" y="152"/>
                  <a:pt x="375" y="156"/>
                </a:cubicBezTo>
                <a:cubicBezTo>
                  <a:pt x="383" y="161"/>
                  <a:pt x="391" y="166"/>
                  <a:pt x="399" y="172"/>
                </a:cubicBezTo>
                <a:cubicBezTo>
                  <a:pt x="407" y="179"/>
                  <a:pt x="415" y="186"/>
                  <a:pt x="422" y="194"/>
                </a:cubicBezTo>
                <a:close/>
                <a:moveTo>
                  <a:pt x="397" y="214"/>
                </a:moveTo>
                <a:cubicBezTo>
                  <a:pt x="385" y="203"/>
                  <a:pt x="375" y="194"/>
                  <a:pt x="366" y="188"/>
                </a:cubicBezTo>
                <a:cubicBezTo>
                  <a:pt x="357" y="182"/>
                  <a:pt x="348" y="178"/>
                  <a:pt x="341" y="176"/>
                </a:cubicBezTo>
                <a:cubicBezTo>
                  <a:pt x="333" y="174"/>
                  <a:pt x="326" y="174"/>
                  <a:pt x="319" y="176"/>
                </a:cubicBezTo>
                <a:cubicBezTo>
                  <a:pt x="313" y="179"/>
                  <a:pt x="307" y="182"/>
                  <a:pt x="302" y="188"/>
                </a:cubicBezTo>
                <a:cubicBezTo>
                  <a:pt x="296" y="194"/>
                  <a:pt x="292" y="200"/>
                  <a:pt x="290" y="206"/>
                </a:cubicBezTo>
                <a:cubicBezTo>
                  <a:pt x="288" y="212"/>
                  <a:pt x="287" y="218"/>
                  <a:pt x="288" y="224"/>
                </a:cubicBezTo>
                <a:cubicBezTo>
                  <a:pt x="289" y="230"/>
                  <a:pt x="291" y="236"/>
                  <a:pt x="294" y="242"/>
                </a:cubicBezTo>
                <a:cubicBezTo>
                  <a:pt x="298" y="247"/>
                  <a:pt x="302" y="253"/>
                  <a:pt x="306" y="257"/>
                </a:cubicBezTo>
                <a:cubicBezTo>
                  <a:pt x="311" y="263"/>
                  <a:pt x="317" y="267"/>
                  <a:pt x="322" y="270"/>
                </a:cubicBezTo>
                <a:cubicBezTo>
                  <a:pt x="328" y="273"/>
                  <a:pt x="333" y="275"/>
                  <a:pt x="339" y="276"/>
                </a:cubicBezTo>
                <a:cubicBezTo>
                  <a:pt x="344" y="276"/>
                  <a:pt x="350" y="275"/>
                  <a:pt x="355" y="273"/>
                </a:cubicBezTo>
                <a:cubicBezTo>
                  <a:pt x="361" y="271"/>
                  <a:pt x="367" y="266"/>
                  <a:pt x="372" y="261"/>
                </a:cubicBezTo>
                <a:cubicBezTo>
                  <a:pt x="379" y="254"/>
                  <a:pt x="384" y="247"/>
                  <a:pt x="389" y="238"/>
                </a:cubicBezTo>
                <a:cubicBezTo>
                  <a:pt x="393" y="230"/>
                  <a:pt x="396" y="222"/>
                  <a:pt x="397" y="214"/>
                </a:cubicBezTo>
                <a:close/>
                <a:moveTo>
                  <a:pt x="608" y="96"/>
                </a:moveTo>
                <a:cubicBezTo>
                  <a:pt x="611" y="99"/>
                  <a:pt x="613" y="101"/>
                  <a:pt x="614" y="104"/>
                </a:cubicBezTo>
                <a:cubicBezTo>
                  <a:pt x="614" y="107"/>
                  <a:pt x="614" y="109"/>
                  <a:pt x="612" y="110"/>
                </a:cubicBezTo>
                <a:lnTo>
                  <a:pt x="593" y="130"/>
                </a:lnTo>
                <a:lnTo>
                  <a:pt x="629" y="166"/>
                </a:lnTo>
                <a:cubicBezTo>
                  <a:pt x="630" y="166"/>
                  <a:pt x="630" y="167"/>
                  <a:pt x="630" y="168"/>
                </a:cubicBezTo>
                <a:cubicBezTo>
                  <a:pt x="630" y="169"/>
                  <a:pt x="630" y="170"/>
                  <a:pt x="630" y="171"/>
                </a:cubicBezTo>
                <a:cubicBezTo>
                  <a:pt x="629" y="172"/>
                  <a:pt x="628" y="174"/>
                  <a:pt x="627" y="176"/>
                </a:cubicBezTo>
                <a:cubicBezTo>
                  <a:pt x="626" y="177"/>
                  <a:pt x="624" y="179"/>
                  <a:pt x="622" y="181"/>
                </a:cubicBezTo>
                <a:cubicBezTo>
                  <a:pt x="619" y="184"/>
                  <a:pt x="617" y="185"/>
                  <a:pt x="616" y="187"/>
                </a:cubicBezTo>
                <a:cubicBezTo>
                  <a:pt x="614" y="188"/>
                  <a:pt x="613" y="189"/>
                  <a:pt x="612" y="189"/>
                </a:cubicBezTo>
                <a:cubicBezTo>
                  <a:pt x="610" y="190"/>
                  <a:pt x="609" y="190"/>
                  <a:pt x="608" y="190"/>
                </a:cubicBezTo>
                <a:cubicBezTo>
                  <a:pt x="608" y="190"/>
                  <a:pt x="607" y="189"/>
                  <a:pt x="606" y="188"/>
                </a:cubicBezTo>
                <a:lnTo>
                  <a:pt x="570" y="152"/>
                </a:lnTo>
                <a:lnTo>
                  <a:pt x="500" y="223"/>
                </a:lnTo>
                <a:cubicBezTo>
                  <a:pt x="499" y="224"/>
                  <a:pt x="498" y="224"/>
                  <a:pt x="497" y="225"/>
                </a:cubicBezTo>
                <a:cubicBezTo>
                  <a:pt x="496" y="225"/>
                  <a:pt x="495" y="225"/>
                  <a:pt x="494" y="225"/>
                </a:cubicBezTo>
                <a:cubicBezTo>
                  <a:pt x="492" y="225"/>
                  <a:pt x="491" y="225"/>
                  <a:pt x="489" y="223"/>
                </a:cubicBezTo>
                <a:cubicBezTo>
                  <a:pt x="488" y="222"/>
                  <a:pt x="486" y="221"/>
                  <a:pt x="484" y="219"/>
                </a:cubicBezTo>
                <a:cubicBezTo>
                  <a:pt x="482" y="217"/>
                  <a:pt x="481" y="215"/>
                  <a:pt x="479" y="214"/>
                </a:cubicBezTo>
                <a:cubicBezTo>
                  <a:pt x="478" y="213"/>
                  <a:pt x="477" y="211"/>
                  <a:pt x="476" y="210"/>
                </a:cubicBezTo>
                <a:cubicBezTo>
                  <a:pt x="476" y="208"/>
                  <a:pt x="475" y="207"/>
                  <a:pt x="474" y="206"/>
                </a:cubicBezTo>
                <a:cubicBezTo>
                  <a:pt x="474" y="204"/>
                  <a:pt x="473" y="202"/>
                  <a:pt x="473" y="201"/>
                </a:cubicBezTo>
                <a:lnTo>
                  <a:pt x="429" y="35"/>
                </a:lnTo>
                <a:cubicBezTo>
                  <a:pt x="429" y="34"/>
                  <a:pt x="429" y="33"/>
                  <a:pt x="430" y="32"/>
                </a:cubicBezTo>
                <a:cubicBezTo>
                  <a:pt x="430" y="30"/>
                  <a:pt x="431" y="29"/>
                  <a:pt x="432" y="27"/>
                </a:cubicBezTo>
                <a:cubicBezTo>
                  <a:pt x="433" y="25"/>
                  <a:pt x="434" y="23"/>
                  <a:pt x="436" y="21"/>
                </a:cubicBezTo>
                <a:cubicBezTo>
                  <a:pt x="438" y="19"/>
                  <a:pt x="440" y="17"/>
                  <a:pt x="443" y="14"/>
                </a:cubicBezTo>
                <a:cubicBezTo>
                  <a:pt x="446" y="11"/>
                  <a:pt x="448" y="8"/>
                  <a:pt x="451" y="6"/>
                </a:cubicBezTo>
                <a:cubicBezTo>
                  <a:pt x="453" y="5"/>
                  <a:pt x="455" y="3"/>
                  <a:pt x="457" y="2"/>
                </a:cubicBezTo>
                <a:cubicBezTo>
                  <a:pt x="459" y="1"/>
                  <a:pt x="460" y="0"/>
                  <a:pt x="461" y="0"/>
                </a:cubicBezTo>
                <a:cubicBezTo>
                  <a:pt x="463" y="0"/>
                  <a:pt x="464" y="0"/>
                  <a:pt x="465" y="1"/>
                </a:cubicBezTo>
                <a:lnTo>
                  <a:pt x="574" y="111"/>
                </a:lnTo>
                <a:lnTo>
                  <a:pt x="593" y="91"/>
                </a:lnTo>
                <a:cubicBezTo>
                  <a:pt x="595" y="90"/>
                  <a:pt x="597" y="89"/>
                  <a:pt x="599" y="90"/>
                </a:cubicBezTo>
                <a:cubicBezTo>
                  <a:pt x="602" y="91"/>
                  <a:pt x="605" y="93"/>
                  <a:pt x="608" y="96"/>
                </a:cubicBezTo>
                <a:close/>
                <a:moveTo>
                  <a:pt x="457" y="39"/>
                </a:moveTo>
                <a:lnTo>
                  <a:pt x="457" y="40"/>
                </a:lnTo>
                <a:lnTo>
                  <a:pt x="496" y="189"/>
                </a:lnTo>
                <a:lnTo>
                  <a:pt x="551" y="134"/>
                </a:lnTo>
                <a:lnTo>
                  <a:pt x="457" y="3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49" name="Freeform 153"/>
          <p:cNvSpPr>
            <a:spLocks noEditPoints="1"/>
          </p:cNvSpPr>
          <p:nvPr/>
        </p:nvSpPr>
        <p:spPr bwMode="auto">
          <a:xfrm>
            <a:off x="2792414" y="5257800"/>
            <a:ext cx="373063" cy="395288"/>
          </a:xfrm>
          <a:custGeom>
            <a:avLst/>
            <a:gdLst/>
            <a:ahLst/>
            <a:cxnLst>
              <a:cxn ang="0">
                <a:pos x="239" y="570"/>
              </a:cxn>
              <a:cxn ang="0">
                <a:pos x="143" y="663"/>
              </a:cxn>
              <a:cxn ang="0">
                <a:pos x="129" y="650"/>
              </a:cxn>
              <a:cxn ang="0">
                <a:pos x="35" y="478"/>
              </a:cxn>
              <a:cxn ang="0">
                <a:pos x="12" y="536"/>
              </a:cxn>
              <a:cxn ang="0">
                <a:pos x="0" y="521"/>
              </a:cxn>
              <a:cxn ang="0">
                <a:pos x="17" y="449"/>
              </a:cxn>
              <a:cxn ang="0">
                <a:pos x="33" y="434"/>
              </a:cxn>
              <a:cxn ang="0">
                <a:pos x="220" y="554"/>
              </a:cxn>
              <a:cxn ang="0">
                <a:pos x="234" y="559"/>
              </a:cxn>
              <a:cxn ang="0">
                <a:pos x="337" y="417"/>
              </a:cxn>
              <a:cxn ang="0">
                <a:pos x="297" y="517"/>
              </a:cxn>
              <a:cxn ang="0">
                <a:pos x="264" y="531"/>
              </a:cxn>
              <a:cxn ang="0">
                <a:pos x="251" y="515"/>
              </a:cxn>
              <a:cxn ang="0">
                <a:pos x="278" y="498"/>
              </a:cxn>
              <a:cxn ang="0">
                <a:pos x="300" y="404"/>
              </a:cxn>
              <a:cxn ang="0">
                <a:pos x="223" y="447"/>
              </a:cxn>
              <a:cxn ang="0">
                <a:pos x="131" y="402"/>
              </a:cxn>
              <a:cxn ang="0">
                <a:pos x="172" y="296"/>
              </a:cxn>
              <a:cxn ang="0">
                <a:pos x="263" y="317"/>
              </a:cxn>
              <a:cxn ang="0">
                <a:pos x="205" y="321"/>
              </a:cxn>
              <a:cxn ang="0">
                <a:pos x="153" y="369"/>
              </a:cxn>
              <a:cxn ang="0">
                <a:pos x="203" y="420"/>
              </a:cxn>
              <a:cxn ang="0">
                <a:pos x="261" y="359"/>
              </a:cxn>
              <a:cxn ang="0">
                <a:pos x="472" y="281"/>
              </a:cxn>
              <a:cxn ang="0">
                <a:pos x="432" y="382"/>
              </a:cxn>
              <a:cxn ang="0">
                <a:pos x="400" y="395"/>
              </a:cxn>
              <a:cxn ang="0">
                <a:pos x="387" y="380"/>
              </a:cxn>
              <a:cxn ang="0">
                <a:pos x="414" y="362"/>
              </a:cxn>
              <a:cxn ang="0">
                <a:pos x="436" y="268"/>
              </a:cxn>
              <a:cxn ang="0">
                <a:pos x="359" y="311"/>
              </a:cxn>
              <a:cxn ang="0">
                <a:pos x="267" y="266"/>
              </a:cxn>
              <a:cxn ang="0">
                <a:pos x="307" y="160"/>
              </a:cxn>
              <a:cxn ang="0">
                <a:pos x="399" y="181"/>
              </a:cxn>
              <a:cxn ang="0">
                <a:pos x="341" y="185"/>
              </a:cxn>
              <a:cxn ang="0">
                <a:pos x="288" y="233"/>
              </a:cxn>
              <a:cxn ang="0">
                <a:pos x="339" y="285"/>
              </a:cxn>
              <a:cxn ang="0">
                <a:pos x="397" y="223"/>
              </a:cxn>
              <a:cxn ang="0">
                <a:pos x="619" y="186"/>
              </a:cxn>
              <a:cxn ang="0">
                <a:pos x="533" y="238"/>
              </a:cxn>
              <a:cxn ang="0">
                <a:pos x="441" y="166"/>
              </a:cxn>
              <a:cxn ang="0">
                <a:pos x="417" y="53"/>
              </a:cxn>
              <a:cxn ang="0">
                <a:pos x="469" y="2"/>
              </a:cxn>
              <a:cxn ang="0">
                <a:pos x="483" y="3"/>
              </a:cxn>
              <a:cxn ang="0">
                <a:pos x="493" y="16"/>
              </a:cxn>
              <a:cxn ang="0">
                <a:pos x="468" y="33"/>
              </a:cxn>
              <a:cxn ang="0">
                <a:pos x="449" y="126"/>
              </a:cxn>
              <a:cxn ang="0">
                <a:pos x="488" y="114"/>
              </a:cxn>
              <a:cxn ang="0">
                <a:pos x="576" y="84"/>
              </a:cxn>
              <a:cxn ang="0">
                <a:pos x="546" y="108"/>
              </a:cxn>
              <a:cxn ang="0">
                <a:pos x="497" y="146"/>
              </a:cxn>
              <a:cxn ang="0">
                <a:pos x="544" y="209"/>
              </a:cxn>
              <a:cxn ang="0">
                <a:pos x="595" y="160"/>
              </a:cxn>
            </a:cxnLst>
            <a:rect l="0" t="0" r="r" b="b"/>
            <a:pathLst>
              <a:path w="625" h="664">
                <a:moveTo>
                  <a:pt x="234" y="559"/>
                </a:moveTo>
                <a:cubicBezTo>
                  <a:pt x="235" y="560"/>
                  <a:pt x="237" y="562"/>
                  <a:pt x="237" y="563"/>
                </a:cubicBezTo>
                <a:cubicBezTo>
                  <a:pt x="238" y="565"/>
                  <a:pt x="239" y="566"/>
                  <a:pt x="239" y="567"/>
                </a:cubicBezTo>
                <a:cubicBezTo>
                  <a:pt x="239" y="568"/>
                  <a:pt x="239" y="569"/>
                  <a:pt x="239" y="570"/>
                </a:cubicBezTo>
                <a:cubicBezTo>
                  <a:pt x="239" y="571"/>
                  <a:pt x="238" y="572"/>
                  <a:pt x="238" y="573"/>
                </a:cubicBezTo>
                <a:lnTo>
                  <a:pt x="148" y="662"/>
                </a:lnTo>
                <a:cubicBezTo>
                  <a:pt x="148" y="663"/>
                  <a:pt x="147" y="663"/>
                  <a:pt x="146" y="663"/>
                </a:cubicBezTo>
                <a:cubicBezTo>
                  <a:pt x="145" y="664"/>
                  <a:pt x="144" y="664"/>
                  <a:pt x="143" y="663"/>
                </a:cubicBezTo>
                <a:cubicBezTo>
                  <a:pt x="142" y="663"/>
                  <a:pt x="141" y="663"/>
                  <a:pt x="139" y="662"/>
                </a:cubicBezTo>
                <a:cubicBezTo>
                  <a:pt x="138" y="661"/>
                  <a:pt x="136" y="660"/>
                  <a:pt x="134" y="658"/>
                </a:cubicBezTo>
                <a:cubicBezTo>
                  <a:pt x="133" y="656"/>
                  <a:pt x="132" y="655"/>
                  <a:pt x="131" y="653"/>
                </a:cubicBezTo>
                <a:cubicBezTo>
                  <a:pt x="130" y="652"/>
                  <a:pt x="129" y="651"/>
                  <a:pt x="129" y="650"/>
                </a:cubicBezTo>
                <a:cubicBezTo>
                  <a:pt x="129" y="648"/>
                  <a:pt x="128" y="647"/>
                  <a:pt x="129" y="646"/>
                </a:cubicBezTo>
                <a:cubicBezTo>
                  <a:pt x="129" y="645"/>
                  <a:pt x="129" y="645"/>
                  <a:pt x="130" y="644"/>
                </a:cubicBezTo>
                <a:lnTo>
                  <a:pt x="166" y="608"/>
                </a:lnTo>
                <a:lnTo>
                  <a:pt x="35" y="478"/>
                </a:lnTo>
                <a:lnTo>
                  <a:pt x="22" y="531"/>
                </a:lnTo>
                <a:cubicBezTo>
                  <a:pt x="21" y="533"/>
                  <a:pt x="20" y="535"/>
                  <a:pt x="19" y="536"/>
                </a:cubicBezTo>
                <a:cubicBezTo>
                  <a:pt x="19" y="537"/>
                  <a:pt x="18" y="538"/>
                  <a:pt x="16" y="538"/>
                </a:cubicBezTo>
                <a:cubicBezTo>
                  <a:pt x="15" y="538"/>
                  <a:pt x="14" y="538"/>
                  <a:pt x="12" y="536"/>
                </a:cubicBezTo>
                <a:cubicBezTo>
                  <a:pt x="11" y="535"/>
                  <a:pt x="9" y="534"/>
                  <a:pt x="7" y="532"/>
                </a:cubicBezTo>
                <a:cubicBezTo>
                  <a:pt x="5" y="530"/>
                  <a:pt x="4" y="529"/>
                  <a:pt x="3" y="528"/>
                </a:cubicBezTo>
                <a:cubicBezTo>
                  <a:pt x="2" y="526"/>
                  <a:pt x="2" y="525"/>
                  <a:pt x="1" y="524"/>
                </a:cubicBezTo>
                <a:cubicBezTo>
                  <a:pt x="1" y="523"/>
                  <a:pt x="1" y="522"/>
                  <a:pt x="0" y="521"/>
                </a:cubicBezTo>
                <a:cubicBezTo>
                  <a:pt x="0" y="520"/>
                  <a:pt x="1" y="519"/>
                  <a:pt x="1" y="518"/>
                </a:cubicBezTo>
                <a:lnTo>
                  <a:pt x="15" y="453"/>
                </a:lnTo>
                <a:cubicBezTo>
                  <a:pt x="15" y="452"/>
                  <a:pt x="15" y="452"/>
                  <a:pt x="16" y="451"/>
                </a:cubicBezTo>
                <a:cubicBezTo>
                  <a:pt x="16" y="450"/>
                  <a:pt x="16" y="450"/>
                  <a:pt x="17" y="449"/>
                </a:cubicBezTo>
                <a:cubicBezTo>
                  <a:pt x="18" y="448"/>
                  <a:pt x="19" y="447"/>
                  <a:pt x="20" y="445"/>
                </a:cubicBezTo>
                <a:cubicBezTo>
                  <a:pt x="21" y="444"/>
                  <a:pt x="22" y="443"/>
                  <a:pt x="23" y="441"/>
                </a:cubicBezTo>
                <a:cubicBezTo>
                  <a:pt x="26" y="439"/>
                  <a:pt x="27" y="438"/>
                  <a:pt x="29" y="436"/>
                </a:cubicBezTo>
                <a:cubicBezTo>
                  <a:pt x="31" y="435"/>
                  <a:pt x="32" y="434"/>
                  <a:pt x="33" y="434"/>
                </a:cubicBezTo>
                <a:cubicBezTo>
                  <a:pt x="34" y="433"/>
                  <a:pt x="35" y="433"/>
                  <a:pt x="36" y="433"/>
                </a:cubicBezTo>
                <a:cubicBezTo>
                  <a:pt x="37" y="434"/>
                  <a:pt x="37" y="434"/>
                  <a:pt x="38" y="435"/>
                </a:cubicBezTo>
                <a:lnTo>
                  <a:pt x="189" y="585"/>
                </a:lnTo>
                <a:lnTo>
                  <a:pt x="220" y="554"/>
                </a:lnTo>
                <a:cubicBezTo>
                  <a:pt x="220" y="554"/>
                  <a:pt x="221" y="553"/>
                  <a:pt x="222" y="553"/>
                </a:cubicBezTo>
                <a:cubicBezTo>
                  <a:pt x="223" y="553"/>
                  <a:pt x="224" y="553"/>
                  <a:pt x="225" y="553"/>
                </a:cubicBezTo>
                <a:cubicBezTo>
                  <a:pt x="227" y="553"/>
                  <a:pt x="228" y="554"/>
                  <a:pt x="229" y="555"/>
                </a:cubicBezTo>
                <a:cubicBezTo>
                  <a:pt x="231" y="556"/>
                  <a:pt x="232" y="557"/>
                  <a:pt x="234" y="559"/>
                </a:cubicBezTo>
                <a:close/>
                <a:moveTo>
                  <a:pt x="287" y="339"/>
                </a:moveTo>
                <a:cubicBezTo>
                  <a:pt x="294" y="346"/>
                  <a:pt x="301" y="354"/>
                  <a:pt x="308" y="362"/>
                </a:cubicBezTo>
                <a:cubicBezTo>
                  <a:pt x="315" y="371"/>
                  <a:pt x="321" y="380"/>
                  <a:pt x="325" y="389"/>
                </a:cubicBezTo>
                <a:cubicBezTo>
                  <a:pt x="330" y="398"/>
                  <a:pt x="334" y="407"/>
                  <a:pt x="337" y="417"/>
                </a:cubicBezTo>
                <a:cubicBezTo>
                  <a:pt x="339" y="427"/>
                  <a:pt x="340" y="437"/>
                  <a:pt x="339" y="447"/>
                </a:cubicBezTo>
                <a:cubicBezTo>
                  <a:pt x="338" y="457"/>
                  <a:pt x="336" y="467"/>
                  <a:pt x="331" y="477"/>
                </a:cubicBezTo>
                <a:cubicBezTo>
                  <a:pt x="326" y="487"/>
                  <a:pt x="318" y="497"/>
                  <a:pt x="309" y="507"/>
                </a:cubicBezTo>
                <a:cubicBezTo>
                  <a:pt x="305" y="511"/>
                  <a:pt x="301" y="514"/>
                  <a:pt x="297" y="517"/>
                </a:cubicBezTo>
                <a:cubicBezTo>
                  <a:pt x="293" y="520"/>
                  <a:pt x="289" y="523"/>
                  <a:pt x="285" y="525"/>
                </a:cubicBezTo>
                <a:cubicBezTo>
                  <a:pt x="282" y="527"/>
                  <a:pt x="279" y="529"/>
                  <a:pt x="276" y="530"/>
                </a:cubicBezTo>
                <a:cubicBezTo>
                  <a:pt x="273" y="531"/>
                  <a:pt x="271" y="532"/>
                  <a:pt x="269" y="532"/>
                </a:cubicBezTo>
                <a:cubicBezTo>
                  <a:pt x="267" y="532"/>
                  <a:pt x="266" y="532"/>
                  <a:pt x="264" y="531"/>
                </a:cubicBezTo>
                <a:cubicBezTo>
                  <a:pt x="262" y="530"/>
                  <a:pt x="260" y="528"/>
                  <a:pt x="258" y="526"/>
                </a:cubicBezTo>
                <a:cubicBezTo>
                  <a:pt x="256" y="524"/>
                  <a:pt x="254" y="522"/>
                  <a:pt x="253" y="521"/>
                </a:cubicBezTo>
                <a:cubicBezTo>
                  <a:pt x="252" y="520"/>
                  <a:pt x="252" y="519"/>
                  <a:pt x="251" y="518"/>
                </a:cubicBezTo>
                <a:cubicBezTo>
                  <a:pt x="251" y="517"/>
                  <a:pt x="251" y="516"/>
                  <a:pt x="251" y="515"/>
                </a:cubicBezTo>
                <a:cubicBezTo>
                  <a:pt x="252" y="515"/>
                  <a:pt x="252" y="514"/>
                  <a:pt x="253" y="513"/>
                </a:cubicBezTo>
                <a:cubicBezTo>
                  <a:pt x="254" y="512"/>
                  <a:pt x="255" y="511"/>
                  <a:pt x="258" y="510"/>
                </a:cubicBezTo>
                <a:cubicBezTo>
                  <a:pt x="260" y="509"/>
                  <a:pt x="263" y="507"/>
                  <a:pt x="267" y="506"/>
                </a:cubicBezTo>
                <a:cubicBezTo>
                  <a:pt x="270" y="504"/>
                  <a:pt x="274" y="501"/>
                  <a:pt x="278" y="498"/>
                </a:cubicBezTo>
                <a:cubicBezTo>
                  <a:pt x="283" y="495"/>
                  <a:pt x="287" y="492"/>
                  <a:pt x="292" y="487"/>
                </a:cubicBezTo>
                <a:cubicBezTo>
                  <a:pt x="300" y="478"/>
                  <a:pt x="306" y="469"/>
                  <a:pt x="309" y="460"/>
                </a:cubicBezTo>
                <a:cubicBezTo>
                  <a:pt x="311" y="451"/>
                  <a:pt x="312" y="441"/>
                  <a:pt x="310" y="432"/>
                </a:cubicBezTo>
                <a:cubicBezTo>
                  <a:pt x="309" y="422"/>
                  <a:pt x="305" y="413"/>
                  <a:pt x="300" y="404"/>
                </a:cubicBezTo>
                <a:cubicBezTo>
                  <a:pt x="294" y="394"/>
                  <a:pt x="288" y="385"/>
                  <a:pt x="280" y="377"/>
                </a:cubicBezTo>
                <a:cubicBezTo>
                  <a:pt x="278" y="385"/>
                  <a:pt x="275" y="393"/>
                  <a:pt x="270" y="401"/>
                </a:cubicBezTo>
                <a:cubicBezTo>
                  <a:pt x="266" y="410"/>
                  <a:pt x="259" y="418"/>
                  <a:pt x="251" y="427"/>
                </a:cubicBezTo>
                <a:cubicBezTo>
                  <a:pt x="241" y="437"/>
                  <a:pt x="232" y="443"/>
                  <a:pt x="223" y="447"/>
                </a:cubicBezTo>
                <a:cubicBezTo>
                  <a:pt x="214" y="451"/>
                  <a:pt x="205" y="453"/>
                  <a:pt x="197" y="452"/>
                </a:cubicBezTo>
                <a:cubicBezTo>
                  <a:pt x="188" y="452"/>
                  <a:pt x="180" y="449"/>
                  <a:pt x="172" y="445"/>
                </a:cubicBezTo>
                <a:cubicBezTo>
                  <a:pt x="164" y="440"/>
                  <a:pt x="156" y="434"/>
                  <a:pt x="149" y="427"/>
                </a:cubicBezTo>
                <a:cubicBezTo>
                  <a:pt x="142" y="419"/>
                  <a:pt x="135" y="411"/>
                  <a:pt x="131" y="402"/>
                </a:cubicBezTo>
                <a:cubicBezTo>
                  <a:pt x="126" y="393"/>
                  <a:pt x="124" y="383"/>
                  <a:pt x="123" y="373"/>
                </a:cubicBezTo>
                <a:cubicBezTo>
                  <a:pt x="123" y="364"/>
                  <a:pt x="124" y="353"/>
                  <a:pt x="128" y="343"/>
                </a:cubicBezTo>
                <a:cubicBezTo>
                  <a:pt x="133" y="333"/>
                  <a:pt x="140" y="323"/>
                  <a:pt x="150" y="312"/>
                </a:cubicBezTo>
                <a:cubicBezTo>
                  <a:pt x="157" y="305"/>
                  <a:pt x="164" y="300"/>
                  <a:pt x="172" y="296"/>
                </a:cubicBezTo>
                <a:cubicBezTo>
                  <a:pt x="179" y="292"/>
                  <a:pt x="186" y="290"/>
                  <a:pt x="194" y="290"/>
                </a:cubicBezTo>
                <a:cubicBezTo>
                  <a:pt x="201" y="289"/>
                  <a:pt x="209" y="290"/>
                  <a:pt x="216" y="292"/>
                </a:cubicBezTo>
                <a:cubicBezTo>
                  <a:pt x="224" y="294"/>
                  <a:pt x="232" y="297"/>
                  <a:pt x="240" y="301"/>
                </a:cubicBezTo>
                <a:cubicBezTo>
                  <a:pt x="247" y="305"/>
                  <a:pt x="255" y="311"/>
                  <a:pt x="263" y="317"/>
                </a:cubicBezTo>
                <a:cubicBezTo>
                  <a:pt x="271" y="324"/>
                  <a:pt x="279" y="331"/>
                  <a:pt x="287" y="339"/>
                </a:cubicBezTo>
                <a:close/>
                <a:moveTo>
                  <a:pt x="261" y="359"/>
                </a:moveTo>
                <a:cubicBezTo>
                  <a:pt x="250" y="348"/>
                  <a:pt x="239" y="339"/>
                  <a:pt x="230" y="333"/>
                </a:cubicBezTo>
                <a:cubicBezTo>
                  <a:pt x="221" y="327"/>
                  <a:pt x="213" y="323"/>
                  <a:pt x="205" y="321"/>
                </a:cubicBezTo>
                <a:cubicBezTo>
                  <a:pt x="197" y="319"/>
                  <a:pt x="190" y="319"/>
                  <a:pt x="184" y="321"/>
                </a:cubicBezTo>
                <a:cubicBezTo>
                  <a:pt x="177" y="323"/>
                  <a:pt x="171" y="327"/>
                  <a:pt x="166" y="333"/>
                </a:cubicBezTo>
                <a:cubicBezTo>
                  <a:pt x="160" y="338"/>
                  <a:pt x="156" y="344"/>
                  <a:pt x="154" y="351"/>
                </a:cubicBezTo>
                <a:cubicBezTo>
                  <a:pt x="152" y="357"/>
                  <a:pt x="152" y="363"/>
                  <a:pt x="153" y="369"/>
                </a:cubicBezTo>
                <a:cubicBezTo>
                  <a:pt x="153" y="375"/>
                  <a:pt x="156" y="381"/>
                  <a:pt x="159" y="387"/>
                </a:cubicBezTo>
                <a:cubicBezTo>
                  <a:pt x="162" y="392"/>
                  <a:pt x="166" y="397"/>
                  <a:pt x="171" y="402"/>
                </a:cubicBezTo>
                <a:cubicBezTo>
                  <a:pt x="176" y="407"/>
                  <a:pt x="181" y="411"/>
                  <a:pt x="186" y="415"/>
                </a:cubicBezTo>
                <a:cubicBezTo>
                  <a:pt x="192" y="418"/>
                  <a:pt x="197" y="420"/>
                  <a:pt x="203" y="420"/>
                </a:cubicBezTo>
                <a:cubicBezTo>
                  <a:pt x="208" y="421"/>
                  <a:pt x="214" y="420"/>
                  <a:pt x="219" y="418"/>
                </a:cubicBezTo>
                <a:cubicBezTo>
                  <a:pt x="225" y="415"/>
                  <a:pt x="231" y="411"/>
                  <a:pt x="237" y="405"/>
                </a:cubicBezTo>
                <a:cubicBezTo>
                  <a:pt x="243" y="399"/>
                  <a:pt x="249" y="391"/>
                  <a:pt x="253" y="383"/>
                </a:cubicBezTo>
                <a:cubicBezTo>
                  <a:pt x="257" y="375"/>
                  <a:pt x="260" y="367"/>
                  <a:pt x="261" y="359"/>
                </a:cubicBezTo>
                <a:close/>
                <a:moveTo>
                  <a:pt x="423" y="203"/>
                </a:moveTo>
                <a:cubicBezTo>
                  <a:pt x="430" y="210"/>
                  <a:pt x="437" y="218"/>
                  <a:pt x="444" y="227"/>
                </a:cubicBezTo>
                <a:cubicBezTo>
                  <a:pt x="450" y="235"/>
                  <a:pt x="456" y="244"/>
                  <a:pt x="461" y="253"/>
                </a:cubicBezTo>
                <a:cubicBezTo>
                  <a:pt x="466" y="262"/>
                  <a:pt x="470" y="272"/>
                  <a:pt x="472" y="281"/>
                </a:cubicBezTo>
                <a:cubicBezTo>
                  <a:pt x="475" y="291"/>
                  <a:pt x="476" y="301"/>
                  <a:pt x="475" y="311"/>
                </a:cubicBezTo>
                <a:cubicBezTo>
                  <a:pt x="474" y="321"/>
                  <a:pt x="471" y="331"/>
                  <a:pt x="466" y="341"/>
                </a:cubicBezTo>
                <a:cubicBezTo>
                  <a:pt x="462" y="351"/>
                  <a:pt x="454" y="361"/>
                  <a:pt x="444" y="371"/>
                </a:cubicBezTo>
                <a:cubicBezTo>
                  <a:pt x="440" y="375"/>
                  <a:pt x="437" y="378"/>
                  <a:pt x="432" y="382"/>
                </a:cubicBezTo>
                <a:cubicBezTo>
                  <a:pt x="428" y="385"/>
                  <a:pt x="425" y="387"/>
                  <a:pt x="421" y="389"/>
                </a:cubicBezTo>
                <a:cubicBezTo>
                  <a:pt x="417" y="392"/>
                  <a:pt x="414" y="393"/>
                  <a:pt x="412" y="394"/>
                </a:cubicBezTo>
                <a:cubicBezTo>
                  <a:pt x="409" y="396"/>
                  <a:pt x="407" y="396"/>
                  <a:pt x="405" y="396"/>
                </a:cubicBezTo>
                <a:cubicBezTo>
                  <a:pt x="403" y="396"/>
                  <a:pt x="402" y="396"/>
                  <a:pt x="400" y="395"/>
                </a:cubicBezTo>
                <a:cubicBezTo>
                  <a:pt x="398" y="394"/>
                  <a:pt x="396" y="392"/>
                  <a:pt x="394" y="390"/>
                </a:cubicBezTo>
                <a:cubicBezTo>
                  <a:pt x="392" y="388"/>
                  <a:pt x="390" y="386"/>
                  <a:pt x="389" y="385"/>
                </a:cubicBezTo>
                <a:cubicBezTo>
                  <a:pt x="388" y="384"/>
                  <a:pt x="388" y="383"/>
                  <a:pt x="387" y="382"/>
                </a:cubicBezTo>
                <a:cubicBezTo>
                  <a:pt x="387" y="381"/>
                  <a:pt x="387" y="380"/>
                  <a:pt x="387" y="380"/>
                </a:cubicBezTo>
                <a:cubicBezTo>
                  <a:pt x="387" y="379"/>
                  <a:pt x="388" y="378"/>
                  <a:pt x="388" y="377"/>
                </a:cubicBezTo>
                <a:cubicBezTo>
                  <a:pt x="389" y="376"/>
                  <a:pt x="391" y="375"/>
                  <a:pt x="394" y="374"/>
                </a:cubicBezTo>
                <a:cubicBezTo>
                  <a:pt x="396" y="373"/>
                  <a:pt x="399" y="372"/>
                  <a:pt x="402" y="370"/>
                </a:cubicBezTo>
                <a:cubicBezTo>
                  <a:pt x="406" y="368"/>
                  <a:pt x="410" y="365"/>
                  <a:pt x="414" y="362"/>
                </a:cubicBezTo>
                <a:cubicBezTo>
                  <a:pt x="418" y="360"/>
                  <a:pt x="423" y="356"/>
                  <a:pt x="427" y="351"/>
                </a:cubicBezTo>
                <a:cubicBezTo>
                  <a:pt x="436" y="343"/>
                  <a:pt x="442" y="334"/>
                  <a:pt x="444" y="324"/>
                </a:cubicBezTo>
                <a:cubicBezTo>
                  <a:pt x="447" y="315"/>
                  <a:pt x="448" y="305"/>
                  <a:pt x="446" y="296"/>
                </a:cubicBezTo>
                <a:cubicBezTo>
                  <a:pt x="444" y="286"/>
                  <a:pt x="441" y="277"/>
                  <a:pt x="436" y="268"/>
                </a:cubicBezTo>
                <a:cubicBezTo>
                  <a:pt x="430" y="258"/>
                  <a:pt x="423" y="250"/>
                  <a:pt x="416" y="241"/>
                </a:cubicBezTo>
                <a:cubicBezTo>
                  <a:pt x="414" y="249"/>
                  <a:pt x="410" y="257"/>
                  <a:pt x="406" y="265"/>
                </a:cubicBezTo>
                <a:cubicBezTo>
                  <a:pt x="402" y="274"/>
                  <a:pt x="395" y="283"/>
                  <a:pt x="387" y="291"/>
                </a:cubicBezTo>
                <a:cubicBezTo>
                  <a:pt x="377" y="301"/>
                  <a:pt x="368" y="307"/>
                  <a:pt x="359" y="311"/>
                </a:cubicBezTo>
                <a:cubicBezTo>
                  <a:pt x="350" y="315"/>
                  <a:pt x="341" y="317"/>
                  <a:pt x="332" y="316"/>
                </a:cubicBezTo>
                <a:cubicBezTo>
                  <a:pt x="324" y="316"/>
                  <a:pt x="316" y="313"/>
                  <a:pt x="308" y="309"/>
                </a:cubicBezTo>
                <a:cubicBezTo>
                  <a:pt x="300" y="304"/>
                  <a:pt x="292" y="298"/>
                  <a:pt x="285" y="291"/>
                </a:cubicBezTo>
                <a:cubicBezTo>
                  <a:pt x="277" y="283"/>
                  <a:pt x="271" y="275"/>
                  <a:pt x="267" y="266"/>
                </a:cubicBezTo>
                <a:cubicBezTo>
                  <a:pt x="262" y="257"/>
                  <a:pt x="259" y="248"/>
                  <a:pt x="259" y="238"/>
                </a:cubicBezTo>
                <a:cubicBezTo>
                  <a:pt x="258" y="228"/>
                  <a:pt x="260" y="218"/>
                  <a:pt x="264" y="207"/>
                </a:cubicBezTo>
                <a:cubicBezTo>
                  <a:pt x="268" y="197"/>
                  <a:pt x="276" y="187"/>
                  <a:pt x="286" y="177"/>
                </a:cubicBezTo>
                <a:cubicBezTo>
                  <a:pt x="293" y="170"/>
                  <a:pt x="300" y="164"/>
                  <a:pt x="307" y="160"/>
                </a:cubicBezTo>
                <a:cubicBezTo>
                  <a:pt x="315" y="157"/>
                  <a:pt x="322" y="154"/>
                  <a:pt x="330" y="154"/>
                </a:cubicBezTo>
                <a:cubicBezTo>
                  <a:pt x="337" y="153"/>
                  <a:pt x="345" y="154"/>
                  <a:pt x="352" y="156"/>
                </a:cubicBezTo>
                <a:cubicBezTo>
                  <a:pt x="360" y="158"/>
                  <a:pt x="368" y="161"/>
                  <a:pt x="375" y="165"/>
                </a:cubicBezTo>
                <a:cubicBezTo>
                  <a:pt x="383" y="170"/>
                  <a:pt x="391" y="175"/>
                  <a:pt x="399" y="181"/>
                </a:cubicBezTo>
                <a:cubicBezTo>
                  <a:pt x="407" y="188"/>
                  <a:pt x="415" y="195"/>
                  <a:pt x="423" y="203"/>
                </a:cubicBezTo>
                <a:close/>
                <a:moveTo>
                  <a:pt x="397" y="223"/>
                </a:moveTo>
                <a:cubicBezTo>
                  <a:pt x="386" y="212"/>
                  <a:pt x="375" y="203"/>
                  <a:pt x="366" y="197"/>
                </a:cubicBezTo>
                <a:cubicBezTo>
                  <a:pt x="357" y="191"/>
                  <a:pt x="348" y="187"/>
                  <a:pt x="341" y="185"/>
                </a:cubicBezTo>
                <a:cubicBezTo>
                  <a:pt x="333" y="183"/>
                  <a:pt x="326" y="183"/>
                  <a:pt x="320" y="185"/>
                </a:cubicBezTo>
                <a:cubicBezTo>
                  <a:pt x="313" y="188"/>
                  <a:pt x="307" y="191"/>
                  <a:pt x="302" y="197"/>
                </a:cubicBezTo>
                <a:cubicBezTo>
                  <a:pt x="296" y="203"/>
                  <a:pt x="292" y="209"/>
                  <a:pt x="290" y="215"/>
                </a:cubicBezTo>
                <a:cubicBezTo>
                  <a:pt x="288" y="221"/>
                  <a:pt x="287" y="227"/>
                  <a:pt x="288" y="233"/>
                </a:cubicBezTo>
                <a:cubicBezTo>
                  <a:pt x="289" y="239"/>
                  <a:pt x="291" y="245"/>
                  <a:pt x="294" y="251"/>
                </a:cubicBezTo>
                <a:cubicBezTo>
                  <a:pt x="298" y="256"/>
                  <a:pt x="302" y="262"/>
                  <a:pt x="306" y="266"/>
                </a:cubicBezTo>
                <a:cubicBezTo>
                  <a:pt x="311" y="272"/>
                  <a:pt x="317" y="276"/>
                  <a:pt x="322" y="279"/>
                </a:cubicBezTo>
                <a:cubicBezTo>
                  <a:pt x="328" y="282"/>
                  <a:pt x="333" y="284"/>
                  <a:pt x="339" y="285"/>
                </a:cubicBezTo>
                <a:cubicBezTo>
                  <a:pt x="344" y="285"/>
                  <a:pt x="350" y="284"/>
                  <a:pt x="355" y="282"/>
                </a:cubicBezTo>
                <a:cubicBezTo>
                  <a:pt x="361" y="280"/>
                  <a:pt x="367" y="275"/>
                  <a:pt x="372" y="270"/>
                </a:cubicBezTo>
                <a:cubicBezTo>
                  <a:pt x="379" y="263"/>
                  <a:pt x="384" y="256"/>
                  <a:pt x="389" y="247"/>
                </a:cubicBezTo>
                <a:cubicBezTo>
                  <a:pt x="393" y="239"/>
                  <a:pt x="396" y="231"/>
                  <a:pt x="397" y="223"/>
                </a:cubicBezTo>
                <a:close/>
                <a:moveTo>
                  <a:pt x="598" y="101"/>
                </a:moveTo>
                <a:cubicBezTo>
                  <a:pt x="606" y="108"/>
                  <a:pt x="612" y="117"/>
                  <a:pt x="617" y="126"/>
                </a:cubicBezTo>
                <a:cubicBezTo>
                  <a:pt x="621" y="136"/>
                  <a:pt x="624" y="145"/>
                  <a:pt x="625" y="155"/>
                </a:cubicBezTo>
                <a:cubicBezTo>
                  <a:pt x="625" y="166"/>
                  <a:pt x="623" y="176"/>
                  <a:pt x="619" y="186"/>
                </a:cubicBezTo>
                <a:cubicBezTo>
                  <a:pt x="615" y="197"/>
                  <a:pt x="608" y="207"/>
                  <a:pt x="598" y="217"/>
                </a:cubicBezTo>
                <a:cubicBezTo>
                  <a:pt x="591" y="224"/>
                  <a:pt x="584" y="230"/>
                  <a:pt x="577" y="234"/>
                </a:cubicBezTo>
                <a:cubicBezTo>
                  <a:pt x="569" y="237"/>
                  <a:pt x="562" y="240"/>
                  <a:pt x="555" y="240"/>
                </a:cubicBezTo>
                <a:cubicBezTo>
                  <a:pt x="547" y="241"/>
                  <a:pt x="540" y="240"/>
                  <a:pt x="533" y="238"/>
                </a:cubicBezTo>
                <a:cubicBezTo>
                  <a:pt x="525" y="236"/>
                  <a:pt x="517" y="233"/>
                  <a:pt x="510" y="229"/>
                </a:cubicBezTo>
                <a:cubicBezTo>
                  <a:pt x="502" y="224"/>
                  <a:pt x="494" y="219"/>
                  <a:pt x="486" y="212"/>
                </a:cubicBezTo>
                <a:cubicBezTo>
                  <a:pt x="478" y="206"/>
                  <a:pt x="470" y="198"/>
                  <a:pt x="462" y="190"/>
                </a:cubicBezTo>
                <a:cubicBezTo>
                  <a:pt x="454" y="182"/>
                  <a:pt x="447" y="175"/>
                  <a:pt x="441" y="166"/>
                </a:cubicBezTo>
                <a:cubicBezTo>
                  <a:pt x="434" y="158"/>
                  <a:pt x="428" y="149"/>
                  <a:pt x="423" y="140"/>
                </a:cubicBezTo>
                <a:cubicBezTo>
                  <a:pt x="418" y="131"/>
                  <a:pt x="414" y="122"/>
                  <a:pt x="412" y="112"/>
                </a:cubicBezTo>
                <a:cubicBezTo>
                  <a:pt x="409" y="103"/>
                  <a:pt x="408" y="93"/>
                  <a:pt x="409" y="83"/>
                </a:cubicBezTo>
                <a:cubicBezTo>
                  <a:pt x="410" y="73"/>
                  <a:pt x="412" y="63"/>
                  <a:pt x="417" y="53"/>
                </a:cubicBezTo>
                <a:cubicBezTo>
                  <a:pt x="422" y="44"/>
                  <a:pt x="429" y="34"/>
                  <a:pt x="439" y="24"/>
                </a:cubicBezTo>
                <a:cubicBezTo>
                  <a:pt x="442" y="21"/>
                  <a:pt x="445" y="18"/>
                  <a:pt x="449" y="15"/>
                </a:cubicBezTo>
                <a:cubicBezTo>
                  <a:pt x="453" y="12"/>
                  <a:pt x="457" y="9"/>
                  <a:pt x="460" y="7"/>
                </a:cubicBezTo>
                <a:cubicBezTo>
                  <a:pt x="463" y="5"/>
                  <a:pt x="467" y="3"/>
                  <a:pt x="469" y="2"/>
                </a:cubicBezTo>
                <a:cubicBezTo>
                  <a:pt x="472" y="1"/>
                  <a:pt x="474" y="0"/>
                  <a:pt x="475" y="0"/>
                </a:cubicBezTo>
                <a:cubicBezTo>
                  <a:pt x="476" y="0"/>
                  <a:pt x="477" y="0"/>
                  <a:pt x="478" y="0"/>
                </a:cubicBezTo>
                <a:cubicBezTo>
                  <a:pt x="479" y="0"/>
                  <a:pt x="480" y="1"/>
                  <a:pt x="481" y="1"/>
                </a:cubicBezTo>
                <a:cubicBezTo>
                  <a:pt x="482" y="2"/>
                  <a:pt x="482" y="2"/>
                  <a:pt x="483" y="3"/>
                </a:cubicBezTo>
                <a:cubicBezTo>
                  <a:pt x="484" y="4"/>
                  <a:pt x="485" y="5"/>
                  <a:pt x="487" y="6"/>
                </a:cubicBezTo>
                <a:cubicBezTo>
                  <a:pt x="488" y="8"/>
                  <a:pt x="490" y="9"/>
                  <a:pt x="491" y="10"/>
                </a:cubicBezTo>
                <a:cubicBezTo>
                  <a:pt x="492" y="12"/>
                  <a:pt x="492" y="13"/>
                  <a:pt x="493" y="14"/>
                </a:cubicBezTo>
                <a:cubicBezTo>
                  <a:pt x="493" y="15"/>
                  <a:pt x="493" y="16"/>
                  <a:pt x="493" y="16"/>
                </a:cubicBezTo>
                <a:cubicBezTo>
                  <a:pt x="493" y="17"/>
                  <a:pt x="493" y="18"/>
                  <a:pt x="492" y="19"/>
                </a:cubicBezTo>
                <a:cubicBezTo>
                  <a:pt x="491" y="20"/>
                  <a:pt x="489" y="21"/>
                  <a:pt x="487" y="22"/>
                </a:cubicBezTo>
                <a:cubicBezTo>
                  <a:pt x="485" y="23"/>
                  <a:pt x="482" y="24"/>
                  <a:pt x="479" y="26"/>
                </a:cubicBezTo>
                <a:cubicBezTo>
                  <a:pt x="476" y="28"/>
                  <a:pt x="472" y="30"/>
                  <a:pt x="468" y="33"/>
                </a:cubicBezTo>
                <a:cubicBezTo>
                  <a:pt x="464" y="35"/>
                  <a:pt x="460" y="39"/>
                  <a:pt x="455" y="44"/>
                </a:cubicBezTo>
                <a:cubicBezTo>
                  <a:pt x="447" y="52"/>
                  <a:pt x="442" y="61"/>
                  <a:pt x="439" y="70"/>
                </a:cubicBezTo>
                <a:cubicBezTo>
                  <a:pt x="437" y="79"/>
                  <a:pt x="436" y="88"/>
                  <a:pt x="438" y="98"/>
                </a:cubicBezTo>
                <a:cubicBezTo>
                  <a:pt x="440" y="107"/>
                  <a:pt x="444" y="117"/>
                  <a:pt x="449" y="126"/>
                </a:cubicBezTo>
                <a:cubicBezTo>
                  <a:pt x="455" y="135"/>
                  <a:pt x="462" y="144"/>
                  <a:pt x="470" y="152"/>
                </a:cubicBezTo>
                <a:cubicBezTo>
                  <a:pt x="471" y="149"/>
                  <a:pt x="472" y="145"/>
                  <a:pt x="474" y="141"/>
                </a:cubicBezTo>
                <a:cubicBezTo>
                  <a:pt x="475" y="136"/>
                  <a:pt x="477" y="132"/>
                  <a:pt x="479" y="128"/>
                </a:cubicBezTo>
                <a:cubicBezTo>
                  <a:pt x="482" y="123"/>
                  <a:pt x="484" y="119"/>
                  <a:pt x="488" y="114"/>
                </a:cubicBezTo>
                <a:cubicBezTo>
                  <a:pt x="491" y="110"/>
                  <a:pt x="494" y="105"/>
                  <a:pt x="499" y="101"/>
                </a:cubicBezTo>
                <a:cubicBezTo>
                  <a:pt x="508" y="92"/>
                  <a:pt x="517" y="85"/>
                  <a:pt x="526" y="81"/>
                </a:cubicBezTo>
                <a:cubicBezTo>
                  <a:pt x="535" y="78"/>
                  <a:pt x="544" y="76"/>
                  <a:pt x="552" y="76"/>
                </a:cubicBezTo>
                <a:cubicBezTo>
                  <a:pt x="560" y="77"/>
                  <a:pt x="568" y="79"/>
                  <a:pt x="576" y="84"/>
                </a:cubicBezTo>
                <a:cubicBezTo>
                  <a:pt x="584" y="88"/>
                  <a:pt x="591" y="94"/>
                  <a:pt x="598" y="101"/>
                </a:cubicBezTo>
                <a:close/>
                <a:moveTo>
                  <a:pt x="577" y="126"/>
                </a:moveTo>
                <a:cubicBezTo>
                  <a:pt x="572" y="121"/>
                  <a:pt x="567" y="117"/>
                  <a:pt x="562" y="114"/>
                </a:cubicBezTo>
                <a:cubicBezTo>
                  <a:pt x="557" y="111"/>
                  <a:pt x="551" y="109"/>
                  <a:pt x="546" y="108"/>
                </a:cubicBezTo>
                <a:cubicBezTo>
                  <a:pt x="541" y="108"/>
                  <a:pt x="535" y="109"/>
                  <a:pt x="530" y="111"/>
                </a:cubicBezTo>
                <a:cubicBezTo>
                  <a:pt x="524" y="113"/>
                  <a:pt x="519" y="117"/>
                  <a:pt x="513" y="123"/>
                </a:cubicBezTo>
                <a:cubicBezTo>
                  <a:pt x="509" y="127"/>
                  <a:pt x="506" y="130"/>
                  <a:pt x="504" y="134"/>
                </a:cubicBezTo>
                <a:cubicBezTo>
                  <a:pt x="501" y="138"/>
                  <a:pt x="499" y="142"/>
                  <a:pt x="497" y="146"/>
                </a:cubicBezTo>
                <a:cubicBezTo>
                  <a:pt x="495" y="150"/>
                  <a:pt x="493" y="154"/>
                  <a:pt x="491" y="158"/>
                </a:cubicBezTo>
                <a:cubicBezTo>
                  <a:pt x="490" y="162"/>
                  <a:pt x="489" y="166"/>
                  <a:pt x="488" y="170"/>
                </a:cubicBezTo>
                <a:cubicBezTo>
                  <a:pt x="500" y="182"/>
                  <a:pt x="510" y="190"/>
                  <a:pt x="519" y="197"/>
                </a:cubicBezTo>
                <a:cubicBezTo>
                  <a:pt x="528" y="203"/>
                  <a:pt x="537" y="207"/>
                  <a:pt x="544" y="209"/>
                </a:cubicBezTo>
                <a:cubicBezTo>
                  <a:pt x="551" y="211"/>
                  <a:pt x="558" y="210"/>
                  <a:pt x="564" y="208"/>
                </a:cubicBezTo>
                <a:cubicBezTo>
                  <a:pt x="570" y="206"/>
                  <a:pt x="576" y="202"/>
                  <a:pt x="582" y="197"/>
                </a:cubicBezTo>
                <a:cubicBezTo>
                  <a:pt x="588" y="191"/>
                  <a:pt x="591" y="185"/>
                  <a:pt x="593" y="179"/>
                </a:cubicBezTo>
                <a:cubicBezTo>
                  <a:pt x="595" y="173"/>
                  <a:pt x="596" y="166"/>
                  <a:pt x="595" y="160"/>
                </a:cubicBezTo>
                <a:cubicBezTo>
                  <a:pt x="594" y="154"/>
                  <a:pt x="592" y="148"/>
                  <a:pt x="589" y="142"/>
                </a:cubicBezTo>
                <a:cubicBezTo>
                  <a:pt x="586" y="136"/>
                  <a:pt x="582" y="131"/>
                  <a:pt x="577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0" name="Freeform 154"/>
          <p:cNvSpPr>
            <a:spLocks noEditPoints="1"/>
          </p:cNvSpPr>
          <p:nvPr/>
        </p:nvSpPr>
        <p:spPr bwMode="auto">
          <a:xfrm>
            <a:off x="3606801" y="5265738"/>
            <a:ext cx="374650" cy="387350"/>
          </a:xfrm>
          <a:custGeom>
            <a:avLst/>
            <a:gdLst/>
            <a:ahLst/>
            <a:cxnLst>
              <a:cxn ang="0">
                <a:pos x="238" y="558"/>
              </a:cxn>
              <a:cxn ang="0">
                <a:pos x="142" y="651"/>
              </a:cxn>
              <a:cxn ang="0">
                <a:pos x="128" y="638"/>
              </a:cxn>
              <a:cxn ang="0">
                <a:pos x="34" y="466"/>
              </a:cxn>
              <a:cxn ang="0">
                <a:pos x="11" y="524"/>
              </a:cxn>
              <a:cxn ang="0">
                <a:pos x="0" y="509"/>
              </a:cxn>
              <a:cxn ang="0">
                <a:pos x="16" y="437"/>
              </a:cxn>
              <a:cxn ang="0">
                <a:pos x="32" y="422"/>
              </a:cxn>
              <a:cxn ang="0">
                <a:pos x="219" y="542"/>
              </a:cxn>
              <a:cxn ang="0">
                <a:pos x="233" y="547"/>
              </a:cxn>
              <a:cxn ang="0">
                <a:pos x="336" y="405"/>
              </a:cxn>
              <a:cxn ang="0">
                <a:pos x="296" y="505"/>
              </a:cxn>
              <a:cxn ang="0">
                <a:pos x="263" y="519"/>
              </a:cxn>
              <a:cxn ang="0">
                <a:pos x="250" y="503"/>
              </a:cxn>
              <a:cxn ang="0">
                <a:pos x="277" y="486"/>
              </a:cxn>
              <a:cxn ang="0">
                <a:pos x="299" y="392"/>
              </a:cxn>
              <a:cxn ang="0">
                <a:pos x="222" y="435"/>
              </a:cxn>
              <a:cxn ang="0">
                <a:pos x="130" y="390"/>
              </a:cxn>
              <a:cxn ang="0">
                <a:pos x="171" y="284"/>
              </a:cxn>
              <a:cxn ang="0">
                <a:pos x="262" y="305"/>
              </a:cxn>
              <a:cxn ang="0">
                <a:pos x="204" y="309"/>
              </a:cxn>
              <a:cxn ang="0">
                <a:pos x="152" y="357"/>
              </a:cxn>
              <a:cxn ang="0">
                <a:pos x="202" y="408"/>
              </a:cxn>
              <a:cxn ang="0">
                <a:pos x="260" y="347"/>
              </a:cxn>
              <a:cxn ang="0">
                <a:pos x="471" y="269"/>
              </a:cxn>
              <a:cxn ang="0">
                <a:pos x="432" y="370"/>
              </a:cxn>
              <a:cxn ang="0">
                <a:pos x="399" y="383"/>
              </a:cxn>
              <a:cxn ang="0">
                <a:pos x="386" y="368"/>
              </a:cxn>
              <a:cxn ang="0">
                <a:pos x="413" y="350"/>
              </a:cxn>
              <a:cxn ang="0">
                <a:pos x="435" y="256"/>
              </a:cxn>
              <a:cxn ang="0">
                <a:pos x="358" y="299"/>
              </a:cxn>
              <a:cxn ang="0">
                <a:pos x="266" y="254"/>
              </a:cxn>
              <a:cxn ang="0">
                <a:pos x="306" y="148"/>
              </a:cxn>
              <a:cxn ang="0">
                <a:pos x="398" y="169"/>
              </a:cxn>
              <a:cxn ang="0">
                <a:pos x="340" y="173"/>
              </a:cxn>
              <a:cxn ang="0">
                <a:pos x="287" y="221"/>
              </a:cxn>
              <a:cxn ang="0">
                <a:pos x="338" y="273"/>
              </a:cxn>
              <a:cxn ang="0">
                <a:pos x="396" y="211"/>
              </a:cxn>
              <a:cxn ang="0">
                <a:pos x="618" y="178"/>
              </a:cxn>
              <a:cxn ang="0">
                <a:pos x="519" y="235"/>
              </a:cxn>
              <a:cxn ang="0">
                <a:pos x="481" y="160"/>
              </a:cxn>
              <a:cxn ang="0">
                <a:pos x="428" y="135"/>
              </a:cxn>
              <a:cxn ang="0">
                <a:pos x="402" y="54"/>
              </a:cxn>
              <a:cxn ang="0">
                <a:pos x="494" y="4"/>
              </a:cxn>
              <a:cxn ang="0">
                <a:pos x="528" y="71"/>
              </a:cxn>
              <a:cxn ang="0">
                <a:pos x="592" y="90"/>
              </a:cxn>
              <a:cxn ang="0">
                <a:pos x="467" y="31"/>
              </a:cxn>
              <a:cxn ang="0">
                <a:pos x="434" y="100"/>
              </a:cxn>
              <a:cxn ang="0">
                <a:pos x="498" y="103"/>
              </a:cxn>
              <a:cxn ang="0">
                <a:pos x="575" y="118"/>
              </a:cxn>
              <a:cxn ang="0">
                <a:pos x="508" y="148"/>
              </a:cxn>
              <a:cxn ang="0">
                <a:pos x="547" y="206"/>
              </a:cxn>
            </a:cxnLst>
            <a:rect l="0" t="0" r="r" b="b"/>
            <a:pathLst>
              <a:path w="629" h="652">
                <a:moveTo>
                  <a:pt x="233" y="547"/>
                </a:moveTo>
                <a:cubicBezTo>
                  <a:pt x="234" y="548"/>
                  <a:pt x="236" y="550"/>
                  <a:pt x="237" y="551"/>
                </a:cubicBezTo>
                <a:cubicBezTo>
                  <a:pt x="237" y="553"/>
                  <a:pt x="238" y="554"/>
                  <a:pt x="238" y="555"/>
                </a:cubicBezTo>
                <a:cubicBezTo>
                  <a:pt x="239" y="556"/>
                  <a:pt x="239" y="557"/>
                  <a:pt x="238" y="558"/>
                </a:cubicBezTo>
                <a:cubicBezTo>
                  <a:pt x="238" y="559"/>
                  <a:pt x="238" y="560"/>
                  <a:pt x="237" y="561"/>
                </a:cubicBezTo>
                <a:lnTo>
                  <a:pt x="147" y="650"/>
                </a:lnTo>
                <a:cubicBezTo>
                  <a:pt x="147" y="651"/>
                  <a:pt x="146" y="651"/>
                  <a:pt x="145" y="651"/>
                </a:cubicBezTo>
                <a:cubicBezTo>
                  <a:pt x="144" y="652"/>
                  <a:pt x="143" y="652"/>
                  <a:pt x="142" y="651"/>
                </a:cubicBezTo>
                <a:cubicBezTo>
                  <a:pt x="141" y="651"/>
                  <a:pt x="140" y="651"/>
                  <a:pt x="138" y="650"/>
                </a:cubicBezTo>
                <a:cubicBezTo>
                  <a:pt x="137" y="649"/>
                  <a:pt x="135" y="648"/>
                  <a:pt x="134" y="646"/>
                </a:cubicBezTo>
                <a:cubicBezTo>
                  <a:pt x="132" y="644"/>
                  <a:pt x="131" y="643"/>
                  <a:pt x="130" y="641"/>
                </a:cubicBezTo>
                <a:cubicBezTo>
                  <a:pt x="129" y="640"/>
                  <a:pt x="128" y="639"/>
                  <a:pt x="128" y="638"/>
                </a:cubicBezTo>
                <a:cubicBezTo>
                  <a:pt x="128" y="636"/>
                  <a:pt x="128" y="635"/>
                  <a:pt x="128" y="634"/>
                </a:cubicBezTo>
                <a:cubicBezTo>
                  <a:pt x="128" y="633"/>
                  <a:pt x="128" y="633"/>
                  <a:pt x="129" y="632"/>
                </a:cubicBezTo>
                <a:lnTo>
                  <a:pt x="165" y="596"/>
                </a:lnTo>
                <a:lnTo>
                  <a:pt x="34" y="466"/>
                </a:lnTo>
                <a:lnTo>
                  <a:pt x="21" y="519"/>
                </a:lnTo>
                <a:cubicBezTo>
                  <a:pt x="20" y="521"/>
                  <a:pt x="19" y="523"/>
                  <a:pt x="19" y="524"/>
                </a:cubicBezTo>
                <a:cubicBezTo>
                  <a:pt x="18" y="525"/>
                  <a:pt x="17" y="526"/>
                  <a:pt x="15" y="526"/>
                </a:cubicBezTo>
                <a:cubicBezTo>
                  <a:pt x="14" y="526"/>
                  <a:pt x="13" y="526"/>
                  <a:pt x="11" y="524"/>
                </a:cubicBezTo>
                <a:cubicBezTo>
                  <a:pt x="10" y="523"/>
                  <a:pt x="8" y="522"/>
                  <a:pt x="6" y="520"/>
                </a:cubicBezTo>
                <a:cubicBezTo>
                  <a:pt x="4" y="518"/>
                  <a:pt x="3" y="517"/>
                  <a:pt x="2" y="516"/>
                </a:cubicBezTo>
                <a:cubicBezTo>
                  <a:pt x="1" y="514"/>
                  <a:pt x="1" y="513"/>
                  <a:pt x="0" y="512"/>
                </a:cubicBezTo>
                <a:cubicBezTo>
                  <a:pt x="0" y="511"/>
                  <a:pt x="0" y="510"/>
                  <a:pt x="0" y="509"/>
                </a:cubicBezTo>
                <a:cubicBezTo>
                  <a:pt x="0" y="508"/>
                  <a:pt x="0" y="507"/>
                  <a:pt x="0" y="506"/>
                </a:cubicBezTo>
                <a:lnTo>
                  <a:pt x="14" y="441"/>
                </a:lnTo>
                <a:cubicBezTo>
                  <a:pt x="14" y="440"/>
                  <a:pt x="14" y="440"/>
                  <a:pt x="15" y="439"/>
                </a:cubicBezTo>
                <a:cubicBezTo>
                  <a:pt x="15" y="438"/>
                  <a:pt x="16" y="438"/>
                  <a:pt x="16" y="437"/>
                </a:cubicBezTo>
                <a:cubicBezTo>
                  <a:pt x="17" y="436"/>
                  <a:pt x="18" y="435"/>
                  <a:pt x="19" y="433"/>
                </a:cubicBezTo>
                <a:cubicBezTo>
                  <a:pt x="20" y="432"/>
                  <a:pt x="21" y="431"/>
                  <a:pt x="23" y="429"/>
                </a:cubicBezTo>
                <a:cubicBezTo>
                  <a:pt x="25" y="427"/>
                  <a:pt x="27" y="426"/>
                  <a:pt x="28" y="424"/>
                </a:cubicBezTo>
                <a:cubicBezTo>
                  <a:pt x="30" y="423"/>
                  <a:pt x="31" y="422"/>
                  <a:pt x="32" y="422"/>
                </a:cubicBezTo>
                <a:cubicBezTo>
                  <a:pt x="33" y="421"/>
                  <a:pt x="34" y="421"/>
                  <a:pt x="35" y="421"/>
                </a:cubicBezTo>
                <a:cubicBezTo>
                  <a:pt x="36" y="422"/>
                  <a:pt x="36" y="422"/>
                  <a:pt x="37" y="423"/>
                </a:cubicBezTo>
                <a:lnTo>
                  <a:pt x="188" y="573"/>
                </a:lnTo>
                <a:lnTo>
                  <a:pt x="219" y="542"/>
                </a:lnTo>
                <a:cubicBezTo>
                  <a:pt x="219" y="542"/>
                  <a:pt x="220" y="541"/>
                  <a:pt x="221" y="541"/>
                </a:cubicBezTo>
                <a:cubicBezTo>
                  <a:pt x="222" y="541"/>
                  <a:pt x="223" y="541"/>
                  <a:pt x="224" y="541"/>
                </a:cubicBezTo>
                <a:cubicBezTo>
                  <a:pt x="226" y="541"/>
                  <a:pt x="227" y="542"/>
                  <a:pt x="228" y="543"/>
                </a:cubicBezTo>
                <a:cubicBezTo>
                  <a:pt x="230" y="544"/>
                  <a:pt x="231" y="545"/>
                  <a:pt x="233" y="547"/>
                </a:cubicBezTo>
                <a:close/>
                <a:moveTo>
                  <a:pt x="286" y="327"/>
                </a:moveTo>
                <a:cubicBezTo>
                  <a:pt x="293" y="334"/>
                  <a:pt x="300" y="342"/>
                  <a:pt x="307" y="350"/>
                </a:cubicBezTo>
                <a:cubicBezTo>
                  <a:pt x="314" y="359"/>
                  <a:pt x="320" y="368"/>
                  <a:pt x="325" y="377"/>
                </a:cubicBezTo>
                <a:cubicBezTo>
                  <a:pt x="329" y="386"/>
                  <a:pt x="333" y="395"/>
                  <a:pt x="336" y="405"/>
                </a:cubicBezTo>
                <a:cubicBezTo>
                  <a:pt x="338" y="415"/>
                  <a:pt x="339" y="425"/>
                  <a:pt x="338" y="435"/>
                </a:cubicBezTo>
                <a:cubicBezTo>
                  <a:pt x="337" y="445"/>
                  <a:pt x="335" y="455"/>
                  <a:pt x="330" y="465"/>
                </a:cubicBezTo>
                <a:cubicBezTo>
                  <a:pt x="325" y="475"/>
                  <a:pt x="318" y="485"/>
                  <a:pt x="308" y="495"/>
                </a:cubicBezTo>
                <a:cubicBezTo>
                  <a:pt x="304" y="499"/>
                  <a:pt x="300" y="502"/>
                  <a:pt x="296" y="505"/>
                </a:cubicBezTo>
                <a:cubicBezTo>
                  <a:pt x="292" y="508"/>
                  <a:pt x="288" y="511"/>
                  <a:pt x="284" y="513"/>
                </a:cubicBezTo>
                <a:cubicBezTo>
                  <a:pt x="281" y="515"/>
                  <a:pt x="278" y="517"/>
                  <a:pt x="275" y="518"/>
                </a:cubicBezTo>
                <a:cubicBezTo>
                  <a:pt x="272" y="519"/>
                  <a:pt x="270" y="520"/>
                  <a:pt x="268" y="520"/>
                </a:cubicBezTo>
                <a:cubicBezTo>
                  <a:pt x="267" y="520"/>
                  <a:pt x="265" y="520"/>
                  <a:pt x="263" y="519"/>
                </a:cubicBezTo>
                <a:cubicBezTo>
                  <a:pt x="261" y="518"/>
                  <a:pt x="259" y="516"/>
                  <a:pt x="257" y="514"/>
                </a:cubicBezTo>
                <a:cubicBezTo>
                  <a:pt x="255" y="512"/>
                  <a:pt x="254" y="510"/>
                  <a:pt x="253" y="509"/>
                </a:cubicBezTo>
                <a:cubicBezTo>
                  <a:pt x="252" y="508"/>
                  <a:pt x="251" y="507"/>
                  <a:pt x="250" y="506"/>
                </a:cubicBezTo>
                <a:cubicBezTo>
                  <a:pt x="250" y="505"/>
                  <a:pt x="250" y="504"/>
                  <a:pt x="250" y="503"/>
                </a:cubicBezTo>
                <a:cubicBezTo>
                  <a:pt x="251" y="503"/>
                  <a:pt x="251" y="502"/>
                  <a:pt x="252" y="501"/>
                </a:cubicBezTo>
                <a:cubicBezTo>
                  <a:pt x="253" y="500"/>
                  <a:pt x="254" y="499"/>
                  <a:pt x="257" y="498"/>
                </a:cubicBezTo>
                <a:cubicBezTo>
                  <a:pt x="259" y="497"/>
                  <a:pt x="262" y="495"/>
                  <a:pt x="266" y="494"/>
                </a:cubicBezTo>
                <a:cubicBezTo>
                  <a:pt x="269" y="492"/>
                  <a:pt x="273" y="489"/>
                  <a:pt x="277" y="486"/>
                </a:cubicBezTo>
                <a:cubicBezTo>
                  <a:pt x="282" y="483"/>
                  <a:pt x="286" y="480"/>
                  <a:pt x="291" y="475"/>
                </a:cubicBezTo>
                <a:cubicBezTo>
                  <a:pt x="299" y="466"/>
                  <a:pt x="305" y="457"/>
                  <a:pt x="308" y="448"/>
                </a:cubicBezTo>
                <a:cubicBezTo>
                  <a:pt x="311" y="439"/>
                  <a:pt x="311" y="429"/>
                  <a:pt x="309" y="420"/>
                </a:cubicBezTo>
                <a:cubicBezTo>
                  <a:pt x="308" y="410"/>
                  <a:pt x="304" y="401"/>
                  <a:pt x="299" y="392"/>
                </a:cubicBezTo>
                <a:cubicBezTo>
                  <a:pt x="293" y="382"/>
                  <a:pt x="287" y="373"/>
                  <a:pt x="279" y="365"/>
                </a:cubicBezTo>
                <a:cubicBezTo>
                  <a:pt x="277" y="373"/>
                  <a:pt x="274" y="381"/>
                  <a:pt x="269" y="389"/>
                </a:cubicBezTo>
                <a:cubicBezTo>
                  <a:pt x="265" y="398"/>
                  <a:pt x="258" y="406"/>
                  <a:pt x="250" y="415"/>
                </a:cubicBezTo>
                <a:cubicBezTo>
                  <a:pt x="240" y="425"/>
                  <a:pt x="231" y="431"/>
                  <a:pt x="222" y="435"/>
                </a:cubicBezTo>
                <a:cubicBezTo>
                  <a:pt x="213" y="439"/>
                  <a:pt x="204" y="441"/>
                  <a:pt x="196" y="440"/>
                </a:cubicBezTo>
                <a:cubicBezTo>
                  <a:pt x="187" y="440"/>
                  <a:pt x="179" y="437"/>
                  <a:pt x="171" y="433"/>
                </a:cubicBezTo>
                <a:cubicBezTo>
                  <a:pt x="163" y="428"/>
                  <a:pt x="156" y="422"/>
                  <a:pt x="148" y="415"/>
                </a:cubicBezTo>
                <a:cubicBezTo>
                  <a:pt x="141" y="407"/>
                  <a:pt x="135" y="399"/>
                  <a:pt x="130" y="390"/>
                </a:cubicBezTo>
                <a:cubicBezTo>
                  <a:pt x="125" y="381"/>
                  <a:pt x="123" y="371"/>
                  <a:pt x="122" y="361"/>
                </a:cubicBezTo>
                <a:cubicBezTo>
                  <a:pt x="122" y="352"/>
                  <a:pt x="123" y="341"/>
                  <a:pt x="128" y="331"/>
                </a:cubicBezTo>
                <a:cubicBezTo>
                  <a:pt x="132" y="321"/>
                  <a:pt x="139" y="311"/>
                  <a:pt x="149" y="300"/>
                </a:cubicBezTo>
                <a:cubicBezTo>
                  <a:pt x="156" y="293"/>
                  <a:pt x="163" y="288"/>
                  <a:pt x="171" y="284"/>
                </a:cubicBezTo>
                <a:cubicBezTo>
                  <a:pt x="178" y="280"/>
                  <a:pt x="185" y="278"/>
                  <a:pt x="193" y="278"/>
                </a:cubicBezTo>
                <a:cubicBezTo>
                  <a:pt x="200" y="277"/>
                  <a:pt x="208" y="278"/>
                  <a:pt x="216" y="280"/>
                </a:cubicBezTo>
                <a:cubicBezTo>
                  <a:pt x="223" y="282"/>
                  <a:pt x="231" y="285"/>
                  <a:pt x="239" y="289"/>
                </a:cubicBezTo>
                <a:cubicBezTo>
                  <a:pt x="247" y="293"/>
                  <a:pt x="254" y="299"/>
                  <a:pt x="262" y="305"/>
                </a:cubicBezTo>
                <a:cubicBezTo>
                  <a:pt x="270" y="312"/>
                  <a:pt x="278" y="319"/>
                  <a:pt x="286" y="327"/>
                </a:cubicBezTo>
                <a:close/>
                <a:moveTo>
                  <a:pt x="260" y="347"/>
                </a:moveTo>
                <a:cubicBezTo>
                  <a:pt x="249" y="336"/>
                  <a:pt x="239" y="327"/>
                  <a:pt x="229" y="321"/>
                </a:cubicBezTo>
                <a:cubicBezTo>
                  <a:pt x="220" y="315"/>
                  <a:pt x="212" y="311"/>
                  <a:pt x="204" y="309"/>
                </a:cubicBezTo>
                <a:cubicBezTo>
                  <a:pt x="196" y="307"/>
                  <a:pt x="189" y="307"/>
                  <a:pt x="183" y="309"/>
                </a:cubicBezTo>
                <a:cubicBezTo>
                  <a:pt x="176" y="311"/>
                  <a:pt x="171" y="315"/>
                  <a:pt x="165" y="321"/>
                </a:cubicBezTo>
                <a:cubicBezTo>
                  <a:pt x="159" y="326"/>
                  <a:pt x="155" y="332"/>
                  <a:pt x="153" y="339"/>
                </a:cubicBezTo>
                <a:cubicBezTo>
                  <a:pt x="151" y="345"/>
                  <a:pt x="151" y="351"/>
                  <a:pt x="152" y="357"/>
                </a:cubicBezTo>
                <a:cubicBezTo>
                  <a:pt x="153" y="363"/>
                  <a:pt x="155" y="369"/>
                  <a:pt x="158" y="375"/>
                </a:cubicBezTo>
                <a:cubicBezTo>
                  <a:pt x="161" y="380"/>
                  <a:pt x="165" y="385"/>
                  <a:pt x="170" y="390"/>
                </a:cubicBezTo>
                <a:cubicBezTo>
                  <a:pt x="175" y="395"/>
                  <a:pt x="180" y="399"/>
                  <a:pt x="186" y="403"/>
                </a:cubicBezTo>
                <a:cubicBezTo>
                  <a:pt x="191" y="406"/>
                  <a:pt x="196" y="408"/>
                  <a:pt x="202" y="408"/>
                </a:cubicBezTo>
                <a:cubicBezTo>
                  <a:pt x="207" y="409"/>
                  <a:pt x="213" y="408"/>
                  <a:pt x="219" y="406"/>
                </a:cubicBezTo>
                <a:cubicBezTo>
                  <a:pt x="224" y="403"/>
                  <a:pt x="230" y="399"/>
                  <a:pt x="236" y="393"/>
                </a:cubicBezTo>
                <a:cubicBezTo>
                  <a:pt x="242" y="387"/>
                  <a:pt x="248" y="379"/>
                  <a:pt x="252" y="371"/>
                </a:cubicBezTo>
                <a:cubicBezTo>
                  <a:pt x="256" y="363"/>
                  <a:pt x="259" y="355"/>
                  <a:pt x="260" y="347"/>
                </a:cubicBezTo>
                <a:close/>
                <a:moveTo>
                  <a:pt x="422" y="191"/>
                </a:moveTo>
                <a:cubicBezTo>
                  <a:pt x="429" y="198"/>
                  <a:pt x="436" y="206"/>
                  <a:pt x="443" y="215"/>
                </a:cubicBezTo>
                <a:cubicBezTo>
                  <a:pt x="450" y="223"/>
                  <a:pt x="455" y="232"/>
                  <a:pt x="460" y="241"/>
                </a:cubicBezTo>
                <a:cubicBezTo>
                  <a:pt x="465" y="250"/>
                  <a:pt x="469" y="260"/>
                  <a:pt x="471" y="269"/>
                </a:cubicBezTo>
                <a:cubicBezTo>
                  <a:pt x="474" y="279"/>
                  <a:pt x="475" y="289"/>
                  <a:pt x="474" y="299"/>
                </a:cubicBezTo>
                <a:cubicBezTo>
                  <a:pt x="473" y="309"/>
                  <a:pt x="470" y="319"/>
                  <a:pt x="466" y="329"/>
                </a:cubicBezTo>
                <a:cubicBezTo>
                  <a:pt x="461" y="339"/>
                  <a:pt x="453" y="349"/>
                  <a:pt x="443" y="359"/>
                </a:cubicBezTo>
                <a:cubicBezTo>
                  <a:pt x="440" y="363"/>
                  <a:pt x="436" y="366"/>
                  <a:pt x="432" y="370"/>
                </a:cubicBezTo>
                <a:cubicBezTo>
                  <a:pt x="428" y="373"/>
                  <a:pt x="424" y="375"/>
                  <a:pt x="420" y="377"/>
                </a:cubicBezTo>
                <a:cubicBezTo>
                  <a:pt x="417" y="380"/>
                  <a:pt x="413" y="381"/>
                  <a:pt x="411" y="382"/>
                </a:cubicBezTo>
                <a:cubicBezTo>
                  <a:pt x="408" y="384"/>
                  <a:pt x="406" y="384"/>
                  <a:pt x="404" y="384"/>
                </a:cubicBezTo>
                <a:cubicBezTo>
                  <a:pt x="402" y="384"/>
                  <a:pt x="401" y="384"/>
                  <a:pt x="399" y="383"/>
                </a:cubicBezTo>
                <a:cubicBezTo>
                  <a:pt x="397" y="382"/>
                  <a:pt x="395" y="380"/>
                  <a:pt x="393" y="378"/>
                </a:cubicBezTo>
                <a:cubicBezTo>
                  <a:pt x="391" y="376"/>
                  <a:pt x="389" y="374"/>
                  <a:pt x="388" y="373"/>
                </a:cubicBezTo>
                <a:cubicBezTo>
                  <a:pt x="387" y="372"/>
                  <a:pt x="387" y="371"/>
                  <a:pt x="386" y="370"/>
                </a:cubicBezTo>
                <a:cubicBezTo>
                  <a:pt x="386" y="369"/>
                  <a:pt x="386" y="368"/>
                  <a:pt x="386" y="368"/>
                </a:cubicBezTo>
                <a:cubicBezTo>
                  <a:pt x="386" y="367"/>
                  <a:pt x="387" y="366"/>
                  <a:pt x="388" y="365"/>
                </a:cubicBezTo>
                <a:cubicBezTo>
                  <a:pt x="389" y="364"/>
                  <a:pt x="390" y="363"/>
                  <a:pt x="393" y="362"/>
                </a:cubicBezTo>
                <a:cubicBezTo>
                  <a:pt x="395" y="361"/>
                  <a:pt x="398" y="360"/>
                  <a:pt x="402" y="358"/>
                </a:cubicBezTo>
                <a:cubicBezTo>
                  <a:pt x="405" y="356"/>
                  <a:pt x="409" y="353"/>
                  <a:pt x="413" y="350"/>
                </a:cubicBezTo>
                <a:cubicBezTo>
                  <a:pt x="417" y="348"/>
                  <a:pt x="422" y="344"/>
                  <a:pt x="426" y="339"/>
                </a:cubicBezTo>
                <a:cubicBezTo>
                  <a:pt x="435" y="331"/>
                  <a:pt x="441" y="322"/>
                  <a:pt x="444" y="312"/>
                </a:cubicBezTo>
                <a:cubicBezTo>
                  <a:pt x="446" y="303"/>
                  <a:pt x="447" y="293"/>
                  <a:pt x="445" y="284"/>
                </a:cubicBezTo>
                <a:cubicBezTo>
                  <a:pt x="444" y="274"/>
                  <a:pt x="440" y="265"/>
                  <a:pt x="435" y="256"/>
                </a:cubicBezTo>
                <a:cubicBezTo>
                  <a:pt x="429" y="246"/>
                  <a:pt x="423" y="238"/>
                  <a:pt x="415" y="229"/>
                </a:cubicBezTo>
                <a:cubicBezTo>
                  <a:pt x="413" y="237"/>
                  <a:pt x="409" y="245"/>
                  <a:pt x="405" y="253"/>
                </a:cubicBezTo>
                <a:cubicBezTo>
                  <a:pt x="401" y="262"/>
                  <a:pt x="394" y="271"/>
                  <a:pt x="386" y="279"/>
                </a:cubicBezTo>
                <a:cubicBezTo>
                  <a:pt x="376" y="289"/>
                  <a:pt x="367" y="295"/>
                  <a:pt x="358" y="299"/>
                </a:cubicBezTo>
                <a:cubicBezTo>
                  <a:pt x="349" y="303"/>
                  <a:pt x="340" y="305"/>
                  <a:pt x="331" y="304"/>
                </a:cubicBezTo>
                <a:cubicBezTo>
                  <a:pt x="323" y="304"/>
                  <a:pt x="315" y="301"/>
                  <a:pt x="307" y="297"/>
                </a:cubicBezTo>
                <a:cubicBezTo>
                  <a:pt x="299" y="292"/>
                  <a:pt x="291" y="286"/>
                  <a:pt x="284" y="279"/>
                </a:cubicBezTo>
                <a:cubicBezTo>
                  <a:pt x="276" y="271"/>
                  <a:pt x="270" y="263"/>
                  <a:pt x="266" y="254"/>
                </a:cubicBezTo>
                <a:cubicBezTo>
                  <a:pt x="261" y="245"/>
                  <a:pt x="258" y="236"/>
                  <a:pt x="258" y="226"/>
                </a:cubicBezTo>
                <a:cubicBezTo>
                  <a:pt x="257" y="216"/>
                  <a:pt x="259" y="206"/>
                  <a:pt x="263" y="195"/>
                </a:cubicBezTo>
                <a:cubicBezTo>
                  <a:pt x="267" y="185"/>
                  <a:pt x="275" y="175"/>
                  <a:pt x="285" y="165"/>
                </a:cubicBezTo>
                <a:cubicBezTo>
                  <a:pt x="292" y="158"/>
                  <a:pt x="299" y="152"/>
                  <a:pt x="306" y="148"/>
                </a:cubicBezTo>
                <a:cubicBezTo>
                  <a:pt x="314" y="145"/>
                  <a:pt x="321" y="142"/>
                  <a:pt x="329" y="142"/>
                </a:cubicBezTo>
                <a:cubicBezTo>
                  <a:pt x="336" y="141"/>
                  <a:pt x="344" y="142"/>
                  <a:pt x="351" y="144"/>
                </a:cubicBezTo>
                <a:cubicBezTo>
                  <a:pt x="359" y="146"/>
                  <a:pt x="367" y="149"/>
                  <a:pt x="374" y="153"/>
                </a:cubicBezTo>
                <a:cubicBezTo>
                  <a:pt x="382" y="158"/>
                  <a:pt x="390" y="163"/>
                  <a:pt x="398" y="169"/>
                </a:cubicBezTo>
                <a:cubicBezTo>
                  <a:pt x="406" y="176"/>
                  <a:pt x="414" y="183"/>
                  <a:pt x="422" y="191"/>
                </a:cubicBezTo>
                <a:close/>
                <a:moveTo>
                  <a:pt x="396" y="211"/>
                </a:moveTo>
                <a:cubicBezTo>
                  <a:pt x="385" y="200"/>
                  <a:pt x="374" y="191"/>
                  <a:pt x="365" y="185"/>
                </a:cubicBezTo>
                <a:cubicBezTo>
                  <a:pt x="356" y="179"/>
                  <a:pt x="347" y="175"/>
                  <a:pt x="340" y="173"/>
                </a:cubicBezTo>
                <a:cubicBezTo>
                  <a:pt x="332" y="171"/>
                  <a:pt x="325" y="171"/>
                  <a:pt x="319" y="173"/>
                </a:cubicBezTo>
                <a:cubicBezTo>
                  <a:pt x="312" y="176"/>
                  <a:pt x="306" y="179"/>
                  <a:pt x="301" y="185"/>
                </a:cubicBezTo>
                <a:cubicBezTo>
                  <a:pt x="295" y="191"/>
                  <a:pt x="291" y="197"/>
                  <a:pt x="289" y="203"/>
                </a:cubicBezTo>
                <a:cubicBezTo>
                  <a:pt x="287" y="209"/>
                  <a:pt x="287" y="215"/>
                  <a:pt x="287" y="221"/>
                </a:cubicBezTo>
                <a:cubicBezTo>
                  <a:pt x="288" y="227"/>
                  <a:pt x="290" y="233"/>
                  <a:pt x="294" y="239"/>
                </a:cubicBezTo>
                <a:cubicBezTo>
                  <a:pt x="297" y="244"/>
                  <a:pt x="301" y="250"/>
                  <a:pt x="305" y="254"/>
                </a:cubicBezTo>
                <a:cubicBezTo>
                  <a:pt x="311" y="260"/>
                  <a:pt x="316" y="264"/>
                  <a:pt x="321" y="267"/>
                </a:cubicBezTo>
                <a:cubicBezTo>
                  <a:pt x="327" y="270"/>
                  <a:pt x="332" y="272"/>
                  <a:pt x="338" y="273"/>
                </a:cubicBezTo>
                <a:cubicBezTo>
                  <a:pt x="343" y="273"/>
                  <a:pt x="349" y="272"/>
                  <a:pt x="354" y="270"/>
                </a:cubicBezTo>
                <a:cubicBezTo>
                  <a:pt x="360" y="268"/>
                  <a:pt x="366" y="263"/>
                  <a:pt x="372" y="258"/>
                </a:cubicBezTo>
                <a:cubicBezTo>
                  <a:pt x="378" y="251"/>
                  <a:pt x="384" y="244"/>
                  <a:pt x="388" y="235"/>
                </a:cubicBezTo>
                <a:cubicBezTo>
                  <a:pt x="392" y="227"/>
                  <a:pt x="395" y="219"/>
                  <a:pt x="396" y="211"/>
                </a:cubicBezTo>
                <a:close/>
                <a:moveTo>
                  <a:pt x="609" y="101"/>
                </a:moveTo>
                <a:cubicBezTo>
                  <a:pt x="616" y="108"/>
                  <a:pt x="621" y="116"/>
                  <a:pt x="624" y="125"/>
                </a:cubicBezTo>
                <a:cubicBezTo>
                  <a:pt x="628" y="133"/>
                  <a:pt x="629" y="142"/>
                  <a:pt x="628" y="151"/>
                </a:cubicBezTo>
                <a:cubicBezTo>
                  <a:pt x="627" y="160"/>
                  <a:pt x="623" y="169"/>
                  <a:pt x="618" y="178"/>
                </a:cubicBezTo>
                <a:cubicBezTo>
                  <a:pt x="613" y="188"/>
                  <a:pt x="605" y="197"/>
                  <a:pt x="596" y="207"/>
                </a:cubicBezTo>
                <a:cubicBezTo>
                  <a:pt x="587" y="215"/>
                  <a:pt x="578" y="222"/>
                  <a:pt x="569" y="228"/>
                </a:cubicBezTo>
                <a:cubicBezTo>
                  <a:pt x="561" y="233"/>
                  <a:pt x="552" y="236"/>
                  <a:pt x="543" y="237"/>
                </a:cubicBezTo>
                <a:cubicBezTo>
                  <a:pt x="535" y="238"/>
                  <a:pt x="527" y="238"/>
                  <a:pt x="519" y="235"/>
                </a:cubicBezTo>
                <a:cubicBezTo>
                  <a:pt x="511" y="232"/>
                  <a:pt x="504" y="227"/>
                  <a:pt x="497" y="220"/>
                </a:cubicBezTo>
                <a:cubicBezTo>
                  <a:pt x="492" y="215"/>
                  <a:pt x="487" y="209"/>
                  <a:pt x="485" y="203"/>
                </a:cubicBezTo>
                <a:cubicBezTo>
                  <a:pt x="482" y="197"/>
                  <a:pt x="480" y="190"/>
                  <a:pt x="480" y="183"/>
                </a:cubicBezTo>
                <a:cubicBezTo>
                  <a:pt x="479" y="176"/>
                  <a:pt x="480" y="168"/>
                  <a:pt x="481" y="160"/>
                </a:cubicBezTo>
                <a:cubicBezTo>
                  <a:pt x="483" y="152"/>
                  <a:pt x="485" y="143"/>
                  <a:pt x="488" y="134"/>
                </a:cubicBezTo>
                <a:cubicBezTo>
                  <a:pt x="480" y="137"/>
                  <a:pt x="473" y="138"/>
                  <a:pt x="466" y="139"/>
                </a:cubicBezTo>
                <a:cubicBezTo>
                  <a:pt x="459" y="140"/>
                  <a:pt x="452" y="141"/>
                  <a:pt x="445" y="140"/>
                </a:cubicBezTo>
                <a:cubicBezTo>
                  <a:pt x="439" y="139"/>
                  <a:pt x="433" y="137"/>
                  <a:pt x="428" y="135"/>
                </a:cubicBezTo>
                <a:cubicBezTo>
                  <a:pt x="422" y="132"/>
                  <a:pt x="417" y="128"/>
                  <a:pt x="412" y="124"/>
                </a:cubicBezTo>
                <a:cubicBezTo>
                  <a:pt x="406" y="118"/>
                  <a:pt x="402" y="111"/>
                  <a:pt x="398" y="104"/>
                </a:cubicBezTo>
                <a:cubicBezTo>
                  <a:pt x="395" y="96"/>
                  <a:pt x="394" y="88"/>
                  <a:pt x="395" y="80"/>
                </a:cubicBezTo>
                <a:cubicBezTo>
                  <a:pt x="395" y="72"/>
                  <a:pt x="397" y="63"/>
                  <a:pt x="402" y="54"/>
                </a:cubicBezTo>
                <a:cubicBezTo>
                  <a:pt x="407" y="45"/>
                  <a:pt x="413" y="36"/>
                  <a:pt x="422" y="27"/>
                </a:cubicBezTo>
                <a:cubicBezTo>
                  <a:pt x="431" y="18"/>
                  <a:pt x="439" y="12"/>
                  <a:pt x="448" y="8"/>
                </a:cubicBezTo>
                <a:cubicBezTo>
                  <a:pt x="456" y="3"/>
                  <a:pt x="464" y="1"/>
                  <a:pt x="472" y="1"/>
                </a:cubicBezTo>
                <a:cubicBezTo>
                  <a:pt x="480" y="0"/>
                  <a:pt x="487" y="1"/>
                  <a:pt x="494" y="4"/>
                </a:cubicBezTo>
                <a:cubicBezTo>
                  <a:pt x="501" y="7"/>
                  <a:pt x="507" y="11"/>
                  <a:pt x="512" y="17"/>
                </a:cubicBezTo>
                <a:cubicBezTo>
                  <a:pt x="517" y="21"/>
                  <a:pt x="520" y="26"/>
                  <a:pt x="523" y="32"/>
                </a:cubicBezTo>
                <a:cubicBezTo>
                  <a:pt x="526" y="38"/>
                  <a:pt x="528" y="44"/>
                  <a:pt x="528" y="50"/>
                </a:cubicBezTo>
                <a:cubicBezTo>
                  <a:pt x="529" y="57"/>
                  <a:pt x="529" y="64"/>
                  <a:pt x="528" y="71"/>
                </a:cubicBezTo>
                <a:cubicBezTo>
                  <a:pt x="528" y="78"/>
                  <a:pt x="526" y="86"/>
                  <a:pt x="523" y="94"/>
                </a:cubicBezTo>
                <a:cubicBezTo>
                  <a:pt x="533" y="91"/>
                  <a:pt x="542" y="89"/>
                  <a:pt x="550" y="87"/>
                </a:cubicBezTo>
                <a:cubicBezTo>
                  <a:pt x="558" y="85"/>
                  <a:pt x="566" y="85"/>
                  <a:pt x="573" y="85"/>
                </a:cubicBezTo>
                <a:cubicBezTo>
                  <a:pt x="580" y="86"/>
                  <a:pt x="586" y="87"/>
                  <a:pt x="592" y="90"/>
                </a:cubicBezTo>
                <a:cubicBezTo>
                  <a:pt x="598" y="92"/>
                  <a:pt x="604" y="96"/>
                  <a:pt x="609" y="101"/>
                </a:cubicBezTo>
                <a:close/>
                <a:moveTo>
                  <a:pt x="492" y="41"/>
                </a:moveTo>
                <a:cubicBezTo>
                  <a:pt x="488" y="38"/>
                  <a:pt x="484" y="35"/>
                  <a:pt x="480" y="33"/>
                </a:cubicBezTo>
                <a:cubicBezTo>
                  <a:pt x="476" y="32"/>
                  <a:pt x="471" y="31"/>
                  <a:pt x="467" y="31"/>
                </a:cubicBezTo>
                <a:cubicBezTo>
                  <a:pt x="462" y="32"/>
                  <a:pt x="457" y="33"/>
                  <a:pt x="453" y="36"/>
                </a:cubicBezTo>
                <a:cubicBezTo>
                  <a:pt x="448" y="38"/>
                  <a:pt x="443" y="42"/>
                  <a:pt x="438" y="47"/>
                </a:cubicBezTo>
                <a:cubicBezTo>
                  <a:pt x="429" y="56"/>
                  <a:pt x="424" y="65"/>
                  <a:pt x="423" y="75"/>
                </a:cubicBezTo>
                <a:cubicBezTo>
                  <a:pt x="423" y="84"/>
                  <a:pt x="426" y="92"/>
                  <a:pt x="434" y="100"/>
                </a:cubicBezTo>
                <a:cubicBezTo>
                  <a:pt x="437" y="103"/>
                  <a:pt x="441" y="106"/>
                  <a:pt x="445" y="108"/>
                </a:cubicBezTo>
                <a:cubicBezTo>
                  <a:pt x="449" y="109"/>
                  <a:pt x="454" y="110"/>
                  <a:pt x="459" y="111"/>
                </a:cubicBezTo>
                <a:cubicBezTo>
                  <a:pt x="464" y="111"/>
                  <a:pt x="470" y="110"/>
                  <a:pt x="476" y="109"/>
                </a:cubicBezTo>
                <a:cubicBezTo>
                  <a:pt x="483" y="107"/>
                  <a:pt x="490" y="105"/>
                  <a:pt x="498" y="103"/>
                </a:cubicBezTo>
                <a:cubicBezTo>
                  <a:pt x="502" y="89"/>
                  <a:pt x="504" y="77"/>
                  <a:pt x="503" y="67"/>
                </a:cubicBezTo>
                <a:cubicBezTo>
                  <a:pt x="502" y="57"/>
                  <a:pt x="499" y="48"/>
                  <a:pt x="492" y="41"/>
                </a:cubicBezTo>
                <a:close/>
                <a:moveTo>
                  <a:pt x="588" y="126"/>
                </a:moveTo>
                <a:cubicBezTo>
                  <a:pt x="584" y="122"/>
                  <a:pt x="579" y="119"/>
                  <a:pt x="575" y="118"/>
                </a:cubicBezTo>
                <a:cubicBezTo>
                  <a:pt x="570" y="116"/>
                  <a:pt x="564" y="115"/>
                  <a:pt x="558" y="115"/>
                </a:cubicBezTo>
                <a:cubicBezTo>
                  <a:pt x="553" y="115"/>
                  <a:pt x="546" y="116"/>
                  <a:pt x="539" y="118"/>
                </a:cubicBezTo>
                <a:cubicBezTo>
                  <a:pt x="531" y="120"/>
                  <a:pt x="523" y="122"/>
                  <a:pt x="514" y="126"/>
                </a:cubicBezTo>
                <a:cubicBezTo>
                  <a:pt x="512" y="134"/>
                  <a:pt x="509" y="141"/>
                  <a:pt x="508" y="148"/>
                </a:cubicBezTo>
                <a:cubicBezTo>
                  <a:pt x="507" y="155"/>
                  <a:pt x="506" y="162"/>
                  <a:pt x="506" y="167"/>
                </a:cubicBezTo>
                <a:cubicBezTo>
                  <a:pt x="506" y="173"/>
                  <a:pt x="507" y="178"/>
                  <a:pt x="509" y="183"/>
                </a:cubicBezTo>
                <a:cubicBezTo>
                  <a:pt x="511" y="187"/>
                  <a:pt x="514" y="191"/>
                  <a:pt x="518" y="195"/>
                </a:cubicBezTo>
                <a:cubicBezTo>
                  <a:pt x="526" y="204"/>
                  <a:pt x="536" y="208"/>
                  <a:pt x="547" y="206"/>
                </a:cubicBezTo>
                <a:cubicBezTo>
                  <a:pt x="557" y="205"/>
                  <a:pt x="568" y="199"/>
                  <a:pt x="580" y="187"/>
                </a:cubicBezTo>
                <a:cubicBezTo>
                  <a:pt x="591" y="176"/>
                  <a:pt x="597" y="165"/>
                  <a:pt x="598" y="154"/>
                </a:cubicBezTo>
                <a:cubicBezTo>
                  <a:pt x="600" y="144"/>
                  <a:pt x="596" y="134"/>
                  <a:pt x="588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1" name="Freeform 155"/>
          <p:cNvSpPr>
            <a:spLocks noEditPoints="1"/>
          </p:cNvSpPr>
          <p:nvPr/>
        </p:nvSpPr>
        <p:spPr bwMode="auto">
          <a:xfrm>
            <a:off x="4408489" y="5265738"/>
            <a:ext cx="382588" cy="392113"/>
          </a:xfrm>
          <a:custGeom>
            <a:avLst/>
            <a:gdLst/>
            <a:ahLst/>
            <a:cxnLst>
              <a:cxn ang="0">
                <a:pos x="257" y="554"/>
              </a:cxn>
              <a:cxn ang="0">
                <a:pos x="161" y="655"/>
              </a:cxn>
              <a:cxn ang="0">
                <a:pos x="148" y="657"/>
              </a:cxn>
              <a:cxn ang="0">
                <a:pos x="136" y="643"/>
              </a:cxn>
              <a:cxn ang="0">
                <a:pos x="133" y="563"/>
              </a:cxn>
              <a:cxn ang="0">
                <a:pos x="114" y="474"/>
              </a:cxn>
              <a:cxn ang="0">
                <a:pos x="76" y="448"/>
              </a:cxn>
              <a:cxn ang="0">
                <a:pos x="33" y="479"/>
              </a:cxn>
              <a:cxn ang="0">
                <a:pos x="21" y="516"/>
              </a:cxn>
              <a:cxn ang="0">
                <a:pos x="11" y="514"/>
              </a:cxn>
              <a:cxn ang="0">
                <a:pos x="1" y="503"/>
              </a:cxn>
              <a:cxn ang="0">
                <a:pos x="1" y="486"/>
              </a:cxn>
              <a:cxn ang="0">
                <a:pos x="29" y="439"/>
              </a:cxn>
              <a:cxn ang="0">
                <a:pos x="103" y="419"/>
              </a:cxn>
              <a:cxn ang="0">
                <a:pos x="149" y="475"/>
              </a:cxn>
              <a:cxn ang="0">
                <a:pos x="161" y="616"/>
              </a:cxn>
              <a:cxn ang="0">
                <a:pos x="242" y="540"/>
              </a:cxn>
              <a:cxn ang="0">
                <a:pos x="316" y="328"/>
              </a:cxn>
              <a:cxn ang="0">
                <a:pos x="366" y="442"/>
              </a:cxn>
              <a:cxn ang="0">
                <a:pos x="275" y="500"/>
              </a:cxn>
              <a:cxn ang="0">
                <a:pos x="165" y="408"/>
              </a:cxn>
              <a:cxn ang="0">
                <a:pos x="170" y="297"/>
              </a:cxn>
              <a:cxn ang="0">
                <a:pos x="275" y="293"/>
              </a:cxn>
              <a:cxn ang="0">
                <a:pos x="270" y="330"/>
              </a:cxn>
              <a:cxn ang="0">
                <a:pos x="215" y="304"/>
              </a:cxn>
              <a:cxn ang="0">
                <a:pos x="174" y="341"/>
              </a:cxn>
              <a:cxn ang="0">
                <a:pos x="220" y="422"/>
              </a:cxn>
              <a:cxn ang="0">
                <a:pos x="306" y="470"/>
              </a:cxn>
              <a:cxn ang="0">
                <a:pos x="339" y="425"/>
              </a:cxn>
              <a:cxn ang="0">
                <a:pos x="312" y="371"/>
              </a:cxn>
              <a:cxn ang="0">
                <a:pos x="484" y="231"/>
              </a:cxn>
              <a:cxn ang="0">
                <a:pos x="479" y="342"/>
              </a:cxn>
              <a:cxn ang="0">
                <a:pos x="374" y="346"/>
              </a:cxn>
              <a:cxn ang="0">
                <a:pos x="283" y="234"/>
              </a:cxn>
              <a:cxn ang="0">
                <a:pos x="339" y="140"/>
              </a:cxn>
              <a:cxn ang="0">
                <a:pos x="451" y="192"/>
              </a:cxn>
              <a:cxn ang="0">
                <a:pos x="385" y="179"/>
              </a:cxn>
              <a:cxn ang="0">
                <a:pos x="336" y="172"/>
              </a:cxn>
              <a:cxn ang="0">
                <a:pos x="314" y="231"/>
              </a:cxn>
              <a:cxn ang="0">
                <a:pos x="390" y="317"/>
              </a:cxn>
              <a:cxn ang="0">
                <a:pos x="462" y="322"/>
              </a:cxn>
              <a:cxn ang="0">
                <a:pos x="471" y="272"/>
              </a:cxn>
              <a:cxn ang="0">
                <a:pos x="430" y="217"/>
              </a:cxn>
              <a:cxn ang="0">
                <a:pos x="638" y="134"/>
              </a:cxn>
              <a:cxn ang="0">
                <a:pos x="582" y="227"/>
              </a:cxn>
              <a:cxn ang="0">
                <a:pos x="469" y="175"/>
              </a:cxn>
              <a:cxn ang="0">
                <a:pos x="419" y="61"/>
              </a:cxn>
              <a:cxn ang="0">
                <a:pos x="510" y="3"/>
              </a:cxn>
              <a:cxn ang="0">
                <a:pos x="565" y="81"/>
              </a:cxn>
              <a:cxn ang="0">
                <a:pos x="503" y="35"/>
              </a:cxn>
              <a:cxn ang="0">
                <a:pos x="459" y="46"/>
              </a:cxn>
              <a:cxn ang="0">
                <a:pos x="466" y="122"/>
              </a:cxn>
              <a:cxn ang="0">
                <a:pos x="554" y="197"/>
              </a:cxn>
              <a:cxn ang="0">
                <a:pos x="608" y="170"/>
              </a:cxn>
              <a:cxn ang="0">
                <a:pos x="597" y="118"/>
              </a:cxn>
            </a:cxnLst>
            <a:rect l="0" t="0" r="r" b="b"/>
            <a:pathLst>
              <a:path w="641" h="659">
                <a:moveTo>
                  <a:pt x="251" y="545"/>
                </a:moveTo>
                <a:cubicBezTo>
                  <a:pt x="252" y="547"/>
                  <a:pt x="253" y="548"/>
                  <a:pt x="254" y="550"/>
                </a:cubicBezTo>
                <a:cubicBezTo>
                  <a:pt x="256" y="551"/>
                  <a:pt x="256" y="553"/>
                  <a:pt x="257" y="554"/>
                </a:cubicBezTo>
                <a:cubicBezTo>
                  <a:pt x="257" y="555"/>
                  <a:pt x="257" y="556"/>
                  <a:pt x="257" y="557"/>
                </a:cubicBezTo>
                <a:cubicBezTo>
                  <a:pt x="257" y="558"/>
                  <a:pt x="256" y="559"/>
                  <a:pt x="255" y="560"/>
                </a:cubicBezTo>
                <a:lnTo>
                  <a:pt x="161" y="655"/>
                </a:lnTo>
                <a:cubicBezTo>
                  <a:pt x="159" y="656"/>
                  <a:pt x="158" y="657"/>
                  <a:pt x="157" y="658"/>
                </a:cubicBezTo>
                <a:cubicBezTo>
                  <a:pt x="156" y="658"/>
                  <a:pt x="154" y="659"/>
                  <a:pt x="153" y="659"/>
                </a:cubicBezTo>
                <a:cubicBezTo>
                  <a:pt x="152" y="659"/>
                  <a:pt x="150" y="658"/>
                  <a:pt x="148" y="657"/>
                </a:cubicBezTo>
                <a:cubicBezTo>
                  <a:pt x="147" y="656"/>
                  <a:pt x="145" y="655"/>
                  <a:pt x="143" y="653"/>
                </a:cubicBezTo>
                <a:cubicBezTo>
                  <a:pt x="141" y="651"/>
                  <a:pt x="140" y="649"/>
                  <a:pt x="139" y="648"/>
                </a:cubicBezTo>
                <a:cubicBezTo>
                  <a:pt x="137" y="646"/>
                  <a:pt x="137" y="645"/>
                  <a:pt x="136" y="643"/>
                </a:cubicBezTo>
                <a:cubicBezTo>
                  <a:pt x="135" y="642"/>
                  <a:pt x="135" y="640"/>
                  <a:pt x="135" y="639"/>
                </a:cubicBezTo>
                <a:cubicBezTo>
                  <a:pt x="134" y="637"/>
                  <a:pt x="134" y="635"/>
                  <a:pt x="134" y="633"/>
                </a:cubicBezTo>
                <a:lnTo>
                  <a:pt x="133" y="563"/>
                </a:lnTo>
                <a:cubicBezTo>
                  <a:pt x="133" y="547"/>
                  <a:pt x="132" y="533"/>
                  <a:pt x="130" y="522"/>
                </a:cubicBezTo>
                <a:cubicBezTo>
                  <a:pt x="129" y="511"/>
                  <a:pt x="126" y="501"/>
                  <a:pt x="124" y="494"/>
                </a:cubicBezTo>
                <a:cubicBezTo>
                  <a:pt x="121" y="486"/>
                  <a:pt x="118" y="479"/>
                  <a:pt x="114" y="474"/>
                </a:cubicBezTo>
                <a:cubicBezTo>
                  <a:pt x="111" y="469"/>
                  <a:pt x="107" y="464"/>
                  <a:pt x="103" y="461"/>
                </a:cubicBezTo>
                <a:cubicBezTo>
                  <a:pt x="100" y="457"/>
                  <a:pt x="95" y="454"/>
                  <a:pt x="91" y="452"/>
                </a:cubicBezTo>
                <a:cubicBezTo>
                  <a:pt x="86" y="449"/>
                  <a:pt x="81" y="448"/>
                  <a:pt x="76" y="448"/>
                </a:cubicBezTo>
                <a:cubicBezTo>
                  <a:pt x="71" y="448"/>
                  <a:pt x="66" y="449"/>
                  <a:pt x="61" y="451"/>
                </a:cubicBezTo>
                <a:cubicBezTo>
                  <a:pt x="56" y="453"/>
                  <a:pt x="51" y="457"/>
                  <a:pt x="46" y="462"/>
                </a:cubicBezTo>
                <a:cubicBezTo>
                  <a:pt x="41" y="467"/>
                  <a:pt x="36" y="473"/>
                  <a:pt x="33" y="479"/>
                </a:cubicBezTo>
                <a:cubicBezTo>
                  <a:pt x="31" y="485"/>
                  <a:pt x="28" y="490"/>
                  <a:pt x="27" y="495"/>
                </a:cubicBezTo>
                <a:cubicBezTo>
                  <a:pt x="25" y="500"/>
                  <a:pt x="24" y="505"/>
                  <a:pt x="23" y="509"/>
                </a:cubicBezTo>
                <a:cubicBezTo>
                  <a:pt x="23" y="512"/>
                  <a:pt x="22" y="515"/>
                  <a:pt x="21" y="516"/>
                </a:cubicBezTo>
                <a:cubicBezTo>
                  <a:pt x="20" y="516"/>
                  <a:pt x="19" y="517"/>
                  <a:pt x="18" y="517"/>
                </a:cubicBezTo>
                <a:cubicBezTo>
                  <a:pt x="17" y="517"/>
                  <a:pt x="16" y="517"/>
                  <a:pt x="15" y="517"/>
                </a:cubicBezTo>
                <a:cubicBezTo>
                  <a:pt x="14" y="516"/>
                  <a:pt x="13" y="515"/>
                  <a:pt x="11" y="514"/>
                </a:cubicBezTo>
                <a:cubicBezTo>
                  <a:pt x="10" y="513"/>
                  <a:pt x="8" y="511"/>
                  <a:pt x="6" y="510"/>
                </a:cubicBezTo>
                <a:cubicBezTo>
                  <a:pt x="5" y="508"/>
                  <a:pt x="4" y="507"/>
                  <a:pt x="3" y="506"/>
                </a:cubicBezTo>
                <a:cubicBezTo>
                  <a:pt x="2" y="505"/>
                  <a:pt x="1" y="504"/>
                  <a:pt x="1" y="503"/>
                </a:cubicBezTo>
                <a:cubicBezTo>
                  <a:pt x="1" y="502"/>
                  <a:pt x="0" y="501"/>
                  <a:pt x="0" y="500"/>
                </a:cubicBezTo>
                <a:cubicBezTo>
                  <a:pt x="0" y="499"/>
                  <a:pt x="0" y="498"/>
                  <a:pt x="0" y="496"/>
                </a:cubicBezTo>
                <a:cubicBezTo>
                  <a:pt x="0" y="494"/>
                  <a:pt x="0" y="491"/>
                  <a:pt x="1" y="486"/>
                </a:cubicBezTo>
                <a:cubicBezTo>
                  <a:pt x="2" y="482"/>
                  <a:pt x="4" y="477"/>
                  <a:pt x="7" y="472"/>
                </a:cubicBezTo>
                <a:cubicBezTo>
                  <a:pt x="9" y="466"/>
                  <a:pt x="12" y="461"/>
                  <a:pt x="16" y="455"/>
                </a:cubicBezTo>
                <a:cubicBezTo>
                  <a:pt x="19" y="449"/>
                  <a:pt x="24" y="444"/>
                  <a:pt x="29" y="439"/>
                </a:cubicBezTo>
                <a:cubicBezTo>
                  <a:pt x="37" y="430"/>
                  <a:pt x="46" y="424"/>
                  <a:pt x="54" y="420"/>
                </a:cubicBezTo>
                <a:cubicBezTo>
                  <a:pt x="63" y="416"/>
                  <a:pt x="71" y="414"/>
                  <a:pt x="79" y="414"/>
                </a:cubicBezTo>
                <a:cubicBezTo>
                  <a:pt x="88" y="414"/>
                  <a:pt x="95" y="416"/>
                  <a:pt x="103" y="419"/>
                </a:cubicBezTo>
                <a:cubicBezTo>
                  <a:pt x="110" y="423"/>
                  <a:pt x="117" y="427"/>
                  <a:pt x="123" y="433"/>
                </a:cubicBezTo>
                <a:cubicBezTo>
                  <a:pt x="129" y="439"/>
                  <a:pt x="133" y="445"/>
                  <a:pt x="138" y="451"/>
                </a:cubicBezTo>
                <a:cubicBezTo>
                  <a:pt x="142" y="458"/>
                  <a:pt x="146" y="466"/>
                  <a:pt x="149" y="475"/>
                </a:cubicBezTo>
                <a:cubicBezTo>
                  <a:pt x="153" y="485"/>
                  <a:pt x="155" y="496"/>
                  <a:pt x="157" y="510"/>
                </a:cubicBezTo>
                <a:cubicBezTo>
                  <a:pt x="159" y="523"/>
                  <a:pt x="160" y="540"/>
                  <a:pt x="160" y="560"/>
                </a:cubicBezTo>
                <a:lnTo>
                  <a:pt x="161" y="616"/>
                </a:lnTo>
                <a:lnTo>
                  <a:pt x="236" y="541"/>
                </a:lnTo>
                <a:cubicBezTo>
                  <a:pt x="237" y="540"/>
                  <a:pt x="237" y="540"/>
                  <a:pt x="239" y="540"/>
                </a:cubicBezTo>
                <a:cubicBezTo>
                  <a:pt x="240" y="539"/>
                  <a:pt x="241" y="539"/>
                  <a:pt x="242" y="540"/>
                </a:cubicBezTo>
                <a:cubicBezTo>
                  <a:pt x="243" y="540"/>
                  <a:pt x="245" y="541"/>
                  <a:pt x="246" y="542"/>
                </a:cubicBezTo>
                <a:cubicBezTo>
                  <a:pt x="247" y="542"/>
                  <a:pt x="249" y="544"/>
                  <a:pt x="251" y="545"/>
                </a:cubicBezTo>
                <a:close/>
                <a:moveTo>
                  <a:pt x="316" y="328"/>
                </a:moveTo>
                <a:cubicBezTo>
                  <a:pt x="329" y="341"/>
                  <a:pt x="340" y="354"/>
                  <a:pt x="349" y="367"/>
                </a:cubicBezTo>
                <a:cubicBezTo>
                  <a:pt x="357" y="380"/>
                  <a:pt x="363" y="392"/>
                  <a:pt x="366" y="405"/>
                </a:cubicBezTo>
                <a:cubicBezTo>
                  <a:pt x="369" y="418"/>
                  <a:pt x="369" y="430"/>
                  <a:pt x="366" y="442"/>
                </a:cubicBezTo>
                <a:cubicBezTo>
                  <a:pt x="362" y="454"/>
                  <a:pt x="355" y="466"/>
                  <a:pt x="343" y="477"/>
                </a:cubicBezTo>
                <a:cubicBezTo>
                  <a:pt x="332" y="488"/>
                  <a:pt x="321" y="495"/>
                  <a:pt x="310" y="499"/>
                </a:cubicBezTo>
                <a:cubicBezTo>
                  <a:pt x="299" y="502"/>
                  <a:pt x="287" y="503"/>
                  <a:pt x="275" y="500"/>
                </a:cubicBezTo>
                <a:cubicBezTo>
                  <a:pt x="263" y="497"/>
                  <a:pt x="251" y="491"/>
                  <a:pt x="238" y="482"/>
                </a:cubicBezTo>
                <a:cubicBezTo>
                  <a:pt x="225" y="473"/>
                  <a:pt x="212" y="461"/>
                  <a:pt x="198" y="447"/>
                </a:cubicBezTo>
                <a:cubicBezTo>
                  <a:pt x="185" y="434"/>
                  <a:pt x="174" y="421"/>
                  <a:pt x="165" y="408"/>
                </a:cubicBezTo>
                <a:cubicBezTo>
                  <a:pt x="156" y="395"/>
                  <a:pt x="150" y="382"/>
                  <a:pt x="147" y="369"/>
                </a:cubicBezTo>
                <a:cubicBezTo>
                  <a:pt x="144" y="357"/>
                  <a:pt x="144" y="344"/>
                  <a:pt x="148" y="332"/>
                </a:cubicBezTo>
                <a:cubicBezTo>
                  <a:pt x="151" y="320"/>
                  <a:pt x="159" y="309"/>
                  <a:pt x="170" y="297"/>
                </a:cubicBezTo>
                <a:cubicBezTo>
                  <a:pt x="181" y="286"/>
                  <a:pt x="192" y="279"/>
                  <a:pt x="203" y="276"/>
                </a:cubicBezTo>
                <a:cubicBezTo>
                  <a:pt x="214" y="272"/>
                  <a:pt x="226" y="272"/>
                  <a:pt x="238" y="275"/>
                </a:cubicBezTo>
                <a:cubicBezTo>
                  <a:pt x="250" y="278"/>
                  <a:pt x="262" y="284"/>
                  <a:pt x="275" y="293"/>
                </a:cubicBezTo>
                <a:cubicBezTo>
                  <a:pt x="288" y="302"/>
                  <a:pt x="302" y="313"/>
                  <a:pt x="316" y="328"/>
                </a:cubicBezTo>
                <a:close/>
                <a:moveTo>
                  <a:pt x="294" y="352"/>
                </a:moveTo>
                <a:cubicBezTo>
                  <a:pt x="285" y="344"/>
                  <a:pt x="277" y="337"/>
                  <a:pt x="270" y="330"/>
                </a:cubicBezTo>
                <a:cubicBezTo>
                  <a:pt x="263" y="324"/>
                  <a:pt x="256" y="319"/>
                  <a:pt x="249" y="315"/>
                </a:cubicBezTo>
                <a:cubicBezTo>
                  <a:pt x="243" y="311"/>
                  <a:pt x="237" y="308"/>
                  <a:pt x="231" y="306"/>
                </a:cubicBezTo>
                <a:cubicBezTo>
                  <a:pt x="225" y="304"/>
                  <a:pt x="220" y="304"/>
                  <a:pt x="215" y="304"/>
                </a:cubicBezTo>
                <a:cubicBezTo>
                  <a:pt x="210" y="304"/>
                  <a:pt x="205" y="305"/>
                  <a:pt x="201" y="308"/>
                </a:cubicBezTo>
                <a:cubicBezTo>
                  <a:pt x="196" y="310"/>
                  <a:pt x="192" y="313"/>
                  <a:pt x="187" y="317"/>
                </a:cubicBezTo>
                <a:cubicBezTo>
                  <a:pt x="180" y="325"/>
                  <a:pt x="176" y="333"/>
                  <a:pt x="174" y="341"/>
                </a:cubicBezTo>
                <a:cubicBezTo>
                  <a:pt x="173" y="349"/>
                  <a:pt x="175" y="358"/>
                  <a:pt x="178" y="367"/>
                </a:cubicBezTo>
                <a:cubicBezTo>
                  <a:pt x="181" y="375"/>
                  <a:pt x="187" y="385"/>
                  <a:pt x="194" y="394"/>
                </a:cubicBezTo>
                <a:cubicBezTo>
                  <a:pt x="202" y="403"/>
                  <a:pt x="210" y="413"/>
                  <a:pt x="220" y="422"/>
                </a:cubicBezTo>
                <a:cubicBezTo>
                  <a:pt x="232" y="435"/>
                  <a:pt x="244" y="445"/>
                  <a:pt x="254" y="453"/>
                </a:cubicBezTo>
                <a:cubicBezTo>
                  <a:pt x="265" y="460"/>
                  <a:pt x="274" y="466"/>
                  <a:pt x="282" y="468"/>
                </a:cubicBezTo>
                <a:cubicBezTo>
                  <a:pt x="291" y="471"/>
                  <a:pt x="299" y="472"/>
                  <a:pt x="306" y="470"/>
                </a:cubicBezTo>
                <a:cubicBezTo>
                  <a:pt x="313" y="468"/>
                  <a:pt x="320" y="464"/>
                  <a:pt x="326" y="457"/>
                </a:cubicBezTo>
                <a:cubicBezTo>
                  <a:pt x="331" y="452"/>
                  <a:pt x="334" y="447"/>
                  <a:pt x="337" y="442"/>
                </a:cubicBezTo>
                <a:cubicBezTo>
                  <a:pt x="339" y="437"/>
                  <a:pt x="340" y="431"/>
                  <a:pt x="339" y="425"/>
                </a:cubicBezTo>
                <a:cubicBezTo>
                  <a:pt x="339" y="420"/>
                  <a:pt x="338" y="414"/>
                  <a:pt x="335" y="408"/>
                </a:cubicBezTo>
                <a:cubicBezTo>
                  <a:pt x="333" y="402"/>
                  <a:pt x="330" y="396"/>
                  <a:pt x="326" y="390"/>
                </a:cubicBezTo>
                <a:cubicBezTo>
                  <a:pt x="322" y="384"/>
                  <a:pt x="317" y="378"/>
                  <a:pt x="312" y="371"/>
                </a:cubicBezTo>
                <a:cubicBezTo>
                  <a:pt x="306" y="365"/>
                  <a:pt x="300" y="359"/>
                  <a:pt x="294" y="352"/>
                </a:cubicBezTo>
                <a:close/>
                <a:moveTo>
                  <a:pt x="451" y="192"/>
                </a:moveTo>
                <a:cubicBezTo>
                  <a:pt x="465" y="205"/>
                  <a:pt x="476" y="218"/>
                  <a:pt x="484" y="231"/>
                </a:cubicBezTo>
                <a:cubicBezTo>
                  <a:pt x="493" y="244"/>
                  <a:pt x="499" y="257"/>
                  <a:pt x="502" y="269"/>
                </a:cubicBezTo>
                <a:cubicBezTo>
                  <a:pt x="505" y="282"/>
                  <a:pt x="505" y="294"/>
                  <a:pt x="501" y="306"/>
                </a:cubicBezTo>
                <a:cubicBezTo>
                  <a:pt x="498" y="318"/>
                  <a:pt x="490" y="330"/>
                  <a:pt x="479" y="342"/>
                </a:cubicBezTo>
                <a:cubicBezTo>
                  <a:pt x="468" y="352"/>
                  <a:pt x="457" y="360"/>
                  <a:pt x="446" y="363"/>
                </a:cubicBezTo>
                <a:cubicBezTo>
                  <a:pt x="435" y="367"/>
                  <a:pt x="423" y="367"/>
                  <a:pt x="411" y="364"/>
                </a:cubicBezTo>
                <a:cubicBezTo>
                  <a:pt x="399" y="361"/>
                  <a:pt x="387" y="355"/>
                  <a:pt x="374" y="346"/>
                </a:cubicBezTo>
                <a:cubicBezTo>
                  <a:pt x="361" y="337"/>
                  <a:pt x="348" y="325"/>
                  <a:pt x="334" y="311"/>
                </a:cubicBezTo>
                <a:cubicBezTo>
                  <a:pt x="321" y="298"/>
                  <a:pt x="310" y="285"/>
                  <a:pt x="301" y="272"/>
                </a:cubicBezTo>
                <a:cubicBezTo>
                  <a:pt x="292" y="259"/>
                  <a:pt x="286" y="246"/>
                  <a:pt x="283" y="234"/>
                </a:cubicBezTo>
                <a:cubicBezTo>
                  <a:pt x="280" y="221"/>
                  <a:pt x="280" y="209"/>
                  <a:pt x="284" y="197"/>
                </a:cubicBezTo>
                <a:cubicBezTo>
                  <a:pt x="287" y="185"/>
                  <a:pt x="295" y="173"/>
                  <a:pt x="306" y="162"/>
                </a:cubicBezTo>
                <a:cubicBezTo>
                  <a:pt x="317" y="151"/>
                  <a:pt x="328" y="143"/>
                  <a:pt x="339" y="140"/>
                </a:cubicBezTo>
                <a:cubicBezTo>
                  <a:pt x="350" y="136"/>
                  <a:pt x="362" y="136"/>
                  <a:pt x="374" y="139"/>
                </a:cubicBezTo>
                <a:cubicBezTo>
                  <a:pt x="386" y="142"/>
                  <a:pt x="398" y="148"/>
                  <a:pt x="411" y="157"/>
                </a:cubicBezTo>
                <a:cubicBezTo>
                  <a:pt x="424" y="166"/>
                  <a:pt x="437" y="178"/>
                  <a:pt x="451" y="192"/>
                </a:cubicBezTo>
                <a:close/>
                <a:moveTo>
                  <a:pt x="430" y="217"/>
                </a:moveTo>
                <a:cubicBezTo>
                  <a:pt x="421" y="208"/>
                  <a:pt x="413" y="201"/>
                  <a:pt x="406" y="195"/>
                </a:cubicBezTo>
                <a:cubicBezTo>
                  <a:pt x="398" y="188"/>
                  <a:pt x="391" y="183"/>
                  <a:pt x="385" y="179"/>
                </a:cubicBezTo>
                <a:cubicBezTo>
                  <a:pt x="379" y="175"/>
                  <a:pt x="373" y="172"/>
                  <a:pt x="367" y="170"/>
                </a:cubicBezTo>
                <a:cubicBezTo>
                  <a:pt x="361" y="169"/>
                  <a:pt x="356" y="168"/>
                  <a:pt x="351" y="168"/>
                </a:cubicBezTo>
                <a:cubicBezTo>
                  <a:pt x="346" y="168"/>
                  <a:pt x="341" y="169"/>
                  <a:pt x="336" y="172"/>
                </a:cubicBezTo>
                <a:cubicBezTo>
                  <a:pt x="332" y="174"/>
                  <a:pt x="327" y="177"/>
                  <a:pt x="323" y="182"/>
                </a:cubicBezTo>
                <a:cubicBezTo>
                  <a:pt x="316" y="189"/>
                  <a:pt x="311" y="197"/>
                  <a:pt x="310" y="205"/>
                </a:cubicBezTo>
                <a:cubicBezTo>
                  <a:pt x="309" y="213"/>
                  <a:pt x="310" y="222"/>
                  <a:pt x="314" y="231"/>
                </a:cubicBezTo>
                <a:cubicBezTo>
                  <a:pt x="317" y="240"/>
                  <a:pt x="323" y="249"/>
                  <a:pt x="330" y="258"/>
                </a:cubicBezTo>
                <a:cubicBezTo>
                  <a:pt x="337" y="267"/>
                  <a:pt x="346" y="277"/>
                  <a:pt x="355" y="286"/>
                </a:cubicBezTo>
                <a:cubicBezTo>
                  <a:pt x="368" y="299"/>
                  <a:pt x="380" y="309"/>
                  <a:pt x="390" y="317"/>
                </a:cubicBezTo>
                <a:cubicBezTo>
                  <a:pt x="400" y="325"/>
                  <a:pt x="410" y="330"/>
                  <a:pt x="418" y="333"/>
                </a:cubicBezTo>
                <a:cubicBezTo>
                  <a:pt x="427" y="335"/>
                  <a:pt x="435" y="336"/>
                  <a:pt x="442" y="334"/>
                </a:cubicBezTo>
                <a:cubicBezTo>
                  <a:pt x="449" y="332"/>
                  <a:pt x="455" y="328"/>
                  <a:pt x="462" y="322"/>
                </a:cubicBezTo>
                <a:cubicBezTo>
                  <a:pt x="467" y="317"/>
                  <a:pt x="470" y="311"/>
                  <a:pt x="472" y="306"/>
                </a:cubicBezTo>
                <a:cubicBezTo>
                  <a:pt x="474" y="301"/>
                  <a:pt x="475" y="295"/>
                  <a:pt x="475" y="290"/>
                </a:cubicBezTo>
                <a:cubicBezTo>
                  <a:pt x="475" y="284"/>
                  <a:pt x="474" y="278"/>
                  <a:pt x="471" y="272"/>
                </a:cubicBezTo>
                <a:cubicBezTo>
                  <a:pt x="469" y="266"/>
                  <a:pt x="466" y="260"/>
                  <a:pt x="462" y="254"/>
                </a:cubicBezTo>
                <a:cubicBezTo>
                  <a:pt x="458" y="248"/>
                  <a:pt x="453" y="242"/>
                  <a:pt x="447" y="236"/>
                </a:cubicBezTo>
                <a:cubicBezTo>
                  <a:pt x="442" y="229"/>
                  <a:pt x="436" y="223"/>
                  <a:pt x="430" y="217"/>
                </a:cubicBezTo>
                <a:close/>
                <a:moveTo>
                  <a:pt x="587" y="56"/>
                </a:moveTo>
                <a:cubicBezTo>
                  <a:pt x="600" y="69"/>
                  <a:pt x="611" y="82"/>
                  <a:pt x="620" y="95"/>
                </a:cubicBezTo>
                <a:cubicBezTo>
                  <a:pt x="629" y="108"/>
                  <a:pt x="635" y="121"/>
                  <a:pt x="638" y="134"/>
                </a:cubicBezTo>
                <a:cubicBezTo>
                  <a:pt x="641" y="146"/>
                  <a:pt x="641" y="159"/>
                  <a:pt x="637" y="171"/>
                </a:cubicBezTo>
                <a:cubicBezTo>
                  <a:pt x="634" y="183"/>
                  <a:pt x="626" y="194"/>
                  <a:pt x="615" y="206"/>
                </a:cubicBezTo>
                <a:cubicBezTo>
                  <a:pt x="604" y="217"/>
                  <a:pt x="593" y="224"/>
                  <a:pt x="582" y="227"/>
                </a:cubicBezTo>
                <a:cubicBezTo>
                  <a:pt x="571" y="231"/>
                  <a:pt x="559" y="231"/>
                  <a:pt x="547" y="228"/>
                </a:cubicBezTo>
                <a:cubicBezTo>
                  <a:pt x="535" y="225"/>
                  <a:pt x="523" y="219"/>
                  <a:pt x="510" y="210"/>
                </a:cubicBezTo>
                <a:cubicBezTo>
                  <a:pt x="497" y="201"/>
                  <a:pt x="483" y="190"/>
                  <a:pt x="469" y="175"/>
                </a:cubicBezTo>
                <a:cubicBezTo>
                  <a:pt x="456" y="162"/>
                  <a:pt x="445" y="149"/>
                  <a:pt x="437" y="136"/>
                </a:cubicBezTo>
                <a:cubicBezTo>
                  <a:pt x="428" y="123"/>
                  <a:pt x="422" y="110"/>
                  <a:pt x="419" y="98"/>
                </a:cubicBezTo>
                <a:cubicBezTo>
                  <a:pt x="416" y="85"/>
                  <a:pt x="416" y="73"/>
                  <a:pt x="419" y="61"/>
                </a:cubicBezTo>
                <a:cubicBezTo>
                  <a:pt x="423" y="49"/>
                  <a:pt x="430" y="37"/>
                  <a:pt x="442" y="26"/>
                </a:cubicBezTo>
                <a:cubicBezTo>
                  <a:pt x="453" y="15"/>
                  <a:pt x="464" y="8"/>
                  <a:pt x="475" y="4"/>
                </a:cubicBezTo>
                <a:cubicBezTo>
                  <a:pt x="486" y="1"/>
                  <a:pt x="498" y="0"/>
                  <a:pt x="510" y="3"/>
                </a:cubicBezTo>
                <a:cubicBezTo>
                  <a:pt x="522" y="6"/>
                  <a:pt x="534" y="12"/>
                  <a:pt x="547" y="21"/>
                </a:cubicBezTo>
                <a:cubicBezTo>
                  <a:pt x="560" y="30"/>
                  <a:pt x="573" y="42"/>
                  <a:pt x="587" y="56"/>
                </a:cubicBezTo>
                <a:close/>
                <a:moveTo>
                  <a:pt x="565" y="81"/>
                </a:moveTo>
                <a:cubicBezTo>
                  <a:pt x="557" y="72"/>
                  <a:pt x="549" y="65"/>
                  <a:pt x="541" y="59"/>
                </a:cubicBezTo>
                <a:cubicBezTo>
                  <a:pt x="534" y="53"/>
                  <a:pt x="527" y="47"/>
                  <a:pt x="521" y="43"/>
                </a:cubicBezTo>
                <a:cubicBezTo>
                  <a:pt x="514" y="39"/>
                  <a:pt x="508" y="37"/>
                  <a:pt x="503" y="35"/>
                </a:cubicBezTo>
                <a:cubicBezTo>
                  <a:pt x="497" y="33"/>
                  <a:pt x="492" y="32"/>
                  <a:pt x="487" y="32"/>
                </a:cubicBezTo>
                <a:cubicBezTo>
                  <a:pt x="481" y="32"/>
                  <a:pt x="477" y="34"/>
                  <a:pt x="472" y="36"/>
                </a:cubicBezTo>
                <a:cubicBezTo>
                  <a:pt x="468" y="38"/>
                  <a:pt x="463" y="42"/>
                  <a:pt x="459" y="46"/>
                </a:cubicBezTo>
                <a:cubicBezTo>
                  <a:pt x="451" y="53"/>
                  <a:pt x="447" y="61"/>
                  <a:pt x="446" y="69"/>
                </a:cubicBezTo>
                <a:cubicBezTo>
                  <a:pt x="445" y="78"/>
                  <a:pt x="446" y="86"/>
                  <a:pt x="450" y="95"/>
                </a:cubicBezTo>
                <a:cubicBezTo>
                  <a:pt x="453" y="104"/>
                  <a:pt x="458" y="113"/>
                  <a:pt x="466" y="122"/>
                </a:cubicBezTo>
                <a:cubicBezTo>
                  <a:pt x="473" y="132"/>
                  <a:pt x="482" y="141"/>
                  <a:pt x="491" y="151"/>
                </a:cubicBezTo>
                <a:cubicBezTo>
                  <a:pt x="504" y="163"/>
                  <a:pt x="515" y="174"/>
                  <a:pt x="526" y="181"/>
                </a:cubicBezTo>
                <a:cubicBezTo>
                  <a:pt x="536" y="189"/>
                  <a:pt x="545" y="194"/>
                  <a:pt x="554" y="197"/>
                </a:cubicBezTo>
                <a:cubicBezTo>
                  <a:pt x="563" y="200"/>
                  <a:pt x="570" y="200"/>
                  <a:pt x="577" y="198"/>
                </a:cubicBezTo>
                <a:cubicBezTo>
                  <a:pt x="584" y="196"/>
                  <a:pt x="591" y="192"/>
                  <a:pt x="597" y="186"/>
                </a:cubicBezTo>
                <a:cubicBezTo>
                  <a:pt x="602" y="181"/>
                  <a:pt x="606" y="176"/>
                  <a:pt x="608" y="170"/>
                </a:cubicBezTo>
                <a:cubicBezTo>
                  <a:pt x="610" y="165"/>
                  <a:pt x="611" y="160"/>
                  <a:pt x="611" y="154"/>
                </a:cubicBezTo>
                <a:cubicBezTo>
                  <a:pt x="611" y="148"/>
                  <a:pt x="609" y="142"/>
                  <a:pt x="607" y="136"/>
                </a:cubicBezTo>
                <a:cubicBezTo>
                  <a:pt x="605" y="131"/>
                  <a:pt x="601" y="125"/>
                  <a:pt x="597" y="118"/>
                </a:cubicBezTo>
                <a:cubicBezTo>
                  <a:pt x="593" y="112"/>
                  <a:pt x="589" y="106"/>
                  <a:pt x="583" y="100"/>
                </a:cubicBezTo>
                <a:cubicBezTo>
                  <a:pt x="578" y="94"/>
                  <a:pt x="572" y="87"/>
                  <a:pt x="565" y="8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2" name="Freeform 156"/>
          <p:cNvSpPr>
            <a:spLocks noEditPoints="1"/>
          </p:cNvSpPr>
          <p:nvPr/>
        </p:nvSpPr>
        <p:spPr bwMode="auto">
          <a:xfrm>
            <a:off x="5221289" y="5270500"/>
            <a:ext cx="396875" cy="387350"/>
          </a:xfrm>
          <a:custGeom>
            <a:avLst/>
            <a:gdLst/>
            <a:ahLst/>
            <a:cxnLst>
              <a:cxn ang="0">
                <a:pos x="257" y="547"/>
              </a:cxn>
              <a:cxn ang="0">
                <a:pos x="161" y="648"/>
              </a:cxn>
              <a:cxn ang="0">
                <a:pos x="149" y="650"/>
              </a:cxn>
              <a:cxn ang="0">
                <a:pos x="136" y="636"/>
              </a:cxn>
              <a:cxn ang="0">
                <a:pos x="133" y="556"/>
              </a:cxn>
              <a:cxn ang="0">
                <a:pos x="114" y="467"/>
              </a:cxn>
              <a:cxn ang="0">
                <a:pos x="76" y="441"/>
              </a:cxn>
              <a:cxn ang="0">
                <a:pos x="34" y="472"/>
              </a:cxn>
              <a:cxn ang="0">
                <a:pos x="21" y="509"/>
              </a:cxn>
              <a:cxn ang="0">
                <a:pos x="11" y="507"/>
              </a:cxn>
              <a:cxn ang="0">
                <a:pos x="1" y="496"/>
              </a:cxn>
              <a:cxn ang="0">
                <a:pos x="1" y="479"/>
              </a:cxn>
              <a:cxn ang="0">
                <a:pos x="29" y="432"/>
              </a:cxn>
              <a:cxn ang="0">
                <a:pos x="103" y="412"/>
              </a:cxn>
              <a:cxn ang="0">
                <a:pos x="150" y="468"/>
              </a:cxn>
              <a:cxn ang="0">
                <a:pos x="161" y="609"/>
              </a:cxn>
              <a:cxn ang="0">
                <a:pos x="242" y="533"/>
              </a:cxn>
              <a:cxn ang="0">
                <a:pos x="316" y="321"/>
              </a:cxn>
              <a:cxn ang="0">
                <a:pos x="366" y="435"/>
              </a:cxn>
              <a:cxn ang="0">
                <a:pos x="276" y="493"/>
              </a:cxn>
              <a:cxn ang="0">
                <a:pos x="165" y="401"/>
              </a:cxn>
              <a:cxn ang="0">
                <a:pos x="170" y="290"/>
              </a:cxn>
              <a:cxn ang="0">
                <a:pos x="275" y="286"/>
              </a:cxn>
              <a:cxn ang="0">
                <a:pos x="270" y="323"/>
              </a:cxn>
              <a:cxn ang="0">
                <a:pos x="215" y="297"/>
              </a:cxn>
              <a:cxn ang="0">
                <a:pos x="175" y="334"/>
              </a:cxn>
              <a:cxn ang="0">
                <a:pos x="220" y="415"/>
              </a:cxn>
              <a:cxn ang="0">
                <a:pos x="306" y="463"/>
              </a:cxn>
              <a:cxn ang="0">
                <a:pos x="339" y="418"/>
              </a:cxn>
              <a:cxn ang="0">
                <a:pos x="312" y="364"/>
              </a:cxn>
              <a:cxn ang="0">
                <a:pos x="484" y="224"/>
              </a:cxn>
              <a:cxn ang="0">
                <a:pos x="479" y="335"/>
              </a:cxn>
              <a:cxn ang="0">
                <a:pos x="374" y="339"/>
              </a:cxn>
              <a:cxn ang="0">
                <a:pos x="283" y="227"/>
              </a:cxn>
              <a:cxn ang="0">
                <a:pos x="339" y="133"/>
              </a:cxn>
              <a:cxn ang="0">
                <a:pos x="452" y="185"/>
              </a:cxn>
              <a:cxn ang="0">
                <a:pos x="385" y="172"/>
              </a:cxn>
              <a:cxn ang="0">
                <a:pos x="336" y="165"/>
              </a:cxn>
              <a:cxn ang="0">
                <a:pos x="314" y="224"/>
              </a:cxn>
              <a:cxn ang="0">
                <a:pos x="390" y="310"/>
              </a:cxn>
              <a:cxn ang="0">
                <a:pos x="462" y="315"/>
              </a:cxn>
              <a:cxn ang="0">
                <a:pos x="471" y="265"/>
              </a:cxn>
              <a:cxn ang="0">
                <a:pos x="430" y="210"/>
              </a:cxn>
              <a:cxn ang="0">
                <a:pos x="664" y="140"/>
              </a:cxn>
              <a:cxn ang="0">
                <a:pos x="568" y="241"/>
              </a:cxn>
              <a:cxn ang="0">
                <a:pos x="556" y="243"/>
              </a:cxn>
              <a:cxn ang="0">
                <a:pos x="543" y="229"/>
              </a:cxn>
              <a:cxn ang="0">
                <a:pos x="540" y="149"/>
              </a:cxn>
              <a:cxn ang="0">
                <a:pos x="522" y="60"/>
              </a:cxn>
              <a:cxn ang="0">
                <a:pos x="484" y="34"/>
              </a:cxn>
              <a:cxn ang="0">
                <a:pos x="441" y="64"/>
              </a:cxn>
              <a:cxn ang="0">
                <a:pos x="428" y="102"/>
              </a:cxn>
              <a:cxn ang="0">
                <a:pos x="419" y="100"/>
              </a:cxn>
              <a:cxn ang="0">
                <a:pos x="408" y="89"/>
              </a:cxn>
              <a:cxn ang="0">
                <a:pos x="409" y="72"/>
              </a:cxn>
              <a:cxn ang="0">
                <a:pos x="436" y="24"/>
              </a:cxn>
              <a:cxn ang="0">
                <a:pos x="510" y="5"/>
              </a:cxn>
              <a:cxn ang="0">
                <a:pos x="557" y="61"/>
              </a:cxn>
              <a:cxn ang="0">
                <a:pos x="569" y="201"/>
              </a:cxn>
              <a:cxn ang="0">
                <a:pos x="649" y="125"/>
              </a:cxn>
            </a:cxnLst>
            <a:rect l="0" t="0" r="r" b="b"/>
            <a:pathLst>
              <a:path w="665" h="652">
                <a:moveTo>
                  <a:pt x="251" y="538"/>
                </a:moveTo>
                <a:cubicBezTo>
                  <a:pt x="252" y="540"/>
                  <a:pt x="254" y="541"/>
                  <a:pt x="255" y="543"/>
                </a:cubicBezTo>
                <a:cubicBezTo>
                  <a:pt x="256" y="544"/>
                  <a:pt x="256" y="546"/>
                  <a:pt x="257" y="547"/>
                </a:cubicBezTo>
                <a:cubicBezTo>
                  <a:pt x="257" y="548"/>
                  <a:pt x="257" y="549"/>
                  <a:pt x="257" y="550"/>
                </a:cubicBezTo>
                <a:cubicBezTo>
                  <a:pt x="257" y="551"/>
                  <a:pt x="256" y="552"/>
                  <a:pt x="255" y="553"/>
                </a:cubicBezTo>
                <a:lnTo>
                  <a:pt x="161" y="648"/>
                </a:lnTo>
                <a:cubicBezTo>
                  <a:pt x="159" y="649"/>
                  <a:pt x="158" y="650"/>
                  <a:pt x="157" y="651"/>
                </a:cubicBezTo>
                <a:cubicBezTo>
                  <a:pt x="156" y="651"/>
                  <a:pt x="154" y="652"/>
                  <a:pt x="153" y="652"/>
                </a:cubicBezTo>
                <a:cubicBezTo>
                  <a:pt x="152" y="652"/>
                  <a:pt x="150" y="651"/>
                  <a:pt x="149" y="650"/>
                </a:cubicBezTo>
                <a:cubicBezTo>
                  <a:pt x="147" y="649"/>
                  <a:pt x="145" y="648"/>
                  <a:pt x="143" y="646"/>
                </a:cubicBezTo>
                <a:cubicBezTo>
                  <a:pt x="141" y="644"/>
                  <a:pt x="140" y="642"/>
                  <a:pt x="139" y="641"/>
                </a:cubicBezTo>
                <a:cubicBezTo>
                  <a:pt x="138" y="639"/>
                  <a:pt x="137" y="638"/>
                  <a:pt x="136" y="636"/>
                </a:cubicBezTo>
                <a:cubicBezTo>
                  <a:pt x="136" y="635"/>
                  <a:pt x="135" y="633"/>
                  <a:pt x="135" y="632"/>
                </a:cubicBezTo>
                <a:cubicBezTo>
                  <a:pt x="134" y="630"/>
                  <a:pt x="134" y="628"/>
                  <a:pt x="134" y="626"/>
                </a:cubicBezTo>
                <a:lnTo>
                  <a:pt x="133" y="556"/>
                </a:lnTo>
                <a:cubicBezTo>
                  <a:pt x="133" y="540"/>
                  <a:pt x="132" y="526"/>
                  <a:pt x="130" y="515"/>
                </a:cubicBezTo>
                <a:cubicBezTo>
                  <a:pt x="129" y="504"/>
                  <a:pt x="127" y="494"/>
                  <a:pt x="124" y="487"/>
                </a:cubicBezTo>
                <a:cubicBezTo>
                  <a:pt x="121" y="479"/>
                  <a:pt x="118" y="472"/>
                  <a:pt x="114" y="467"/>
                </a:cubicBezTo>
                <a:cubicBezTo>
                  <a:pt x="111" y="462"/>
                  <a:pt x="107" y="457"/>
                  <a:pt x="103" y="454"/>
                </a:cubicBezTo>
                <a:cubicBezTo>
                  <a:pt x="100" y="450"/>
                  <a:pt x="95" y="447"/>
                  <a:pt x="91" y="445"/>
                </a:cubicBezTo>
                <a:cubicBezTo>
                  <a:pt x="86" y="442"/>
                  <a:pt x="81" y="441"/>
                  <a:pt x="76" y="441"/>
                </a:cubicBezTo>
                <a:cubicBezTo>
                  <a:pt x="71" y="441"/>
                  <a:pt x="66" y="442"/>
                  <a:pt x="61" y="444"/>
                </a:cubicBezTo>
                <a:cubicBezTo>
                  <a:pt x="56" y="446"/>
                  <a:pt x="51" y="450"/>
                  <a:pt x="46" y="455"/>
                </a:cubicBezTo>
                <a:cubicBezTo>
                  <a:pt x="41" y="460"/>
                  <a:pt x="36" y="466"/>
                  <a:pt x="34" y="472"/>
                </a:cubicBezTo>
                <a:cubicBezTo>
                  <a:pt x="31" y="478"/>
                  <a:pt x="28" y="483"/>
                  <a:pt x="27" y="488"/>
                </a:cubicBezTo>
                <a:cubicBezTo>
                  <a:pt x="25" y="493"/>
                  <a:pt x="24" y="498"/>
                  <a:pt x="23" y="502"/>
                </a:cubicBezTo>
                <a:cubicBezTo>
                  <a:pt x="23" y="505"/>
                  <a:pt x="22" y="508"/>
                  <a:pt x="21" y="509"/>
                </a:cubicBezTo>
                <a:cubicBezTo>
                  <a:pt x="20" y="509"/>
                  <a:pt x="19" y="510"/>
                  <a:pt x="18" y="510"/>
                </a:cubicBezTo>
                <a:cubicBezTo>
                  <a:pt x="18" y="510"/>
                  <a:pt x="17" y="510"/>
                  <a:pt x="15" y="510"/>
                </a:cubicBezTo>
                <a:cubicBezTo>
                  <a:pt x="14" y="509"/>
                  <a:pt x="13" y="508"/>
                  <a:pt x="11" y="507"/>
                </a:cubicBezTo>
                <a:cubicBezTo>
                  <a:pt x="10" y="506"/>
                  <a:pt x="8" y="504"/>
                  <a:pt x="6" y="503"/>
                </a:cubicBezTo>
                <a:cubicBezTo>
                  <a:pt x="5" y="501"/>
                  <a:pt x="4" y="500"/>
                  <a:pt x="3" y="499"/>
                </a:cubicBezTo>
                <a:cubicBezTo>
                  <a:pt x="2" y="498"/>
                  <a:pt x="2" y="497"/>
                  <a:pt x="1" y="496"/>
                </a:cubicBezTo>
                <a:cubicBezTo>
                  <a:pt x="1" y="495"/>
                  <a:pt x="0" y="494"/>
                  <a:pt x="0" y="493"/>
                </a:cubicBezTo>
                <a:cubicBezTo>
                  <a:pt x="0" y="492"/>
                  <a:pt x="0" y="491"/>
                  <a:pt x="0" y="489"/>
                </a:cubicBezTo>
                <a:cubicBezTo>
                  <a:pt x="0" y="487"/>
                  <a:pt x="0" y="484"/>
                  <a:pt x="1" y="479"/>
                </a:cubicBezTo>
                <a:cubicBezTo>
                  <a:pt x="2" y="475"/>
                  <a:pt x="4" y="470"/>
                  <a:pt x="7" y="465"/>
                </a:cubicBezTo>
                <a:cubicBezTo>
                  <a:pt x="9" y="459"/>
                  <a:pt x="12" y="454"/>
                  <a:pt x="16" y="448"/>
                </a:cubicBezTo>
                <a:cubicBezTo>
                  <a:pt x="19" y="442"/>
                  <a:pt x="24" y="437"/>
                  <a:pt x="29" y="432"/>
                </a:cubicBezTo>
                <a:cubicBezTo>
                  <a:pt x="37" y="423"/>
                  <a:pt x="46" y="417"/>
                  <a:pt x="54" y="413"/>
                </a:cubicBezTo>
                <a:cubicBezTo>
                  <a:pt x="63" y="409"/>
                  <a:pt x="71" y="407"/>
                  <a:pt x="79" y="407"/>
                </a:cubicBezTo>
                <a:cubicBezTo>
                  <a:pt x="88" y="407"/>
                  <a:pt x="95" y="409"/>
                  <a:pt x="103" y="412"/>
                </a:cubicBezTo>
                <a:cubicBezTo>
                  <a:pt x="110" y="416"/>
                  <a:pt x="117" y="420"/>
                  <a:pt x="123" y="426"/>
                </a:cubicBezTo>
                <a:cubicBezTo>
                  <a:pt x="129" y="432"/>
                  <a:pt x="134" y="438"/>
                  <a:pt x="138" y="444"/>
                </a:cubicBezTo>
                <a:cubicBezTo>
                  <a:pt x="143" y="451"/>
                  <a:pt x="146" y="459"/>
                  <a:pt x="150" y="468"/>
                </a:cubicBezTo>
                <a:cubicBezTo>
                  <a:pt x="153" y="478"/>
                  <a:pt x="155" y="489"/>
                  <a:pt x="157" y="503"/>
                </a:cubicBezTo>
                <a:cubicBezTo>
                  <a:pt x="159" y="516"/>
                  <a:pt x="160" y="533"/>
                  <a:pt x="160" y="553"/>
                </a:cubicBezTo>
                <a:lnTo>
                  <a:pt x="161" y="609"/>
                </a:lnTo>
                <a:lnTo>
                  <a:pt x="236" y="534"/>
                </a:lnTo>
                <a:cubicBezTo>
                  <a:pt x="237" y="533"/>
                  <a:pt x="238" y="533"/>
                  <a:pt x="239" y="533"/>
                </a:cubicBezTo>
                <a:cubicBezTo>
                  <a:pt x="240" y="532"/>
                  <a:pt x="241" y="532"/>
                  <a:pt x="242" y="533"/>
                </a:cubicBezTo>
                <a:cubicBezTo>
                  <a:pt x="243" y="533"/>
                  <a:pt x="245" y="534"/>
                  <a:pt x="246" y="535"/>
                </a:cubicBezTo>
                <a:cubicBezTo>
                  <a:pt x="248" y="535"/>
                  <a:pt x="249" y="537"/>
                  <a:pt x="251" y="538"/>
                </a:cubicBezTo>
                <a:close/>
                <a:moveTo>
                  <a:pt x="316" y="321"/>
                </a:moveTo>
                <a:cubicBezTo>
                  <a:pt x="329" y="334"/>
                  <a:pt x="340" y="347"/>
                  <a:pt x="349" y="360"/>
                </a:cubicBezTo>
                <a:cubicBezTo>
                  <a:pt x="358" y="373"/>
                  <a:pt x="363" y="385"/>
                  <a:pt x="366" y="398"/>
                </a:cubicBezTo>
                <a:cubicBezTo>
                  <a:pt x="369" y="411"/>
                  <a:pt x="369" y="423"/>
                  <a:pt x="366" y="435"/>
                </a:cubicBezTo>
                <a:cubicBezTo>
                  <a:pt x="362" y="447"/>
                  <a:pt x="355" y="459"/>
                  <a:pt x="343" y="470"/>
                </a:cubicBezTo>
                <a:cubicBezTo>
                  <a:pt x="333" y="481"/>
                  <a:pt x="322" y="488"/>
                  <a:pt x="310" y="492"/>
                </a:cubicBezTo>
                <a:cubicBezTo>
                  <a:pt x="299" y="495"/>
                  <a:pt x="288" y="496"/>
                  <a:pt x="276" y="493"/>
                </a:cubicBezTo>
                <a:cubicBezTo>
                  <a:pt x="264" y="490"/>
                  <a:pt x="251" y="484"/>
                  <a:pt x="238" y="475"/>
                </a:cubicBezTo>
                <a:cubicBezTo>
                  <a:pt x="226" y="466"/>
                  <a:pt x="212" y="454"/>
                  <a:pt x="198" y="440"/>
                </a:cubicBezTo>
                <a:cubicBezTo>
                  <a:pt x="185" y="427"/>
                  <a:pt x="174" y="414"/>
                  <a:pt x="165" y="401"/>
                </a:cubicBezTo>
                <a:cubicBezTo>
                  <a:pt x="156" y="388"/>
                  <a:pt x="150" y="375"/>
                  <a:pt x="147" y="362"/>
                </a:cubicBezTo>
                <a:cubicBezTo>
                  <a:pt x="144" y="350"/>
                  <a:pt x="144" y="337"/>
                  <a:pt x="148" y="325"/>
                </a:cubicBezTo>
                <a:cubicBezTo>
                  <a:pt x="151" y="313"/>
                  <a:pt x="159" y="302"/>
                  <a:pt x="170" y="290"/>
                </a:cubicBezTo>
                <a:cubicBezTo>
                  <a:pt x="181" y="279"/>
                  <a:pt x="192" y="272"/>
                  <a:pt x="203" y="269"/>
                </a:cubicBezTo>
                <a:cubicBezTo>
                  <a:pt x="215" y="265"/>
                  <a:pt x="226" y="265"/>
                  <a:pt x="238" y="268"/>
                </a:cubicBezTo>
                <a:cubicBezTo>
                  <a:pt x="250" y="271"/>
                  <a:pt x="263" y="277"/>
                  <a:pt x="275" y="286"/>
                </a:cubicBezTo>
                <a:cubicBezTo>
                  <a:pt x="288" y="295"/>
                  <a:pt x="302" y="306"/>
                  <a:pt x="316" y="321"/>
                </a:cubicBezTo>
                <a:close/>
                <a:moveTo>
                  <a:pt x="294" y="345"/>
                </a:moveTo>
                <a:cubicBezTo>
                  <a:pt x="285" y="337"/>
                  <a:pt x="277" y="330"/>
                  <a:pt x="270" y="323"/>
                </a:cubicBezTo>
                <a:cubicBezTo>
                  <a:pt x="263" y="317"/>
                  <a:pt x="256" y="312"/>
                  <a:pt x="249" y="308"/>
                </a:cubicBezTo>
                <a:cubicBezTo>
                  <a:pt x="243" y="304"/>
                  <a:pt x="237" y="301"/>
                  <a:pt x="231" y="299"/>
                </a:cubicBezTo>
                <a:cubicBezTo>
                  <a:pt x="226" y="297"/>
                  <a:pt x="220" y="297"/>
                  <a:pt x="215" y="297"/>
                </a:cubicBezTo>
                <a:cubicBezTo>
                  <a:pt x="210" y="297"/>
                  <a:pt x="205" y="298"/>
                  <a:pt x="201" y="301"/>
                </a:cubicBezTo>
                <a:cubicBezTo>
                  <a:pt x="196" y="303"/>
                  <a:pt x="192" y="306"/>
                  <a:pt x="188" y="310"/>
                </a:cubicBezTo>
                <a:cubicBezTo>
                  <a:pt x="180" y="318"/>
                  <a:pt x="176" y="326"/>
                  <a:pt x="175" y="334"/>
                </a:cubicBezTo>
                <a:cubicBezTo>
                  <a:pt x="173" y="342"/>
                  <a:pt x="175" y="351"/>
                  <a:pt x="178" y="360"/>
                </a:cubicBezTo>
                <a:cubicBezTo>
                  <a:pt x="182" y="368"/>
                  <a:pt x="187" y="378"/>
                  <a:pt x="194" y="387"/>
                </a:cubicBezTo>
                <a:cubicBezTo>
                  <a:pt x="202" y="396"/>
                  <a:pt x="210" y="406"/>
                  <a:pt x="220" y="415"/>
                </a:cubicBezTo>
                <a:cubicBezTo>
                  <a:pt x="232" y="428"/>
                  <a:pt x="244" y="438"/>
                  <a:pt x="254" y="446"/>
                </a:cubicBezTo>
                <a:cubicBezTo>
                  <a:pt x="265" y="453"/>
                  <a:pt x="274" y="459"/>
                  <a:pt x="283" y="461"/>
                </a:cubicBezTo>
                <a:cubicBezTo>
                  <a:pt x="291" y="464"/>
                  <a:pt x="299" y="465"/>
                  <a:pt x="306" y="463"/>
                </a:cubicBezTo>
                <a:cubicBezTo>
                  <a:pt x="313" y="461"/>
                  <a:pt x="320" y="457"/>
                  <a:pt x="326" y="450"/>
                </a:cubicBezTo>
                <a:cubicBezTo>
                  <a:pt x="331" y="445"/>
                  <a:pt x="334" y="440"/>
                  <a:pt x="337" y="435"/>
                </a:cubicBezTo>
                <a:cubicBezTo>
                  <a:pt x="339" y="430"/>
                  <a:pt x="340" y="424"/>
                  <a:pt x="339" y="418"/>
                </a:cubicBezTo>
                <a:cubicBezTo>
                  <a:pt x="339" y="413"/>
                  <a:pt x="338" y="407"/>
                  <a:pt x="336" y="401"/>
                </a:cubicBezTo>
                <a:cubicBezTo>
                  <a:pt x="333" y="395"/>
                  <a:pt x="330" y="389"/>
                  <a:pt x="326" y="383"/>
                </a:cubicBezTo>
                <a:cubicBezTo>
                  <a:pt x="322" y="377"/>
                  <a:pt x="317" y="371"/>
                  <a:pt x="312" y="364"/>
                </a:cubicBezTo>
                <a:cubicBezTo>
                  <a:pt x="306" y="358"/>
                  <a:pt x="300" y="352"/>
                  <a:pt x="294" y="345"/>
                </a:cubicBezTo>
                <a:close/>
                <a:moveTo>
                  <a:pt x="452" y="185"/>
                </a:moveTo>
                <a:cubicBezTo>
                  <a:pt x="465" y="198"/>
                  <a:pt x="476" y="211"/>
                  <a:pt x="484" y="224"/>
                </a:cubicBezTo>
                <a:cubicBezTo>
                  <a:pt x="493" y="237"/>
                  <a:pt x="499" y="250"/>
                  <a:pt x="502" y="262"/>
                </a:cubicBezTo>
                <a:cubicBezTo>
                  <a:pt x="505" y="275"/>
                  <a:pt x="505" y="287"/>
                  <a:pt x="501" y="299"/>
                </a:cubicBezTo>
                <a:cubicBezTo>
                  <a:pt x="498" y="311"/>
                  <a:pt x="491" y="323"/>
                  <a:pt x="479" y="335"/>
                </a:cubicBezTo>
                <a:cubicBezTo>
                  <a:pt x="468" y="345"/>
                  <a:pt x="457" y="353"/>
                  <a:pt x="446" y="356"/>
                </a:cubicBezTo>
                <a:cubicBezTo>
                  <a:pt x="435" y="360"/>
                  <a:pt x="423" y="360"/>
                  <a:pt x="411" y="357"/>
                </a:cubicBezTo>
                <a:cubicBezTo>
                  <a:pt x="399" y="354"/>
                  <a:pt x="387" y="348"/>
                  <a:pt x="374" y="339"/>
                </a:cubicBezTo>
                <a:cubicBezTo>
                  <a:pt x="361" y="330"/>
                  <a:pt x="348" y="318"/>
                  <a:pt x="334" y="304"/>
                </a:cubicBezTo>
                <a:cubicBezTo>
                  <a:pt x="321" y="291"/>
                  <a:pt x="310" y="278"/>
                  <a:pt x="301" y="265"/>
                </a:cubicBezTo>
                <a:cubicBezTo>
                  <a:pt x="292" y="252"/>
                  <a:pt x="286" y="239"/>
                  <a:pt x="283" y="227"/>
                </a:cubicBezTo>
                <a:cubicBezTo>
                  <a:pt x="280" y="214"/>
                  <a:pt x="280" y="202"/>
                  <a:pt x="284" y="190"/>
                </a:cubicBezTo>
                <a:cubicBezTo>
                  <a:pt x="287" y="178"/>
                  <a:pt x="295" y="166"/>
                  <a:pt x="306" y="155"/>
                </a:cubicBezTo>
                <a:cubicBezTo>
                  <a:pt x="317" y="144"/>
                  <a:pt x="328" y="136"/>
                  <a:pt x="339" y="133"/>
                </a:cubicBezTo>
                <a:cubicBezTo>
                  <a:pt x="350" y="129"/>
                  <a:pt x="362" y="129"/>
                  <a:pt x="374" y="132"/>
                </a:cubicBezTo>
                <a:cubicBezTo>
                  <a:pt x="386" y="135"/>
                  <a:pt x="398" y="141"/>
                  <a:pt x="411" y="150"/>
                </a:cubicBezTo>
                <a:cubicBezTo>
                  <a:pt x="424" y="159"/>
                  <a:pt x="437" y="171"/>
                  <a:pt x="452" y="185"/>
                </a:cubicBezTo>
                <a:close/>
                <a:moveTo>
                  <a:pt x="430" y="210"/>
                </a:moveTo>
                <a:cubicBezTo>
                  <a:pt x="421" y="201"/>
                  <a:pt x="413" y="194"/>
                  <a:pt x="406" y="188"/>
                </a:cubicBezTo>
                <a:cubicBezTo>
                  <a:pt x="398" y="181"/>
                  <a:pt x="391" y="176"/>
                  <a:pt x="385" y="172"/>
                </a:cubicBezTo>
                <a:cubicBezTo>
                  <a:pt x="379" y="168"/>
                  <a:pt x="373" y="165"/>
                  <a:pt x="367" y="163"/>
                </a:cubicBezTo>
                <a:cubicBezTo>
                  <a:pt x="361" y="162"/>
                  <a:pt x="356" y="161"/>
                  <a:pt x="351" y="161"/>
                </a:cubicBezTo>
                <a:cubicBezTo>
                  <a:pt x="346" y="161"/>
                  <a:pt x="341" y="162"/>
                  <a:pt x="336" y="165"/>
                </a:cubicBezTo>
                <a:cubicBezTo>
                  <a:pt x="332" y="167"/>
                  <a:pt x="328" y="170"/>
                  <a:pt x="323" y="175"/>
                </a:cubicBezTo>
                <a:cubicBezTo>
                  <a:pt x="316" y="182"/>
                  <a:pt x="311" y="190"/>
                  <a:pt x="310" y="198"/>
                </a:cubicBezTo>
                <a:cubicBezTo>
                  <a:pt x="309" y="206"/>
                  <a:pt x="310" y="215"/>
                  <a:pt x="314" y="224"/>
                </a:cubicBezTo>
                <a:cubicBezTo>
                  <a:pt x="317" y="233"/>
                  <a:pt x="323" y="242"/>
                  <a:pt x="330" y="251"/>
                </a:cubicBezTo>
                <a:cubicBezTo>
                  <a:pt x="337" y="260"/>
                  <a:pt x="346" y="270"/>
                  <a:pt x="355" y="279"/>
                </a:cubicBezTo>
                <a:cubicBezTo>
                  <a:pt x="368" y="292"/>
                  <a:pt x="380" y="302"/>
                  <a:pt x="390" y="310"/>
                </a:cubicBezTo>
                <a:cubicBezTo>
                  <a:pt x="400" y="318"/>
                  <a:pt x="410" y="323"/>
                  <a:pt x="418" y="326"/>
                </a:cubicBezTo>
                <a:cubicBezTo>
                  <a:pt x="427" y="328"/>
                  <a:pt x="435" y="329"/>
                  <a:pt x="442" y="327"/>
                </a:cubicBezTo>
                <a:cubicBezTo>
                  <a:pt x="449" y="325"/>
                  <a:pt x="455" y="321"/>
                  <a:pt x="462" y="315"/>
                </a:cubicBezTo>
                <a:cubicBezTo>
                  <a:pt x="467" y="310"/>
                  <a:pt x="470" y="304"/>
                  <a:pt x="472" y="299"/>
                </a:cubicBezTo>
                <a:cubicBezTo>
                  <a:pt x="475" y="294"/>
                  <a:pt x="476" y="288"/>
                  <a:pt x="475" y="283"/>
                </a:cubicBezTo>
                <a:cubicBezTo>
                  <a:pt x="475" y="277"/>
                  <a:pt x="474" y="271"/>
                  <a:pt x="471" y="265"/>
                </a:cubicBezTo>
                <a:cubicBezTo>
                  <a:pt x="469" y="259"/>
                  <a:pt x="466" y="253"/>
                  <a:pt x="462" y="247"/>
                </a:cubicBezTo>
                <a:cubicBezTo>
                  <a:pt x="458" y="241"/>
                  <a:pt x="453" y="235"/>
                  <a:pt x="448" y="229"/>
                </a:cubicBezTo>
                <a:cubicBezTo>
                  <a:pt x="442" y="222"/>
                  <a:pt x="436" y="216"/>
                  <a:pt x="430" y="210"/>
                </a:cubicBezTo>
                <a:close/>
                <a:moveTo>
                  <a:pt x="658" y="131"/>
                </a:moveTo>
                <a:cubicBezTo>
                  <a:pt x="660" y="133"/>
                  <a:pt x="661" y="134"/>
                  <a:pt x="662" y="136"/>
                </a:cubicBezTo>
                <a:cubicBezTo>
                  <a:pt x="663" y="137"/>
                  <a:pt x="664" y="138"/>
                  <a:pt x="664" y="140"/>
                </a:cubicBezTo>
                <a:cubicBezTo>
                  <a:pt x="665" y="141"/>
                  <a:pt x="665" y="142"/>
                  <a:pt x="664" y="143"/>
                </a:cubicBezTo>
                <a:cubicBezTo>
                  <a:pt x="664" y="144"/>
                  <a:pt x="664" y="145"/>
                  <a:pt x="663" y="146"/>
                </a:cubicBezTo>
                <a:lnTo>
                  <a:pt x="568" y="241"/>
                </a:lnTo>
                <a:cubicBezTo>
                  <a:pt x="567" y="242"/>
                  <a:pt x="565" y="243"/>
                  <a:pt x="564" y="244"/>
                </a:cubicBezTo>
                <a:cubicBezTo>
                  <a:pt x="563" y="244"/>
                  <a:pt x="562" y="244"/>
                  <a:pt x="560" y="244"/>
                </a:cubicBezTo>
                <a:cubicBezTo>
                  <a:pt x="559" y="244"/>
                  <a:pt x="557" y="244"/>
                  <a:pt x="556" y="243"/>
                </a:cubicBezTo>
                <a:cubicBezTo>
                  <a:pt x="554" y="242"/>
                  <a:pt x="552" y="240"/>
                  <a:pt x="550" y="238"/>
                </a:cubicBezTo>
                <a:cubicBezTo>
                  <a:pt x="549" y="237"/>
                  <a:pt x="547" y="235"/>
                  <a:pt x="546" y="233"/>
                </a:cubicBezTo>
                <a:cubicBezTo>
                  <a:pt x="545" y="232"/>
                  <a:pt x="544" y="231"/>
                  <a:pt x="543" y="229"/>
                </a:cubicBezTo>
                <a:cubicBezTo>
                  <a:pt x="543" y="228"/>
                  <a:pt x="542" y="226"/>
                  <a:pt x="542" y="224"/>
                </a:cubicBezTo>
                <a:cubicBezTo>
                  <a:pt x="542" y="223"/>
                  <a:pt x="542" y="221"/>
                  <a:pt x="541" y="218"/>
                </a:cubicBezTo>
                <a:lnTo>
                  <a:pt x="540" y="149"/>
                </a:lnTo>
                <a:cubicBezTo>
                  <a:pt x="540" y="133"/>
                  <a:pt x="539" y="119"/>
                  <a:pt x="538" y="108"/>
                </a:cubicBezTo>
                <a:cubicBezTo>
                  <a:pt x="536" y="97"/>
                  <a:pt x="534" y="87"/>
                  <a:pt x="531" y="79"/>
                </a:cubicBezTo>
                <a:cubicBezTo>
                  <a:pt x="528" y="71"/>
                  <a:pt x="525" y="65"/>
                  <a:pt x="522" y="60"/>
                </a:cubicBezTo>
                <a:cubicBezTo>
                  <a:pt x="518" y="54"/>
                  <a:pt x="515" y="50"/>
                  <a:pt x="511" y="46"/>
                </a:cubicBezTo>
                <a:cubicBezTo>
                  <a:pt x="507" y="42"/>
                  <a:pt x="503" y="39"/>
                  <a:pt x="498" y="37"/>
                </a:cubicBezTo>
                <a:cubicBezTo>
                  <a:pt x="493" y="35"/>
                  <a:pt x="489" y="34"/>
                  <a:pt x="484" y="34"/>
                </a:cubicBezTo>
                <a:cubicBezTo>
                  <a:pt x="479" y="34"/>
                  <a:pt x="474" y="35"/>
                  <a:pt x="468" y="37"/>
                </a:cubicBezTo>
                <a:cubicBezTo>
                  <a:pt x="463" y="39"/>
                  <a:pt x="458" y="43"/>
                  <a:pt x="454" y="47"/>
                </a:cubicBezTo>
                <a:cubicBezTo>
                  <a:pt x="448" y="53"/>
                  <a:pt x="444" y="59"/>
                  <a:pt x="441" y="64"/>
                </a:cubicBezTo>
                <a:cubicBezTo>
                  <a:pt x="438" y="70"/>
                  <a:pt x="436" y="76"/>
                  <a:pt x="434" y="81"/>
                </a:cubicBezTo>
                <a:cubicBezTo>
                  <a:pt x="433" y="86"/>
                  <a:pt x="431" y="91"/>
                  <a:pt x="431" y="94"/>
                </a:cubicBezTo>
                <a:cubicBezTo>
                  <a:pt x="430" y="98"/>
                  <a:pt x="429" y="100"/>
                  <a:pt x="428" y="102"/>
                </a:cubicBezTo>
                <a:cubicBezTo>
                  <a:pt x="427" y="102"/>
                  <a:pt x="427" y="103"/>
                  <a:pt x="426" y="103"/>
                </a:cubicBezTo>
                <a:cubicBezTo>
                  <a:pt x="425" y="103"/>
                  <a:pt x="424" y="103"/>
                  <a:pt x="423" y="102"/>
                </a:cubicBezTo>
                <a:cubicBezTo>
                  <a:pt x="422" y="102"/>
                  <a:pt x="420" y="101"/>
                  <a:pt x="419" y="100"/>
                </a:cubicBezTo>
                <a:cubicBezTo>
                  <a:pt x="417" y="99"/>
                  <a:pt x="416" y="97"/>
                  <a:pt x="414" y="95"/>
                </a:cubicBezTo>
                <a:cubicBezTo>
                  <a:pt x="412" y="94"/>
                  <a:pt x="411" y="93"/>
                  <a:pt x="410" y="92"/>
                </a:cubicBezTo>
                <a:cubicBezTo>
                  <a:pt x="410" y="91"/>
                  <a:pt x="409" y="90"/>
                  <a:pt x="408" y="89"/>
                </a:cubicBezTo>
                <a:cubicBezTo>
                  <a:pt x="408" y="88"/>
                  <a:pt x="408" y="87"/>
                  <a:pt x="407" y="86"/>
                </a:cubicBezTo>
                <a:cubicBezTo>
                  <a:pt x="407" y="85"/>
                  <a:pt x="407" y="83"/>
                  <a:pt x="407" y="81"/>
                </a:cubicBezTo>
                <a:cubicBezTo>
                  <a:pt x="407" y="79"/>
                  <a:pt x="408" y="76"/>
                  <a:pt x="409" y="72"/>
                </a:cubicBezTo>
                <a:cubicBezTo>
                  <a:pt x="410" y="68"/>
                  <a:pt x="411" y="63"/>
                  <a:pt x="414" y="58"/>
                </a:cubicBezTo>
                <a:cubicBezTo>
                  <a:pt x="416" y="52"/>
                  <a:pt x="419" y="47"/>
                  <a:pt x="423" y="41"/>
                </a:cubicBezTo>
                <a:cubicBezTo>
                  <a:pt x="427" y="35"/>
                  <a:pt x="431" y="29"/>
                  <a:pt x="436" y="24"/>
                </a:cubicBezTo>
                <a:cubicBezTo>
                  <a:pt x="445" y="16"/>
                  <a:pt x="453" y="10"/>
                  <a:pt x="462" y="6"/>
                </a:cubicBezTo>
                <a:cubicBezTo>
                  <a:pt x="470" y="2"/>
                  <a:pt x="479" y="0"/>
                  <a:pt x="487" y="0"/>
                </a:cubicBezTo>
                <a:cubicBezTo>
                  <a:pt x="495" y="0"/>
                  <a:pt x="503" y="2"/>
                  <a:pt x="510" y="5"/>
                </a:cubicBezTo>
                <a:cubicBezTo>
                  <a:pt x="518" y="8"/>
                  <a:pt x="524" y="13"/>
                  <a:pt x="530" y="19"/>
                </a:cubicBezTo>
                <a:cubicBezTo>
                  <a:pt x="536" y="25"/>
                  <a:pt x="541" y="31"/>
                  <a:pt x="545" y="37"/>
                </a:cubicBezTo>
                <a:cubicBezTo>
                  <a:pt x="550" y="43"/>
                  <a:pt x="554" y="51"/>
                  <a:pt x="557" y="61"/>
                </a:cubicBezTo>
                <a:cubicBezTo>
                  <a:pt x="560" y="70"/>
                  <a:pt x="562" y="82"/>
                  <a:pt x="564" y="95"/>
                </a:cubicBezTo>
                <a:cubicBezTo>
                  <a:pt x="566" y="109"/>
                  <a:pt x="567" y="126"/>
                  <a:pt x="567" y="146"/>
                </a:cubicBezTo>
                <a:lnTo>
                  <a:pt x="569" y="201"/>
                </a:lnTo>
                <a:lnTo>
                  <a:pt x="643" y="127"/>
                </a:lnTo>
                <a:cubicBezTo>
                  <a:pt x="644" y="126"/>
                  <a:pt x="645" y="126"/>
                  <a:pt x="646" y="125"/>
                </a:cubicBezTo>
                <a:cubicBezTo>
                  <a:pt x="647" y="125"/>
                  <a:pt x="648" y="125"/>
                  <a:pt x="649" y="125"/>
                </a:cubicBezTo>
                <a:cubicBezTo>
                  <a:pt x="651" y="126"/>
                  <a:pt x="652" y="126"/>
                  <a:pt x="653" y="127"/>
                </a:cubicBezTo>
                <a:cubicBezTo>
                  <a:pt x="655" y="128"/>
                  <a:pt x="656" y="129"/>
                  <a:pt x="658" y="13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3" name="Freeform 157"/>
          <p:cNvSpPr>
            <a:spLocks noEditPoints="1"/>
          </p:cNvSpPr>
          <p:nvPr/>
        </p:nvSpPr>
        <p:spPr bwMode="auto">
          <a:xfrm>
            <a:off x="6035677" y="5264150"/>
            <a:ext cx="385763" cy="393700"/>
          </a:xfrm>
          <a:custGeom>
            <a:avLst/>
            <a:gdLst/>
            <a:ahLst/>
            <a:cxnLst>
              <a:cxn ang="0">
                <a:pos x="257" y="558"/>
              </a:cxn>
              <a:cxn ang="0">
                <a:pos x="161" y="659"/>
              </a:cxn>
              <a:cxn ang="0">
                <a:pos x="149" y="661"/>
              </a:cxn>
              <a:cxn ang="0">
                <a:pos x="136" y="647"/>
              </a:cxn>
              <a:cxn ang="0">
                <a:pos x="133" y="567"/>
              </a:cxn>
              <a:cxn ang="0">
                <a:pos x="115" y="478"/>
              </a:cxn>
              <a:cxn ang="0">
                <a:pos x="76" y="452"/>
              </a:cxn>
              <a:cxn ang="0">
                <a:pos x="34" y="483"/>
              </a:cxn>
              <a:cxn ang="0">
                <a:pos x="21" y="520"/>
              </a:cxn>
              <a:cxn ang="0">
                <a:pos x="12" y="518"/>
              </a:cxn>
              <a:cxn ang="0">
                <a:pos x="1" y="507"/>
              </a:cxn>
              <a:cxn ang="0">
                <a:pos x="2" y="490"/>
              </a:cxn>
              <a:cxn ang="0">
                <a:pos x="29" y="443"/>
              </a:cxn>
              <a:cxn ang="0">
                <a:pos x="103" y="423"/>
              </a:cxn>
              <a:cxn ang="0">
                <a:pos x="150" y="479"/>
              </a:cxn>
              <a:cxn ang="0">
                <a:pos x="161" y="620"/>
              </a:cxn>
              <a:cxn ang="0">
                <a:pos x="242" y="544"/>
              </a:cxn>
              <a:cxn ang="0">
                <a:pos x="316" y="332"/>
              </a:cxn>
              <a:cxn ang="0">
                <a:pos x="366" y="446"/>
              </a:cxn>
              <a:cxn ang="0">
                <a:pos x="276" y="504"/>
              </a:cxn>
              <a:cxn ang="0">
                <a:pos x="165" y="412"/>
              </a:cxn>
              <a:cxn ang="0">
                <a:pos x="170" y="301"/>
              </a:cxn>
              <a:cxn ang="0">
                <a:pos x="275" y="297"/>
              </a:cxn>
              <a:cxn ang="0">
                <a:pos x="270" y="334"/>
              </a:cxn>
              <a:cxn ang="0">
                <a:pos x="215" y="308"/>
              </a:cxn>
              <a:cxn ang="0">
                <a:pos x="175" y="345"/>
              </a:cxn>
              <a:cxn ang="0">
                <a:pos x="220" y="426"/>
              </a:cxn>
              <a:cxn ang="0">
                <a:pos x="306" y="474"/>
              </a:cxn>
              <a:cxn ang="0">
                <a:pos x="340" y="429"/>
              </a:cxn>
              <a:cxn ang="0">
                <a:pos x="312" y="375"/>
              </a:cxn>
              <a:cxn ang="0">
                <a:pos x="485" y="235"/>
              </a:cxn>
              <a:cxn ang="0">
                <a:pos x="479" y="346"/>
              </a:cxn>
              <a:cxn ang="0">
                <a:pos x="374" y="350"/>
              </a:cxn>
              <a:cxn ang="0">
                <a:pos x="283" y="238"/>
              </a:cxn>
              <a:cxn ang="0">
                <a:pos x="339" y="144"/>
              </a:cxn>
              <a:cxn ang="0">
                <a:pos x="452" y="196"/>
              </a:cxn>
              <a:cxn ang="0">
                <a:pos x="385" y="183"/>
              </a:cxn>
              <a:cxn ang="0">
                <a:pos x="337" y="176"/>
              </a:cxn>
              <a:cxn ang="0">
                <a:pos x="314" y="235"/>
              </a:cxn>
              <a:cxn ang="0">
                <a:pos x="390" y="321"/>
              </a:cxn>
              <a:cxn ang="0">
                <a:pos x="462" y="326"/>
              </a:cxn>
              <a:cxn ang="0">
                <a:pos x="471" y="276"/>
              </a:cxn>
              <a:cxn ang="0">
                <a:pos x="430" y="221"/>
              </a:cxn>
              <a:cxn ang="0">
                <a:pos x="631" y="110"/>
              </a:cxn>
              <a:cxn ang="0">
                <a:pos x="649" y="168"/>
              </a:cxn>
              <a:cxn ang="0">
                <a:pos x="640" y="181"/>
              </a:cxn>
              <a:cxn ang="0">
                <a:pos x="627" y="190"/>
              </a:cxn>
              <a:cxn ang="0">
                <a:pos x="518" y="223"/>
              </a:cxn>
              <a:cxn ang="0">
                <a:pos x="508" y="223"/>
              </a:cxn>
              <a:cxn ang="0">
                <a:pos x="495" y="210"/>
              </a:cxn>
              <a:cxn ang="0">
                <a:pos x="448" y="35"/>
              </a:cxn>
              <a:cxn ang="0">
                <a:pos x="454" y="21"/>
              </a:cxn>
              <a:cxn ang="0">
                <a:pos x="475" y="2"/>
              </a:cxn>
              <a:cxn ang="0">
                <a:pos x="593" y="111"/>
              </a:cxn>
              <a:cxn ang="0">
                <a:pos x="626" y="96"/>
              </a:cxn>
              <a:cxn ang="0">
                <a:pos x="514" y="189"/>
              </a:cxn>
            </a:cxnLst>
            <a:rect l="0" t="0" r="r" b="b"/>
            <a:pathLst>
              <a:path w="649" h="663">
                <a:moveTo>
                  <a:pt x="251" y="549"/>
                </a:moveTo>
                <a:cubicBezTo>
                  <a:pt x="252" y="551"/>
                  <a:pt x="254" y="552"/>
                  <a:pt x="255" y="554"/>
                </a:cubicBezTo>
                <a:cubicBezTo>
                  <a:pt x="256" y="555"/>
                  <a:pt x="256" y="557"/>
                  <a:pt x="257" y="558"/>
                </a:cubicBezTo>
                <a:cubicBezTo>
                  <a:pt x="257" y="559"/>
                  <a:pt x="257" y="560"/>
                  <a:pt x="257" y="561"/>
                </a:cubicBezTo>
                <a:cubicBezTo>
                  <a:pt x="257" y="562"/>
                  <a:pt x="256" y="563"/>
                  <a:pt x="256" y="564"/>
                </a:cubicBezTo>
                <a:lnTo>
                  <a:pt x="161" y="659"/>
                </a:lnTo>
                <a:cubicBezTo>
                  <a:pt x="159" y="660"/>
                  <a:pt x="158" y="661"/>
                  <a:pt x="157" y="662"/>
                </a:cubicBezTo>
                <a:cubicBezTo>
                  <a:pt x="156" y="662"/>
                  <a:pt x="154" y="663"/>
                  <a:pt x="153" y="663"/>
                </a:cubicBezTo>
                <a:cubicBezTo>
                  <a:pt x="152" y="663"/>
                  <a:pt x="150" y="662"/>
                  <a:pt x="149" y="661"/>
                </a:cubicBezTo>
                <a:cubicBezTo>
                  <a:pt x="147" y="660"/>
                  <a:pt x="145" y="659"/>
                  <a:pt x="143" y="657"/>
                </a:cubicBezTo>
                <a:cubicBezTo>
                  <a:pt x="141" y="655"/>
                  <a:pt x="140" y="653"/>
                  <a:pt x="139" y="652"/>
                </a:cubicBezTo>
                <a:cubicBezTo>
                  <a:pt x="138" y="650"/>
                  <a:pt x="137" y="649"/>
                  <a:pt x="136" y="647"/>
                </a:cubicBezTo>
                <a:cubicBezTo>
                  <a:pt x="136" y="646"/>
                  <a:pt x="135" y="644"/>
                  <a:pt x="135" y="643"/>
                </a:cubicBezTo>
                <a:cubicBezTo>
                  <a:pt x="134" y="641"/>
                  <a:pt x="134" y="639"/>
                  <a:pt x="134" y="637"/>
                </a:cubicBezTo>
                <a:lnTo>
                  <a:pt x="133" y="567"/>
                </a:lnTo>
                <a:cubicBezTo>
                  <a:pt x="133" y="551"/>
                  <a:pt x="132" y="537"/>
                  <a:pt x="130" y="526"/>
                </a:cubicBezTo>
                <a:cubicBezTo>
                  <a:pt x="129" y="515"/>
                  <a:pt x="127" y="505"/>
                  <a:pt x="124" y="498"/>
                </a:cubicBezTo>
                <a:cubicBezTo>
                  <a:pt x="121" y="490"/>
                  <a:pt x="118" y="483"/>
                  <a:pt x="115" y="478"/>
                </a:cubicBezTo>
                <a:cubicBezTo>
                  <a:pt x="111" y="473"/>
                  <a:pt x="107" y="468"/>
                  <a:pt x="104" y="465"/>
                </a:cubicBezTo>
                <a:cubicBezTo>
                  <a:pt x="100" y="461"/>
                  <a:pt x="96" y="458"/>
                  <a:pt x="91" y="456"/>
                </a:cubicBezTo>
                <a:cubicBezTo>
                  <a:pt x="86" y="453"/>
                  <a:pt x="81" y="452"/>
                  <a:pt x="76" y="452"/>
                </a:cubicBezTo>
                <a:cubicBezTo>
                  <a:pt x="71" y="452"/>
                  <a:pt x="66" y="453"/>
                  <a:pt x="61" y="455"/>
                </a:cubicBezTo>
                <a:cubicBezTo>
                  <a:pt x="56" y="457"/>
                  <a:pt x="51" y="461"/>
                  <a:pt x="46" y="466"/>
                </a:cubicBezTo>
                <a:cubicBezTo>
                  <a:pt x="41" y="471"/>
                  <a:pt x="37" y="477"/>
                  <a:pt x="34" y="483"/>
                </a:cubicBezTo>
                <a:cubicBezTo>
                  <a:pt x="31" y="489"/>
                  <a:pt x="28" y="494"/>
                  <a:pt x="27" y="499"/>
                </a:cubicBezTo>
                <a:cubicBezTo>
                  <a:pt x="25" y="504"/>
                  <a:pt x="24" y="509"/>
                  <a:pt x="23" y="513"/>
                </a:cubicBezTo>
                <a:cubicBezTo>
                  <a:pt x="23" y="516"/>
                  <a:pt x="22" y="519"/>
                  <a:pt x="21" y="520"/>
                </a:cubicBezTo>
                <a:cubicBezTo>
                  <a:pt x="20" y="520"/>
                  <a:pt x="19" y="521"/>
                  <a:pt x="18" y="521"/>
                </a:cubicBezTo>
                <a:cubicBezTo>
                  <a:pt x="18" y="521"/>
                  <a:pt x="17" y="521"/>
                  <a:pt x="16" y="521"/>
                </a:cubicBezTo>
                <a:cubicBezTo>
                  <a:pt x="14" y="520"/>
                  <a:pt x="13" y="519"/>
                  <a:pt x="12" y="518"/>
                </a:cubicBezTo>
                <a:cubicBezTo>
                  <a:pt x="10" y="517"/>
                  <a:pt x="8" y="515"/>
                  <a:pt x="7" y="514"/>
                </a:cubicBezTo>
                <a:cubicBezTo>
                  <a:pt x="5" y="512"/>
                  <a:pt x="4" y="511"/>
                  <a:pt x="3" y="510"/>
                </a:cubicBezTo>
                <a:cubicBezTo>
                  <a:pt x="2" y="509"/>
                  <a:pt x="2" y="508"/>
                  <a:pt x="1" y="507"/>
                </a:cubicBezTo>
                <a:cubicBezTo>
                  <a:pt x="1" y="506"/>
                  <a:pt x="0" y="505"/>
                  <a:pt x="0" y="504"/>
                </a:cubicBezTo>
                <a:cubicBezTo>
                  <a:pt x="0" y="503"/>
                  <a:pt x="0" y="502"/>
                  <a:pt x="0" y="500"/>
                </a:cubicBezTo>
                <a:cubicBezTo>
                  <a:pt x="0" y="498"/>
                  <a:pt x="1" y="495"/>
                  <a:pt x="2" y="490"/>
                </a:cubicBezTo>
                <a:cubicBezTo>
                  <a:pt x="3" y="486"/>
                  <a:pt x="4" y="481"/>
                  <a:pt x="7" y="476"/>
                </a:cubicBezTo>
                <a:cubicBezTo>
                  <a:pt x="9" y="470"/>
                  <a:pt x="12" y="465"/>
                  <a:pt x="16" y="459"/>
                </a:cubicBezTo>
                <a:cubicBezTo>
                  <a:pt x="19" y="453"/>
                  <a:pt x="24" y="448"/>
                  <a:pt x="29" y="443"/>
                </a:cubicBezTo>
                <a:cubicBezTo>
                  <a:pt x="37" y="434"/>
                  <a:pt x="46" y="428"/>
                  <a:pt x="54" y="424"/>
                </a:cubicBezTo>
                <a:cubicBezTo>
                  <a:pt x="63" y="420"/>
                  <a:pt x="71" y="418"/>
                  <a:pt x="80" y="418"/>
                </a:cubicBezTo>
                <a:cubicBezTo>
                  <a:pt x="88" y="418"/>
                  <a:pt x="95" y="420"/>
                  <a:pt x="103" y="423"/>
                </a:cubicBezTo>
                <a:cubicBezTo>
                  <a:pt x="110" y="427"/>
                  <a:pt x="117" y="431"/>
                  <a:pt x="123" y="437"/>
                </a:cubicBezTo>
                <a:cubicBezTo>
                  <a:pt x="129" y="443"/>
                  <a:pt x="134" y="449"/>
                  <a:pt x="138" y="455"/>
                </a:cubicBezTo>
                <a:cubicBezTo>
                  <a:pt x="143" y="462"/>
                  <a:pt x="146" y="470"/>
                  <a:pt x="150" y="479"/>
                </a:cubicBezTo>
                <a:cubicBezTo>
                  <a:pt x="153" y="489"/>
                  <a:pt x="155" y="500"/>
                  <a:pt x="157" y="514"/>
                </a:cubicBezTo>
                <a:cubicBezTo>
                  <a:pt x="159" y="527"/>
                  <a:pt x="160" y="544"/>
                  <a:pt x="160" y="564"/>
                </a:cubicBezTo>
                <a:lnTo>
                  <a:pt x="161" y="620"/>
                </a:lnTo>
                <a:lnTo>
                  <a:pt x="236" y="545"/>
                </a:lnTo>
                <a:cubicBezTo>
                  <a:pt x="237" y="544"/>
                  <a:pt x="238" y="544"/>
                  <a:pt x="239" y="544"/>
                </a:cubicBezTo>
                <a:cubicBezTo>
                  <a:pt x="240" y="543"/>
                  <a:pt x="241" y="543"/>
                  <a:pt x="242" y="544"/>
                </a:cubicBezTo>
                <a:cubicBezTo>
                  <a:pt x="243" y="544"/>
                  <a:pt x="245" y="545"/>
                  <a:pt x="246" y="546"/>
                </a:cubicBezTo>
                <a:cubicBezTo>
                  <a:pt x="248" y="546"/>
                  <a:pt x="249" y="548"/>
                  <a:pt x="251" y="549"/>
                </a:cubicBezTo>
                <a:close/>
                <a:moveTo>
                  <a:pt x="316" y="332"/>
                </a:moveTo>
                <a:cubicBezTo>
                  <a:pt x="329" y="345"/>
                  <a:pt x="340" y="358"/>
                  <a:pt x="349" y="371"/>
                </a:cubicBezTo>
                <a:cubicBezTo>
                  <a:pt x="358" y="384"/>
                  <a:pt x="363" y="396"/>
                  <a:pt x="366" y="409"/>
                </a:cubicBezTo>
                <a:cubicBezTo>
                  <a:pt x="369" y="422"/>
                  <a:pt x="369" y="434"/>
                  <a:pt x="366" y="446"/>
                </a:cubicBezTo>
                <a:cubicBezTo>
                  <a:pt x="362" y="458"/>
                  <a:pt x="355" y="470"/>
                  <a:pt x="343" y="481"/>
                </a:cubicBezTo>
                <a:cubicBezTo>
                  <a:pt x="333" y="492"/>
                  <a:pt x="322" y="499"/>
                  <a:pt x="310" y="503"/>
                </a:cubicBezTo>
                <a:cubicBezTo>
                  <a:pt x="299" y="506"/>
                  <a:pt x="288" y="507"/>
                  <a:pt x="276" y="504"/>
                </a:cubicBezTo>
                <a:cubicBezTo>
                  <a:pt x="264" y="501"/>
                  <a:pt x="251" y="495"/>
                  <a:pt x="238" y="486"/>
                </a:cubicBezTo>
                <a:cubicBezTo>
                  <a:pt x="226" y="477"/>
                  <a:pt x="212" y="465"/>
                  <a:pt x="198" y="451"/>
                </a:cubicBezTo>
                <a:cubicBezTo>
                  <a:pt x="185" y="438"/>
                  <a:pt x="174" y="425"/>
                  <a:pt x="165" y="412"/>
                </a:cubicBezTo>
                <a:cubicBezTo>
                  <a:pt x="156" y="399"/>
                  <a:pt x="150" y="386"/>
                  <a:pt x="147" y="373"/>
                </a:cubicBezTo>
                <a:cubicBezTo>
                  <a:pt x="144" y="361"/>
                  <a:pt x="145" y="348"/>
                  <a:pt x="148" y="336"/>
                </a:cubicBezTo>
                <a:cubicBezTo>
                  <a:pt x="152" y="324"/>
                  <a:pt x="159" y="313"/>
                  <a:pt x="170" y="301"/>
                </a:cubicBezTo>
                <a:cubicBezTo>
                  <a:pt x="181" y="290"/>
                  <a:pt x="192" y="283"/>
                  <a:pt x="203" y="280"/>
                </a:cubicBezTo>
                <a:cubicBezTo>
                  <a:pt x="215" y="276"/>
                  <a:pt x="226" y="276"/>
                  <a:pt x="238" y="279"/>
                </a:cubicBezTo>
                <a:cubicBezTo>
                  <a:pt x="250" y="282"/>
                  <a:pt x="263" y="288"/>
                  <a:pt x="275" y="297"/>
                </a:cubicBezTo>
                <a:cubicBezTo>
                  <a:pt x="288" y="306"/>
                  <a:pt x="302" y="317"/>
                  <a:pt x="316" y="332"/>
                </a:cubicBezTo>
                <a:close/>
                <a:moveTo>
                  <a:pt x="294" y="356"/>
                </a:moveTo>
                <a:cubicBezTo>
                  <a:pt x="286" y="348"/>
                  <a:pt x="278" y="341"/>
                  <a:pt x="270" y="334"/>
                </a:cubicBezTo>
                <a:cubicBezTo>
                  <a:pt x="263" y="328"/>
                  <a:pt x="256" y="323"/>
                  <a:pt x="249" y="319"/>
                </a:cubicBezTo>
                <a:cubicBezTo>
                  <a:pt x="243" y="315"/>
                  <a:pt x="237" y="312"/>
                  <a:pt x="231" y="310"/>
                </a:cubicBezTo>
                <a:cubicBezTo>
                  <a:pt x="226" y="308"/>
                  <a:pt x="220" y="308"/>
                  <a:pt x="215" y="308"/>
                </a:cubicBezTo>
                <a:cubicBezTo>
                  <a:pt x="210" y="308"/>
                  <a:pt x="205" y="309"/>
                  <a:pt x="201" y="312"/>
                </a:cubicBezTo>
                <a:cubicBezTo>
                  <a:pt x="196" y="314"/>
                  <a:pt x="192" y="317"/>
                  <a:pt x="188" y="321"/>
                </a:cubicBezTo>
                <a:cubicBezTo>
                  <a:pt x="180" y="329"/>
                  <a:pt x="176" y="337"/>
                  <a:pt x="175" y="345"/>
                </a:cubicBezTo>
                <a:cubicBezTo>
                  <a:pt x="173" y="353"/>
                  <a:pt x="175" y="362"/>
                  <a:pt x="178" y="371"/>
                </a:cubicBezTo>
                <a:cubicBezTo>
                  <a:pt x="182" y="379"/>
                  <a:pt x="187" y="389"/>
                  <a:pt x="194" y="398"/>
                </a:cubicBezTo>
                <a:cubicBezTo>
                  <a:pt x="202" y="407"/>
                  <a:pt x="210" y="417"/>
                  <a:pt x="220" y="426"/>
                </a:cubicBezTo>
                <a:cubicBezTo>
                  <a:pt x="233" y="439"/>
                  <a:pt x="244" y="449"/>
                  <a:pt x="254" y="457"/>
                </a:cubicBezTo>
                <a:cubicBezTo>
                  <a:pt x="265" y="464"/>
                  <a:pt x="274" y="470"/>
                  <a:pt x="283" y="472"/>
                </a:cubicBezTo>
                <a:cubicBezTo>
                  <a:pt x="291" y="475"/>
                  <a:pt x="299" y="476"/>
                  <a:pt x="306" y="474"/>
                </a:cubicBezTo>
                <a:cubicBezTo>
                  <a:pt x="313" y="472"/>
                  <a:pt x="320" y="468"/>
                  <a:pt x="326" y="461"/>
                </a:cubicBezTo>
                <a:cubicBezTo>
                  <a:pt x="331" y="456"/>
                  <a:pt x="335" y="451"/>
                  <a:pt x="337" y="446"/>
                </a:cubicBezTo>
                <a:cubicBezTo>
                  <a:pt x="339" y="441"/>
                  <a:pt x="340" y="435"/>
                  <a:pt x="340" y="429"/>
                </a:cubicBezTo>
                <a:cubicBezTo>
                  <a:pt x="339" y="424"/>
                  <a:pt x="338" y="418"/>
                  <a:pt x="336" y="412"/>
                </a:cubicBezTo>
                <a:cubicBezTo>
                  <a:pt x="333" y="406"/>
                  <a:pt x="330" y="400"/>
                  <a:pt x="326" y="394"/>
                </a:cubicBezTo>
                <a:cubicBezTo>
                  <a:pt x="322" y="388"/>
                  <a:pt x="317" y="382"/>
                  <a:pt x="312" y="375"/>
                </a:cubicBezTo>
                <a:cubicBezTo>
                  <a:pt x="306" y="369"/>
                  <a:pt x="300" y="363"/>
                  <a:pt x="294" y="356"/>
                </a:cubicBezTo>
                <a:close/>
                <a:moveTo>
                  <a:pt x="452" y="196"/>
                </a:moveTo>
                <a:cubicBezTo>
                  <a:pt x="465" y="209"/>
                  <a:pt x="476" y="222"/>
                  <a:pt x="485" y="235"/>
                </a:cubicBezTo>
                <a:cubicBezTo>
                  <a:pt x="493" y="248"/>
                  <a:pt x="499" y="261"/>
                  <a:pt x="502" y="273"/>
                </a:cubicBezTo>
                <a:cubicBezTo>
                  <a:pt x="505" y="286"/>
                  <a:pt x="505" y="298"/>
                  <a:pt x="502" y="310"/>
                </a:cubicBezTo>
                <a:cubicBezTo>
                  <a:pt x="498" y="322"/>
                  <a:pt x="491" y="334"/>
                  <a:pt x="479" y="346"/>
                </a:cubicBezTo>
                <a:cubicBezTo>
                  <a:pt x="468" y="356"/>
                  <a:pt x="457" y="364"/>
                  <a:pt x="446" y="367"/>
                </a:cubicBezTo>
                <a:cubicBezTo>
                  <a:pt x="435" y="371"/>
                  <a:pt x="423" y="371"/>
                  <a:pt x="411" y="368"/>
                </a:cubicBezTo>
                <a:cubicBezTo>
                  <a:pt x="399" y="365"/>
                  <a:pt x="387" y="359"/>
                  <a:pt x="374" y="350"/>
                </a:cubicBezTo>
                <a:cubicBezTo>
                  <a:pt x="361" y="341"/>
                  <a:pt x="348" y="329"/>
                  <a:pt x="334" y="315"/>
                </a:cubicBezTo>
                <a:cubicBezTo>
                  <a:pt x="321" y="302"/>
                  <a:pt x="310" y="289"/>
                  <a:pt x="301" y="276"/>
                </a:cubicBezTo>
                <a:cubicBezTo>
                  <a:pt x="292" y="263"/>
                  <a:pt x="286" y="250"/>
                  <a:pt x="283" y="238"/>
                </a:cubicBezTo>
                <a:cubicBezTo>
                  <a:pt x="280" y="225"/>
                  <a:pt x="280" y="213"/>
                  <a:pt x="284" y="201"/>
                </a:cubicBezTo>
                <a:cubicBezTo>
                  <a:pt x="287" y="189"/>
                  <a:pt x="295" y="177"/>
                  <a:pt x="306" y="166"/>
                </a:cubicBezTo>
                <a:cubicBezTo>
                  <a:pt x="317" y="155"/>
                  <a:pt x="328" y="147"/>
                  <a:pt x="339" y="144"/>
                </a:cubicBezTo>
                <a:cubicBezTo>
                  <a:pt x="350" y="140"/>
                  <a:pt x="362" y="140"/>
                  <a:pt x="374" y="143"/>
                </a:cubicBezTo>
                <a:cubicBezTo>
                  <a:pt x="386" y="146"/>
                  <a:pt x="398" y="152"/>
                  <a:pt x="411" y="161"/>
                </a:cubicBezTo>
                <a:cubicBezTo>
                  <a:pt x="424" y="170"/>
                  <a:pt x="437" y="182"/>
                  <a:pt x="452" y="196"/>
                </a:cubicBezTo>
                <a:close/>
                <a:moveTo>
                  <a:pt x="430" y="221"/>
                </a:moveTo>
                <a:cubicBezTo>
                  <a:pt x="421" y="212"/>
                  <a:pt x="413" y="205"/>
                  <a:pt x="406" y="199"/>
                </a:cubicBezTo>
                <a:cubicBezTo>
                  <a:pt x="398" y="192"/>
                  <a:pt x="392" y="187"/>
                  <a:pt x="385" y="183"/>
                </a:cubicBezTo>
                <a:cubicBezTo>
                  <a:pt x="379" y="179"/>
                  <a:pt x="373" y="176"/>
                  <a:pt x="367" y="174"/>
                </a:cubicBezTo>
                <a:cubicBezTo>
                  <a:pt x="361" y="173"/>
                  <a:pt x="356" y="172"/>
                  <a:pt x="351" y="172"/>
                </a:cubicBezTo>
                <a:cubicBezTo>
                  <a:pt x="346" y="172"/>
                  <a:pt x="341" y="173"/>
                  <a:pt x="337" y="176"/>
                </a:cubicBezTo>
                <a:cubicBezTo>
                  <a:pt x="332" y="178"/>
                  <a:pt x="328" y="181"/>
                  <a:pt x="323" y="186"/>
                </a:cubicBezTo>
                <a:cubicBezTo>
                  <a:pt x="316" y="193"/>
                  <a:pt x="312" y="201"/>
                  <a:pt x="310" y="209"/>
                </a:cubicBezTo>
                <a:cubicBezTo>
                  <a:pt x="309" y="217"/>
                  <a:pt x="310" y="226"/>
                  <a:pt x="314" y="235"/>
                </a:cubicBezTo>
                <a:cubicBezTo>
                  <a:pt x="317" y="244"/>
                  <a:pt x="323" y="253"/>
                  <a:pt x="330" y="262"/>
                </a:cubicBezTo>
                <a:cubicBezTo>
                  <a:pt x="338" y="271"/>
                  <a:pt x="346" y="281"/>
                  <a:pt x="355" y="290"/>
                </a:cubicBezTo>
                <a:cubicBezTo>
                  <a:pt x="368" y="303"/>
                  <a:pt x="380" y="313"/>
                  <a:pt x="390" y="321"/>
                </a:cubicBezTo>
                <a:cubicBezTo>
                  <a:pt x="400" y="329"/>
                  <a:pt x="410" y="334"/>
                  <a:pt x="418" y="337"/>
                </a:cubicBezTo>
                <a:cubicBezTo>
                  <a:pt x="427" y="339"/>
                  <a:pt x="435" y="340"/>
                  <a:pt x="442" y="338"/>
                </a:cubicBezTo>
                <a:cubicBezTo>
                  <a:pt x="449" y="336"/>
                  <a:pt x="455" y="332"/>
                  <a:pt x="462" y="326"/>
                </a:cubicBezTo>
                <a:cubicBezTo>
                  <a:pt x="467" y="321"/>
                  <a:pt x="470" y="315"/>
                  <a:pt x="472" y="310"/>
                </a:cubicBezTo>
                <a:cubicBezTo>
                  <a:pt x="475" y="305"/>
                  <a:pt x="476" y="299"/>
                  <a:pt x="475" y="294"/>
                </a:cubicBezTo>
                <a:cubicBezTo>
                  <a:pt x="475" y="288"/>
                  <a:pt x="474" y="282"/>
                  <a:pt x="471" y="276"/>
                </a:cubicBezTo>
                <a:cubicBezTo>
                  <a:pt x="469" y="270"/>
                  <a:pt x="466" y="264"/>
                  <a:pt x="462" y="258"/>
                </a:cubicBezTo>
                <a:cubicBezTo>
                  <a:pt x="458" y="252"/>
                  <a:pt x="453" y="246"/>
                  <a:pt x="448" y="240"/>
                </a:cubicBezTo>
                <a:cubicBezTo>
                  <a:pt x="442" y="233"/>
                  <a:pt x="436" y="227"/>
                  <a:pt x="430" y="221"/>
                </a:cubicBezTo>
                <a:close/>
                <a:moveTo>
                  <a:pt x="626" y="96"/>
                </a:moveTo>
                <a:cubicBezTo>
                  <a:pt x="629" y="99"/>
                  <a:pt x="631" y="101"/>
                  <a:pt x="632" y="104"/>
                </a:cubicBezTo>
                <a:cubicBezTo>
                  <a:pt x="633" y="107"/>
                  <a:pt x="632" y="109"/>
                  <a:pt x="631" y="110"/>
                </a:cubicBezTo>
                <a:lnTo>
                  <a:pt x="611" y="130"/>
                </a:lnTo>
                <a:lnTo>
                  <a:pt x="647" y="166"/>
                </a:lnTo>
                <a:cubicBezTo>
                  <a:pt x="648" y="166"/>
                  <a:pt x="649" y="167"/>
                  <a:pt x="649" y="168"/>
                </a:cubicBezTo>
                <a:cubicBezTo>
                  <a:pt x="649" y="169"/>
                  <a:pt x="649" y="170"/>
                  <a:pt x="648" y="171"/>
                </a:cubicBezTo>
                <a:cubicBezTo>
                  <a:pt x="647" y="172"/>
                  <a:pt x="647" y="174"/>
                  <a:pt x="645" y="176"/>
                </a:cubicBezTo>
                <a:cubicBezTo>
                  <a:pt x="644" y="177"/>
                  <a:pt x="642" y="179"/>
                  <a:pt x="640" y="181"/>
                </a:cubicBezTo>
                <a:cubicBezTo>
                  <a:pt x="638" y="184"/>
                  <a:pt x="636" y="185"/>
                  <a:pt x="634" y="187"/>
                </a:cubicBezTo>
                <a:cubicBezTo>
                  <a:pt x="633" y="188"/>
                  <a:pt x="631" y="189"/>
                  <a:pt x="630" y="189"/>
                </a:cubicBezTo>
                <a:cubicBezTo>
                  <a:pt x="629" y="190"/>
                  <a:pt x="628" y="190"/>
                  <a:pt x="627" y="190"/>
                </a:cubicBezTo>
                <a:cubicBezTo>
                  <a:pt x="626" y="190"/>
                  <a:pt x="625" y="189"/>
                  <a:pt x="625" y="188"/>
                </a:cubicBezTo>
                <a:lnTo>
                  <a:pt x="589" y="152"/>
                </a:lnTo>
                <a:lnTo>
                  <a:pt x="518" y="223"/>
                </a:lnTo>
                <a:cubicBezTo>
                  <a:pt x="517" y="224"/>
                  <a:pt x="516" y="224"/>
                  <a:pt x="515" y="225"/>
                </a:cubicBezTo>
                <a:cubicBezTo>
                  <a:pt x="514" y="225"/>
                  <a:pt x="513" y="225"/>
                  <a:pt x="512" y="225"/>
                </a:cubicBezTo>
                <a:cubicBezTo>
                  <a:pt x="511" y="225"/>
                  <a:pt x="509" y="225"/>
                  <a:pt x="508" y="223"/>
                </a:cubicBezTo>
                <a:cubicBezTo>
                  <a:pt x="506" y="222"/>
                  <a:pt x="504" y="221"/>
                  <a:pt x="502" y="219"/>
                </a:cubicBezTo>
                <a:cubicBezTo>
                  <a:pt x="501" y="217"/>
                  <a:pt x="499" y="215"/>
                  <a:pt x="498" y="214"/>
                </a:cubicBezTo>
                <a:cubicBezTo>
                  <a:pt x="497" y="213"/>
                  <a:pt x="496" y="211"/>
                  <a:pt x="495" y="210"/>
                </a:cubicBezTo>
                <a:cubicBezTo>
                  <a:pt x="494" y="208"/>
                  <a:pt x="493" y="207"/>
                  <a:pt x="493" y="206"/>
                </a:cubicBezTo>
                <a:cubicBezTo>
                  <a:pt x="492" y="204"/>
                  <a:pt x="491" y="202"/>
                  <a:pt x="491" y="201"/>
                </a:cubicBezTo>
                <a:lnTo>
                  <a:pt x="448" y="35"/>
                </a:lnTo>
                <a:cubicBezTo>
                  <a:pt x="448" y="34"/>
                  <a:pt x="448" y="33"/>
                  <a:pt x="448" y="32"/>
                </a:cubicBezTo>
                <a:cubicBezTo>
                  <a:pt x="448" y="30"/>
                  <a:pt x="449" y="29"/>
                  <a:pt x="450" y="27"/>
                </a:cubicBezTo>
                <a:cubicBezTo>
                  <a:pt x="451" y="25"/>
                  <a:pt x="452" y="23"/>
                  <a:pt x="454" y="21"/>
                </a:cubicBezTo>
                <a:cubicBezTo>
                  <a:pt x="456" y="19"/>
                  <a:pt x="458" y="17"/>
                  <a:pt x="461" y="14"/>
                </a:cubicBezTo>
                <a:cubicBezTo>
                  <a:pt x="464" y="11"/>
                  <a:pt x="467" y="8"/>
                  <a:pt x="469" y="6"/>
                </a:cubicBezTo>
                <a:cubicBezTo>
                  <a:pt x="472" y="5"/>
                  <a:pt x="474" y="3"/>
                  <a:pt x="475" y="2"/>
                </a:cubicBezTo>
                <a:cubicBezTo>
                  <a:pt x="477" y="1"/>
                  <a:pt x="479" y="0"/>
                  <a:pt x="480" y="0"/>
                </a:cubicBezTo>
                <a:cubicBezTo>
                  <a:pt x="481" y="0"/>
                  <a:pt x="482" y="0"/>
                  <a:pt x="483" y="1"/>
                </a:cubicBezTo>
                <a:lnTo>
                  <a:pt x="593" y="111"/>
                </a:lnTo>
                <a:lnTo>
                  <a:pt x="612" y="91"/>
                </a:lnTo>
                <a:cubicBezTo>
                  <a:pt x="613" y="90"/>
                  <a:pt x="615" y="89"/>
                  <a:pt x="618" y="90"/>
                </a:cubicBezTo>
                <a:cubicBezTo>
                  <a:pt x="620" y="91"/>
                  <a:pt x="623" y="93"/>
                  <a:pt x="626" y="96"/>
                </a:cubicBezTo>
                <a:close/>
                <a:moveTo>
                  <a:pt x="476" y="39"/>
                </a:moveTo>
                <a:lnTo>
                  <a:pt x="475" y="40"/>
                </a:lnTo>
                <a:lnTo>
                  <a:pt x="514" y="189"/>
                </a:lnTo>
                <a:lnTo>
                  <a:pt x="570" y="134"/>
                </a:lnTo>
                <a:lnTo>
                  <a:pt x="476" y="3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4" name="Freeform 158"/>
          <p:cNvSpPr>
            <a:spLocks noEditPoints="1"/>
          </p:cNvSpPr>
          <p:nvPr/>
        </p:nvSpPr>
        <p:spPr bwMode="auto">
          <a:xfrm>
            <a:off x="6848477" y="5257800"/>
            <a:ext cx="382588" cy="400050"/>
          </a:xfrm>
          <a:custGeom>
            <a:avLst/>
            <a:gdLst/>
            <a:ahLst/>
            <a:cxnLst>
              <a:cxn ang="0">
                <a:pos x="257" y="567"/>
              </a:cxn>
              <a:cxn ang="0">
                <a:pos x="161" y="668"/>
              </a:cxn>
              <a:cxn ang="0">
                <a:pos x="149" y="670"/>
              </a:cxn>
              <a:cxn ang="0">
                <a:pos x="136" y="656"/>
              </a:cxn>
              <a:cxn ang="0">
                <a:pos x="133" y="576"/>
              </a:cxn>
              <a:cxn ang="0">
                <a:pos x="115" y="487"/>
              </a:cxn>
              <a:cxn ang="0">
                <a:pos x="76" y="461"/>
              </a:cxn>
              <a:cxn ang="0">
                <a:pos x="34" y="492"/>
              </a:cxn>
              <a:cxn ang="0">
                <a:pos x="21" y="529"/>
              </a:cxn>
              <a:cxn ang="0">
                <a:pos x="12" y="527"/>
              </a:cxn>
              <a:cxn ang="0">
                <a:pos x="1" y="516"/>
              </a:cxn>
              <a:cxn ang="0">
                <a:pos x="2" y="499"/>
              </a:cxn>
              <a:cxn ang="0">
                <a:pos x="29" y="452"/>
              </a:cxn>
              <a:cxn ang="0">
                <a:pos x="103" y="432"/>
              </a:cxn>
              <a:cxn ang="0">
                <a:pos x="150" y="488"/>
              </a:cxn>
              <a:cxn ang="0">
                <a:pos x="161" y="629"/>
              </a:cxn>
              <a:cxn ang="0">
                <a:pos x="242" y="553"/>
              </a:cxn>
              <a:cxn ang="0">
                <a:pos x="316" y="341"/>
              </a:cxn>
              <a:cxn ang="0">
                <a:pos x="366" y="455"/>
              </a:cxn>
              <a:cxn ang="0">
                <a:pos x="276" y="513"/>
              </a:cxn>
              <a:cxn ang="0">
                <a:pos x="165" y="421"/>
              </a:cxn>
              <a:cxn ang="0">
                <a:pos x="170" y="310"/>
              </a:cxn>
              <a:cxn ang="0">
                <a:pos x="275" y="306"/>
              </a:cxn>
              <a:cxn ang="0">
                <a:pos x="270" y="343"/>
              </a:cxn>
              <a:cxn ang="0">
                <a:pos x="215" y="317"/>
              </a:cxn>
              <a:cxn ang="0">
                <a:pos x="175" y="354"/>
              </a:cxn>
              <a:cxn ang="0">
                <a:pos x="220" y="435"/>
              </a:cxn>
              <a:cxn ang="0">
                <a:pos x="306" y="483"/>
              </a:cxn>
              <a:cxn ang="0">
                <a:pos x="340" y="438"/>
              </a:cxn>
              <a:cxn ang="0">
                <a:pos x="312" y="384"/>
              </a:cxn>
              <a:cxn ang="0">
                <a:pos x="485" y="244"/>
              </a:cxn>
              <a:cxn ang="0">
                <a:pos x="479" y="355"/>
              </a:cxn>
              <a:cxn ang="0">
                <a:pos x="374" y="359"/>
              </a:cxn>
              <a:cxn ang="0">
                <a:pos x="283" y="247"/>
              </a:cxn>
              <a:cxn ang="0">
                <a:pos x="339" y="153"/>
              </a:cxn>
              <a:cxn ang="0">
                <a:pos x="452" y="205"/>
              </a:cxn>
              <a:cxn ang="0">
                <a:pos x="385" y="192"/>
              </a:cxn>
              <a:cxn ang="0">
                <a:pos x="337" y="185"/>
              </a:cxn>
              <a:cxn ang="0">
                <a:pos x="314" y="244"/>
              </a:cxn>
              <a:cxn ang="0">
                <a:pos x="390" y="330"/>
              </a:cxn>
              <a:cxn ang="0">
                <a:pos x="462" y="335"/>
              </a:cxn>
              <a:cxn ang="0">
                <a:pos x="471" y="285"/>
              </a:cxn>
              <a:cxn ang="0">
                <a:pos x="430" y="230"/>
              </a:cxn>
              <a:cxn ang="0">
                <a:pos x="643" y="155"/>
              </a:cxn>
              <a:cxn ang="0">
                <a:pos x="595" y="234"/>
              </a:cxn>
              <a:cxn ang="0">
                <a:pos x="528" y="229"/>
              </a:cxn>
              <a:cxn ang="0">
                <a:pos x="459" y="166"/>
              </a:cxn>
              <a:cxn ang="0">
                <a:pos x="427" y="83"/>
              </a:cxn>
              <a:cxn ang="0">
                <a:pos x="468" y="15"/>
              </a:cxn>
              <a:cxn ang="0">
                <a:pos x="494" y="0"/>
              </a:cxn>
              <a:cxn ang="0">
                <a:pos x="502" y="3"/>
              </a:cxn>
              <a:cxn ang="0">
                <a:pos x="511" y="14"/>
              </a:cxn>
              <a:cxn ang="0">
                <a:pos x="505" y="22"/>
              </a:cxn>
              <a:cxn ang="0">
                <a:pos x="474" y="44"/>
              </a:cxn>
              <a:cxn ang="0">
                <a:pos x="468" y="126"/>
              </a:cxn>
              <a:cxn ang="0">
                <a:pos x="498" y="128"/>
              </a:cxn>
              <a:cxn ang="0">
                <a:pos x="544" y="81"/>
              </a:cxn>
              <a:cxn ang="0">
                <a:pos x="617" y="101"/>
              </a:cxn>
              <a:cxn ang="0">
                <a:pos x="565" y="108"/>
              </a:cxn>
              <a:cxn ang="0">
                <a:pos x="522" y="134"/>
              </a:cxn>
              <a:cxn ang="0">
                <a:pos x="507" y="170"/>
              </a:cxn>
              <a:cxn ang="0">
                <a:pos x="583" y="208"/>
              </a:cxn>
              <a:cxn ang="0">
                <a:pos x="614" y="160"/>
              </a:cxn>
            </a:cxnLst>
            <a:rect l="0" t="0" r="r" b="b"/>
            <a:pathLst>
              <a:path w="644" h="672">
                <a:moveTo>
                  <a:pt x="251" y="558"/>
                </a:moveTo>
                <a:cubicBezTo>
                  <a:pt x="252" y="560"/>
                  <a:pt x="254" y="561"/>
                  <a:pt x="255" y="563"/>
                </a:cubicBezTo>
                <a:cubicBezTo>
                  <a:pt x="256" y="564"/>
                  <a:pt x="256" y="566"/>
                  <a:pt x="257" y="567"/>
                </a:cubicBezTo>
                <a:cubicBezTo>
                  <a:pt x="257" y="568"/>
                  <a:pt x="257" y="569"/>
                  <a:pt x="257" y="570"/>
                </a:cubicBezTo>
                <a:cubicBezTo>
                  <a:pt x="257" y="571"/>
                  <a:pt x="256" y="572"/>
                  <a:pt x="256" y="573"/>
                </a:cubicBezTo>
                <a:lnTo>
                  <a:pt x="161" y="668"/>
                </a:lnTo>
                <a:cubicBezTo>
                  <a:pt x="160" y="669"/>
                  <a:pt x="158" y="670"/>
                  <a:pt x="157" y="671"/>
                </a:cubicBezTo>
                <a:cubicBezTo>
                  <a:pt x="156" y="671"/>
                  <a:pt x="155" y="672"/>
                  <a:pt x="153" y="672"/>
                </a:cubicBezTo>
                <a:cubicBezTo>
                  <a:pt x="152" y="672"/>
                  <a:pt x="150" y="671"/>
                  <a:pt x="149" y="670"/>
                </a:cubicBezTo>
                <a:cubicBezTo>
                  <a:pt x="147" y="669"/>
                  <a:pt x="145" y="668"/>
                  <a:pt x="143" y="666"/>
                </a:cubicBezTo>
                <a:cubicBezTo>
                  <a:pt x="142" y="664"/>
                  <a:pt x="140" y="662"/>
                  <a:pt x="139" y="661"/>
                </a:cubicBezTo>
                <a:cubicBezTo>
                  <a:pt x="138" y="659"/>
                  <a:pt x="137" y="658"/>
                  <a:pt x="136" y="656"/>
                </a:cubicBezTo>
                <a:cubicBezTo>
                  <a:pt x="136" y="655"/>
                  <a:pt x="135" y="653"/>
                  <a:pt x="135" y="652"/>
                </a:cubicBezTo>
                <a:cubicBezTo>
                  <a:pt x="135" y="650"/>
                  <a:pt x="134" y="648"/>
                  <a:pt x="134" y="646"/>
                </a:cubicBezTo>
                <a:lnTo>
                  <a:pt x="133" y="576"/>
                </a:lnTo>
                <a:cubicBezTo>
                  <a:pt x="133" y="560"/>
                  <a:pt x="132" y="546"/>
                  <a:pt x="131" y="535"/>
                </a:cubicBezTo>
                <a:cubicBezTo>
                  <a:pt x="129" y="524"/>
                  <a:pt x="127" y="514"/>
                  <a:pt x="124" y="507"/>
                </a:cubicBezTo>
                <a:cubicBezTo>
                  <a:pt x="121" y="499"/>
                  <a:pt x="118" y="492"/>
                  <a:pt x="115" y="487"/>
                </a:cubicBezTo>
                <a:cubicBezTo>
                  <a:pt x="111" y="482"/>
                  <a:pt x="107" y="477"/>
                  <a:pt x="104" y="474"/>
                </a:cubicBezTo>
                <a:cubicBezTo>
                  <a:pt x="100" y="470"/>
                  <a:pt x="96" y="467"/>
                  <a:pt x="91" y="465"/>
                </a:cubicBezTo>
                <a:cubicBezTo>
                  <a:pt x="86" y="462"/>
                  <a:pt x="81" y="461"/>
                  <a:pt x="76" y="461"/>
                </a:cubicBezTo>
                <a:cubicBezTo>
                  <a:pt x="71" y="461"/>
                  <a:pt x="66" y="462"/>
                  <a:pt x="61" y="464"/>
                </a:cubicBezTo>
                <a:cubicBezTo>
                  <a:pt x="56" y="466"/>
                  <a:pt x="51" y="470"/>
                  <a:pt x="46" y="475"/>
                </a:cubicBezTo>
                <a:cubicBezTo>
                  <a:pt x="41" y="480"/>
                  <a:pt x="37" y="486"/>
                  <a:pt x="34" y="492"/>
                </a:cubicBezTo>
                <a:cubicBezTo>
                  <a:pt x="31" y="498"/>
                  <a:pt x="29" y="503"/>
                  <a:pt x="27" y="508"/>
                </a:cubicBezTo>
                <a:cubicBezTo>
                  <a:pt x="25" y="513"/>
                  <a:pt x="24" y="518"/>
                  <a:pt x="24" y="522"/>
                </a:cubicBezTo>
                <a:cubicBezTo>
                  <a:pt x="23" y="525"/>
                  <a:pt x="22" y="528"/>
                  <a:pt x="21" y="529"/>
                </a:cubicBezTo>
                <a:cubicBezTo>
                  <a:pt x="20" y="529"/>
                  <a:pt x="19" y="530"/>
                  <a:pt x="19" y="530"/>
                </a:cubicBezTo>
                <a:cubicBezTo>
                  <a:pt x="18" y="530"/>
                  <a:pt x="17" y="530"/>
                  <a:pt x="16" y="530"/>
                </a:cubicBezTo>
                <a:cubicBezTo>
                  <a:pt x="14" y="529"/>
                  <a:pt x="13" y="528"/>
                  <a:pt x="12" y="527"/>
                </a:cubicBezTo>
                <a:cubicBezTo>
                  <a:pt x="10" y="526"/>
                  <a:pt x="8" y="524"/>
                  <a:pt x="7" y="523"/>
                </a:cubicBezTo>
                <a:cubicBezTo>
                  <a:pt x="5" y="521"/>
                  <a:pt x="4" y="520"/>
                  <a:pt x="3" y="519"/>
                </a:cubicBezTo>
                <a:cubicBezTo>
                  <a:pt x="2" y="518"/>
                  <a:pt x="2" y="517"/>
                  <a:pt x="1" y="516"/>
                </a:cubicBezTo>
                <a:cubicBezTo>
                  <a:pt x="1" y="515"/>
                  <a:pt x="0" y="514"/>
                  <a:pt x="0" y="513"/>
                </a:cubicBezTo>
                <a:cubicBezTo>
                  <a:pt x="0" y="512"/>
                  <a:pt x="0" y="511"/>
                  <a:pt x="0" y="509"/>
                </a:cubicBezTo>
                <a:cubicBezTo>
                  <a:pt x="0" y="507"/>
                  <a:pt x="1" y="504"/>
                  <a:pt x="2" y="499"/>
                </a:cubicBezTo>
                <a:cubicBezTo>
                  <a:pt x="3" y="495"/>
                  <a:pt x="4" y="490"/>
                  <a:pt x="7" y="485"/>
                </a:cubicBezTo>
                <a:cubicBezTo>
                  <a:pt x="9" y="479"/>
                  <a:pt x="12" y="474"/>
                  <a:pt x="16" y="468"/>
                </a:cubicBezTo>
                <a:cubicBezTo>
                  <a:pt x="19" y="462"/>
                  <a:pt x="24" y="457"/>
                  <a:pt x="29" y="452"/>
                </a:cubicBezTo>
                <a:cubicBezTo>
                  <a:pt x="37" y="443"/>
                  <a:pt x="46" y="437"/>
                  <a:pt x="54" y="433"/>
                </a:cubicBezTo>
                <a:cubicBezTo>
                  <a:pt x="63" y="429"/>
                  <a:pt x="71" y="427"/>
                  <a:pt x="80" y="427"/>
                </a:cubicBezTo>
                <a:cubicBezTo>
                  <a:pt x="88" y="427"/>
                  <a:pt x="96" y="429"/>
                  <a:pt x="103" y="432"/>
                </a:cubicBezTo>
                <a:cubicBezTo>
                  <a:pt x="110" y="436"/>
                  <a:pt x="117" y="440"/>
                  <a:pt x="123" y="446"/>
                </a:cubicBezTo>
                <a:cubicBezTo>
                  <a:pt x="129" y="452"/>
                  <a:pt x="134" y="458"/>
                  <a:pt x="138" y="464"/>
                </a:cubicBezTo>
                <a:cubicBezTo>
                  <a:pt x="143" y="471"/>
                  <a:pt x="146" y="479"/>
                  <a:pt x="150" y="488"/>
                </a:cubicBezTo>
                <a:cubicBezTo>
                  <a:pt x="153" y="498"/>
                  <a:pt x="155" y="509"/>
                  <a:pt x="157" y="523"/>
                </a:cubicBezTo>
                <a:cubicBezTo>
                  <a:pt x="159" y="536"/>
                  <a:pt x="160" y="553"/>
                  <a:pt x="160" y="573"/>
                </a:cubicBezTo>
                <a:lnTo>
                  <a:pt x="161" y="629"/>
                </a:lnTo>
                <a:lnTo>
                  <a:pt x="236" y="554"/>
                </a:lnTo>
                <a:cubicBezTo>
                  <a:pt x="237" y="553"/>
                  <a:pt x="238" y="553"/>
                  <a:pt x="239" y="553"/>
                </a:cubicBezTo>
                <a:cubicBezTo>
                  <a:pt x="240" y="552"/>
                  <a:pt x="241" y="552"/>
                  <a:pt x="242" y="553"/>
                </a:cubicBezTo>
                <a:cubicBezTo>
                  <a:pt x="244" y="553"/>
                  <a:pt x="245" y="554"/>
                  <a:pt x="246" y="555"/>
                </a:cubicBezTo>
                <a:cubicBezTo>
                  <a:pt x="248" y="555"/>
                  <a:pt x="249" y="557"/>
                  <a:pt x="251" y="558"/>
                </a:cubicBezTo>
                <a:close/>
                <a:moveTo>
                  <a:pt x="316" y="341"/>
                </a:moveTo>
                <a:cubicBezTo>
                  <a:pt x="329" y="354"/>
                  <a:pt x="340" y="367"/>
                  <a:pt x="349" y="380"/>
                </a:cubicBezTo>
                <a:cubicBezTo>
                  <a:pt x="358" y="393"/>
                  <a:pt x="364" y="405"/>
                  <a:pt x="367" y="418"/>
                </a:cubicBezTo>
                <a:cubicBezTo>
                  <a:pt x="370" y="431"/>
                  <a:pt x="369" y="443"/>
                  <a:pt x="366" y="455"/>
                </a:cubicBezTo>
                <a:cubicBezTo>
                  <a:pt x="362" y="467"/>
                  <a:pt x="355" y="479"/>
                  <a:pt x="344" y="490"/>
                </a:cubicBezTo>
                <a:cubicBezTo>
                  <a:pt x="333" y="501"/>
                  <a:pt x="322" y="508"/>
                  <a:pt x="310" y="512"/>
                </a:cubicBezTo>
                <a:cubicBezTo>
                  <a:pt x="299" y="515"/>
                  <a:pt x="288" y="516"/>
                  <a:pt x="276" y="513"/>
                </a:cubicBezTo>
                <a:cubicBezTo>
                  <a:pt x="264" y="510"/>
                  <a:pt x="251" y="504"/>
                  <a:pt x="238" y="495"/>
                </a:cubicBezTo>
                <a:cubicBezTo>
                  <a:pt x="226" y="486"/>
                  <a:pt x="212" y="474"/>
                  <a:pt x="198" y="460"/>
                </a:cubicBezTo>
                <a:cubicBezTo>
                  <a:pt x="185" y="447"/>
                  <a:pt x="174" y="434"/>
                  <a:pt x="165" y="421"/>
                </a:cubicBezTo>
                <a:cubicBezTo>
                  <a:pt x="156" y="408"/>
                  <a:pt x="151" y="395"/>
                  <a:pt x="147" y="382"/>
                </a:cubicBezTo>
                <a:cubicBezTo>
                  <a:pt x="144" y="370"/>
                  <a:pt x="145" y="357"/>
                  <a:pt x="148" y="345"/>
                </a:cubicBezTo>
                <a:cubicBezTo>
                  <a:pt x="152" y="333"/>
                  <a:pt x="159" y="322"/>
                  <a:pt x="170" y="310"/>
                </a:cubicBezTo>
                <a:cubicBezTo>
                  <a:pt x="181" y="299"/>
                  <a:pt x="192" y="292"/>
                  <a:pt x="203" y="289"/>
                </a:cubicBezTo>
                <a:cubicBezTo>
                  <a:pt x="215" y="285"/>
                  <a:pt x="226" y="285"/>
                  <a:pt x="238" y="288"/>
                </a:cubicBezTo>
                <a:cubicBezTo>
                  <a:pt x="250" y="291"/>
                  <a:pt x="263" y="297"/>
                  <a:pt x="275" y="306"/>
                </a:cubicBezTo>
                <a:cubicBezTo>
                  <a:pt x="288" y="315"/>
                  <a:pt x="302" y="326"/>
                  <a:pt x="316" y="341"/>
                </a:cubicBezTo>
                <a:close/>
                <a:moveTo>
                  <a:pt x="294" y="365"/>
                </a:moveTo>
                <a:cubicBezTo>
                  <a:pt x="286" y="357"/>
                  <a:pt x="278" y="350"/>
                  <a:pt x="270" y="343"/>
                </a:cubicBezTo>
                <a:cubicBezTo>
                  <a:pt x="263" y="337"/>
                  <a:pt x="256" y="332"/>
                  <a:pt x="249" y="328"/>
                </a:cubicBezTo>
                <a:cubicBezTo>
                  <a:pt x="243" y="324"/>
                  <a:pt x="237" y="321"/>
                  <a:pt x="231" y="319"/>
                </a:cubicBezTo>
                <a:cubicBezTo>
                  <a:pt x="226" y="317"/>
                  <a:pt x="220" y="317"/>
                  <a:pt x="215" y="317"/>
                </a:cubicBezTo>
                <a:cubicBezTo>
                  <a:pt x="210" y="317"/>
                  <a:pt x="205" y="318"/>
                  <a:pt x="201" y="321"/>
                </a:cubicBezTo>
                <a:cubicBezTo>
                  <a:pt x="196" y="323"/>
                  <a:pt x="192" y="326"/>
                  <a:pt x="188" y="330"/>
                </a:cubicBezTo>
                <a:cubicBezTo>
                  <a:pt x="180" y="338"/>
                  <a:pt x="176" y="346"/>
                  <a:pt x="175" y="354"/>
                </a:cubicBezTo>
                <a:cubicBezTo>
                  <a:pt x="174" y="362"/>
                  <a:pt x="175" y="371"/>
                  <a:pt x="178" y="380"/>
                </a:cubicBezTo>
                <a:cubicBezTo>
                  <a:pt x="182" y="388"/>
                  <a:pt x="187" y="398"/>
                  <a:pt x="194" y="407"/>
                </a:cubicBezTo>
                <a:cubicBezTo>
                  <a:pt x="202" y="416"/>
                  <a:pt x="210" y="426"/>
                  <a:pt x="220" y="435"/>
                </a:cubicBezTo>
                <a:cubicBezTo>
                  <a:pt x="233" y="448"/>
                  <a:pt x="244" y="458"/>
                  <a:pt x="254" y="466"/>
                </a:cubicBezTo>
                <a:cubicBezTo>
                  <a:pt x="265" y="473"/>
                  <a:pt x="274" y="479"/>
                  <a:pt x="283" y="481"/>
                </a:cubicBezTo>
                <a:cubicBezTo>
                  <a:pt x="291" y="484"/>
                  <a:pt x="299" y="485"/>
                  <a:pt x="306" y="483"/>
                </a:cubicBezTo>
                <a:cubicBezTo>
                  <a:pt x="313" y="481"/>
                  <a:pt x="320" y="477"/>
                  <a:pt x="326" y="470"/>
                </a:cubicBezTo>
                <a:cubicBezTo>
                  <a:pt x="331" y="465"/>
                  <a:pt x="335" y="460"/>
                  <a:pt x="337" y="455"/>
                </a:cubicBezTo>
                <a:cubicBezTo>
                  <a:pt x="339" y="450"/>
                  <a:pt x="340" y="444"/>
                  <a:pt x="340" y="438"/>
                </a:cubicBezTo>
                <a:cubicBezTo>
                  <a:pt x="339" y="433"/>
                  <a:pt x="338" y="427"/>
                  <a:pt x="336" y="421"/>
                </a:cubicBezTo>
                <a:cubicBezTo>
                  <a:pt x="333" y="415"/>
                  <a:pt x="330" y="409"/>
                  <a:pt x="326" y="403"/>
                </a:cubicBezTo>
                <a:cubicBezTo>
                  <a:pt x="322" y="397"/>
                  <a:pt x="317" y="391"/>
                  <a:pt x="312" y="384"/>
                </a:cubicBezTo>
                <a:cubicBezTo>
                  <a:pt x="306" y="378"/>
                  <a:pt x="301" y="372"/>
                  <a:pt x="294" y="365"/>
                </a:cubicBezTo>
                <a:close/>
                <a:moveTo>
                  <a:pt x="452" y="205"/>
                </a:moveTo>
                <a:cubicBezTo>
                  <a:pt x="465" y="218"/>
                  <a:pt x="476" y="231"/>
                  <a:pt x="485" y="244"/>
                </a:cubicBezTo>
                <a:cubicBezTo>
                  <a:pt x="493" y="257"/>
                  <a:pt x="499" y="270"/>
                  <a:pt x="502" y="282"/>
                </a:cubicBezTo>
                <a:cubicBezTo>
                  <a:pt x="505" y="295"/>
                  <a:pt x="505" y="307"/>
                  <a:pt x="502" y="319"/>
                </a:cubicBezTo>
                <a:cubicBezTo>
                  <a:pt x="498" y="331"/>
                  <a:pt x="491" y="343"/>
                  <a:pt x="479" y="355"/>
                </a:cubicBezTo>
                <a:cubicBezTo>
                  <a:pt x="468" y="365"/>
                  <a:pt x="457" y="373"/>
                  <a:pt x="446" y="376"/>
                </a:cubicBezTo>
                <a:cubicBezTo>
                  <a:pt x="435" y="380"/>
                  <a:pt x="423" y="380"/>
                  <a:pt x="411" y="377"/>
                </a:cubicBezTo>
                <a:cubicBezTo>
                  <a:pt x="399" y="374"/>
                  <a:pt x="387" y="368"/>
                  <a:pt x="374" y="359"/>
                </a:cubicBezTo>
                <a:cubicBezTo>
                  <a:pt x="361" y="350"/>
                  <a:pt x="348" y="338"/>
                  <a:pt x="334" y="324"/>
                </a:cubicBezTo>
                <a:cubicBezTo>
                  <a:pt x="321" y="311"/>
                  <a:pt x="310" y="298"/>
                  <a:pt x="301" y="285"/>
                </a:cubicBezTo>
                <a:cubicBezTo>
                  <a:pt x="292" y="272"/>
                  <a:pt x="286" y="259"/>
                  <a:pt x="283" y="247"/>
                </a:cubicBezTo>
                <a:cubicBezTo>
                  <a:pt x="280" y="234"/>
                  <a:pt x="280" y="222"/>
                  <a:pt x="284" y="210"/>
                </a:cubicBezTo>
                <a:cubicBezTo>
                  <a:pt x="287" y="198"/>
                  <a:pt x="295" y="186"/>
                  <a:pt x="306" y="175"/>
                </a:cubicBezTo>
                <a:cubicBezTo>
                  <a:pt x="317" y="164"/>
                  <a:pt x="328" y="156"/>
                  <a:pt x="339" y="153"/>
                </a:cubicBezTo>
                <a:cubicBezTo>
                  <a:pt x="350" y="149"/>
                  <a:pt x="362" y="149"/>
                  <a:pt x="374" y="152"/>
                </a:cubicBezTo>
                <a:cubicBezTo>
                  <a:pt x="386" y="155"/>
                  <a:pt x="398" y="161"/>
                  <a:pt x="411" y="170"/>
                </a:cubicBezTo>
                <a:cubicBezTo>
                  <a:pt x="424" y="179"/>
                  <a:pt x="438" y="191"/>
                  <a:pt x="452" y="205"/>
                </a:cubicBezTo>
                <a:close/>
                <a:moveTo>
                  <a:pt x="430" y="230"/>
                </a:moveTo>
                <a:cubicBezTo>
                  <a:pt x="421" y="221"/>
                  <a:pt x="413" y="214"/>
                  <a:pt x="406" y="208"/>
                </a:cubicBezTo>
                <a:cubicBezTo>
                  <a:pt x="399" y="201"/>
                  <a:pt x="392" y="196"/>
                  <a:pt x="385" y="192"/>
                </a:cubicBezTo>
                <a:cubicBezTo>
                  <a:pt x="379" y="188"/>
                  <a:pt x="373" y="185"/>
                  <a:pt x="367" y="183"/>
                </a:cubicBezTo>
                <a:cubicBezTo>
                  <a:pt x="361" y="182"/>
                  <a:pt x="356" y="181"/>
                  <a:pt x="351" y="181"/>
                </a:cubicBezTo>
                <a:cubicBezTo>
                  <a:pt x="346" y="181"/>
                  <a:pt x="341" y="182"/>
                  <a:pt x="337" y="185"/>
                </a:cubicBezTo>
                <a:cubicBezTo>
                  <a:pt x="332" y="187"/>
                  <a:pt x="328" y="190"/>
                  <a:pt x="323" y="195"/>
                </a:cubicBezTo>
                <a:cubicBezTo>
                  <a:pt x="316" y="202"/>
                  <a:pt x="312" y="210"/>
                  <a:pt x="310" y="218"/>
                </a:cubicBezTo>
                <a:cubicBezTo>
                  <a:pt x="309" y="226"/>
                  <a:pt x="311" y="235"/>
                  <a:pt x="314" y="244"/>
                </a:cubicBezTo>
                <a:cubicBezTo>
                  <a:pt x="317" y="253"/>
                  <a:pt x="323" y="262"/>
                  <a:pt x="330" y="271"/>
                </a:cubicBezTo>
                <a:cubicBezTo>
                  <a:pt x="338" y="280"/>
                  <a:pt x="346" y="290"/>
                  <a:pt x="356" y="299"/>
                </a:cubicBezTo>
                <a:cubicBezTo>
                  <a:pt x="368" y="312"/>
                  <a:pt x="380" y="322"/>
                  <a:pt x="390" y="330"/>
                </a:cubicBezTo>
                <a:cubicBezTo>
                  <a:pt x="401" y="338"/>
                  <a:pt x="410" y="343"/>
                  <a:pt x="418" y="346"/>
                </a:cubicBezTo>
                <a:cubicBezTo>
                  <a:pt x="427" y="348"/>
                  <a:pt x="435" y="349"/>
                  <a:pt x="442" y="347"/>
                </a:cubicBezTo>
                <a:cubicBezTo>
                  <a:pt x="449" y="345"/>
                  <a:pt x="456" y="341"/>
                  <a:pt x="462" y="335"/>
                </a:cubicBezTo>
                <a:cubicBezTo>
                  <a:pt x="467" y="330"/>
                  <a:pt x="470" y="324"/>
                  <a:pt x="473" y="319"/>
                </a:cubicBezTo>
                <a:cubicBezTo>
                  <a:pt x="475" y="314"/>
                  <a:pt x="476" y="308"/>
                  <a:pt x="475" y="303"/>
                </a:cubicBezTo>
                <a:cubicBezTo>
                  <a:pt x="475" y="297"/>
                  <a:pt x="474" y="291"/>
                  <a:pt x="471" y="285"/>
                </a:cubicBezTo>
                <a:cubicBezTo>
                  <a:pt x="469" y="279"/>
                  <a:pt x="466" y="273"/>
                  <a:pt x="462" y="267"/>
                </a:cubicBezTo>
                <a:cubicBezTo>
                  <a:pt x="458" y="261"/>
                  <a:pt x="453" y="255"/>
                  <a:pt x="448" y="249"/>
                </a:cubicBezTo>
                <a:cubicBezTo>
                  <a:pt x="442" y="242"/>
                  <a:pt x="436" y="236"/>
                  <a:pt x="430" y="230"/>
                </a:cubicBezTo>
                <a:close/>
                <a:moveTo>
                  <a:pt x="617" y="101"/>
                </a:moveTo>
                <a:cubicBezTo>
                  <a:pt x="624" y="108"/>
                  <a:pt x="630" y="117"/>
                  <a:pt x="635" y="126"/>
                </a:cubicBezTo>
                <a:cubicBezTo>
                  <a:pt x="640" y="136"/>
                  <a:pt x="643" y="145"/>
                  <a:pt x="643" y="155"/>
                </a:cubicBezTo>
                <a:cubicBezTo>
                  <a:pt x="644" y="166"/>
                  <a:pt x="642" y="176"/>
                  <a:pt x="638" y="186"/>
                </a:cubicBezTo>
                <a:cubicBezTo>
                  <a:pt x="634" y="197"/>
                  <a:pt x="627" y="207"/>
                  <a:pt x="617" y="217"/>
                </a:cubicBezTo>
                <a:cubicBezTo>
                  <a:pt x="609" y="224"/>
                  <a:pt x="602" y="230"/>
                  <a:pt x="595" y="234"/>
                </a:cubicBezTo>
                <a:cubicBezTo>
                  <a:pt x="588" y="237"/>
                  <a:pt x="580" y="240"/>
                  <a:pt x="573" y="240"/>
                </a:cubicBezTo>
                <a:cubicBezTo>
                  <a:pt x="566" y="241"/>
                  <a:pt x="558" y="240"/>
                  <a:pt x="551" y="238"/>
                </a:cubicBezTo>
                <a:cubicBezTo>
                  <a:pt x="543" y="236"/>
                  <a:pt x="536" y="233"/>
                  <a:pt x="528" y="229"/>
                </a:cubicBezTo>
                <a:cubicBezTo>
                  <a:pt x="520" y="224"/>
                  <a:pt x="513" y="219"/>
                  <a:pt x="505" y="212"/>
                </a:cubicBezTo>
                <a:cubicBezTo>
                  <a:pt x="497" y="206"/>
                  <a:pt x="489" y="198"/>
                  <a:pt x="480" y="190"/>
                </a:cubicBezTo>
                <a:cubicBezTo>
                  <a:pt x="473" y="182"/>
                  <a:pt x="466" y="175"/>
                  <a:pt x="459" y="166"/>
                </a:cubicBezTo>
                <a:cubicBezTo>
                  <a:pt x="452" y="158"/>
                  <a:pt x="447" y="149"/>
                  <a:pt x="442" y="140"/>
                </a:cubicBezTo>
                <a:cubicBezTo>
                  <a:pt x="437" y="131"/>
                  <a:pt x="433" y="122"/>
                  <a:pt x="430" y="112"/>
                </a:cubicBezTo>
                <a:cubicBezTo>
                  <a:pt x="428" y="103"/>
                  <a:pt x="427" y="93"/>
                  <a:pt x="427" y="83"/>
                </a:cubicBezTo>
                <a:cubicBezTo>
                  <a:pt x="428" y="73"/>
                  <a:pt x="431" y="63"/>
                  <a:pt x="435" y="53"/>
                </a:cubicBezTo>
                <a:cubicBezTo>
                  <a:pt x="440" y="44"/>
                  <a:pt x="447" y="34"/>
                  <a:pt x="457" y="24"/>
                </a:cubicBezTo>
                <a:cubicBezTo>
                  <a:pt x="460" y="21"/>
                  <a:pt x="464" y="18"/>
                  <a:pt x="468" y="15"/>
                </a:cubicBezTo>
                <a:cubicBezTo>
                  <a:pt x="471" y="12"/>
                  <a:pt x="475" y="9"/>
                  <a:pt x="478" y="7"/>
                </a:cubicBezTo>
                <a:cubicBezTo>
                  <a:pt x="482" y="5"/>
                  <a:pt x="485" y="3"/>
                  <a:pt x="488" y="2"/>
                </a:cubicBezTo>
                <a:cubicBezTo>
                  <a:pt x="490" y="1"/>
                  <a:pt x="492" y="0"/>
                  <a:pt x="494" y="0"/>
                </a:cubicBezTo>
                <a:cubicBezTo>
                  <a:pt x="495" y="0"/>
                  <a:pt x="496" y="0"/>
                  <a:pt x="497" y="0"/>
                </a:cubicBezTo>
                <a:cubicBezTo>
                  <a:pt x="497" y="0"/>
                  <a:pt x="498" y="1"/>
                  <a:pt x="499" y="1"/>
                </a:cubicBezTo>
                <a:cubicBezTo>
                  <a:pt x="500" y="2"/>
                  <a:pt x="501" y="2"/>
                  <a:pt x="502" y="3"/>
                </a:cubicBezTo>
                <a:cubicBezTo>
                  <a:pt x="503" y="4"/>
                  <a:pt x="504" y="5"/>
                  <a:pt x="505" y="6"/>
                </a:cubicBezTo>
                <a:cubicBezTo>
                  <a:pt x="507" y="8"/>
                  <a:pt x="508" y="9"/>
                  <a:pt x="509" y="10"/>
                </a:cubicBezTo>
                <a:cubicBezTo>
                  <a:pt x="510" y="12"/>
                  <a:pt x="511" y="13"/>
                  <a:pt x="511" y="14"/>
                </a:cubicBezTo>
                <a:cubicBezTo>
                  <a:pt x="512" y="15"/>
                  <a:pt x="512" y="16"/>
                  <a:pt x="512" y="16"/>
                </a:cubicBezTo>
                <a:cubicBezTo>
                  <a:pt x="512" y="17"/>
                  <a:pt x="511" y="18"/>
                  <a:pt x="510" y="19"/>
                </a:cubicBezTo>
                <a:cubicBezTo>
                  <a:pt x="509" y="20"/>
                  <a:pt x="508" y="21"/>
                  <a:pt x="505" y="22"/>
                </a:cubicBezTo>
                <a:cubicBezTo>
                  <a:pt x="503" y="23"/>
                  <a:pt x="500" y="24"/>
                  <a:pt x="497" y="26"/>
                </a:cubicBezTo>
                <a:cubicBezTo>
                  <a:pt x="494" y="28"/>
                  <a:pt x="491" y="30"/>
                  <a:pt x="486" y="33"/>
                </a:cubicBezTo>
                <a:cubicBezTo>
                  <a:pt x="482" y="35"/>
                  <a:pt x="478" y="39"/>
                  <a:pt x="474" y="44"/>
                </a:cubicBezTo>
                <a:cubicBezTo>
                  <a:pt x="465" y="52"/>
                  <a:pt x="460" y="61"/>
                  <a:pt x="458" y="70"/>
                </a:cubicBezTo>
                <a:cubicBezTo>
                  <a:pt x="455" y="79"/>
                  <a:pt x="455" y="88"/>
                  <a:pt x="457" y="98"/>
                </a:cubicBezTo>
                <a:cubicBezTo>
                  <a:pt x="458" y="107"/>
                  <a:pt x="462" y="117"/>
                  <a:pt x="468" y="126"/>
                </a:cubicBezTo>
                <a:cubicBezTo>
                  <a:pt x="474" y="135"/>
                  <a:pt x="480" y="144"/>
                  <a:pt x="488" y="152"/>
                </a:cubicBezTo>
                <a:cubicBezTo>
                  <a:pt x="489" y="149"/>
                  <a:pt x="490" y="145"/>
                  <a:pt x="492" y="141"/>
                </a:cubicBezTo>
                <a:cubicBezTo>
                  <a:pt x="493" y="136"/>
                  <a:pt x="495" y="132"/>
                  <a:pt x="498" y="128"/>
                </a:cubicBezTo>
                <a:cubicBezTo>
                  <a:pt x="500" y="123"/>
                  <a:pt x="503" y="119"/>
                  <a:pt x="506" y="114"/>
                </a:cubicBezTo>
                <a:cubicBezTo>
                  <a:pt x="509" y="110"/>
                  <a:pt x="513" y="105"/>
                  <a:pt x="517" y="101"/>
                </a:cubicBezTo>
                <a:cubicBezTo>
                  <a:pt x="526" y="92"/>
                  <a:pt x="536" y="85"/>
                  <a:pt x="544" y="81"/>
                </a:cubicBezTo>
                <a:cubicBezTo>
                  <a:pt x="553" y="78"/>
                  <a:pt x="562" y="76"/>
                  <a:pt x="570" y="76"/>
                </a:cubicBezTo>
                <a:cubicBezTo>
                  <a:pt x="579" y="77"/>
                  <a:pt x="587" y="79"/>
                  <a:pt x="595" y="84"/>
                </a:cubicBezTo>
                <a:cubicBezTo>
                  <a:pt x="602" y="88"/>
                  <a:pt x="610" y="94"/>
                  <a:pt x="617" y="101"/>
                </a:cubicBezTo>
                <a:close/>
                <a:moveTo>
                  <a:pt x="596" y="126"/>
                </a:moveTo>
                <a:cubicBezTo>
                  <a:pt x="591" y="121"/>
                  <a:pt x="586" y="117"/>
                  <a:pt x="580" y="114"/>
                </a:cubicBezTo>
                <a:cubicBezTo>
                  <a:pt x="575" y="111"/>
                  <a:pt x="570" y="109"/>
                  <a:pt x="565" y="108"/>
                </a:cubicBezTo>
                <a:cubicBezTo>
                  <a:pt x="559" y="108"/>
                  <a:pt x="554" y="109"/>
                  <a:pt x="548" y="111"/>
                </a:cubicBezTo>
                <a:cubicBezTo>
                  <a:pt x="543" y="113"/>
                  <a:pt x="537" y="117"/>
                  <a:pt x="531" y="123"/>
                </a:cubicBezTo>
                <a:cubicBezTo>
                  <a:pt x="528" y="127"/>
                  <a:pt x="525" y="130"/>
                  <a:pt x="522" y="134"/>
                </a:cubicBezTo>
                <a:cubicBezTo>
                  <a:pt x="519" y="138"/>
                  <a:pt x="517" y="142"/>
                  <a:pt x="515" y="146"/>
                </a:cubicBezTo>
                <a:cubicBezTo>
                  <a:pt x="513" y="150"/>
                  <a:pt x="511" y="154"/>
                  <a:pt x="510" y="158"/>
                </a:cubicBezTo>
                <a:cubicBezTo>
                  <a:pt x="508" y="162"/>
                  <a:pt x="507" y="166"/>
                  <a:pt x="507" y="170"/>
                </a:cubicBezTo>
                <a:cubicBezTo>
                  <a:pt x="518" y="182"/>
                  <a:pt x="528" y="190"/>
                  <a:pt x="538" y="197"/>
                </a:cubicBezTo>
                <a:cubicBezTo>
                  <a:pt x="547" y="203"/>
                  <a:pt x="555" y="207"/>
                  <a:pt x="562" y="209"/>
                </a:cubicBezTo>
                <a:cubicBezTo>
                  <a:pt x="570" y="211"/>
                  <a:pt x="577" y="210"/>
                  <a:pt x="583" y="208"/>
                </a:cubicBezTo>
                <a:cubicBezTo>
                  <a:pt x="589" y="206"/>
                  <a:pt x="595" y="202"/>
                  <a:pt x="600" y="197"/>
                </a:cubicBezTo>
                <a:cubicBezTo>
                  <a:pt x="606" y="191"/>
                  <a:pt x="610" y="185"/>
                  <a:pt x="612" y="179"/>
                </a:cubicBezTo>
                <a:cubicBezTo>
                  <a:pt x="614" y="173"/>
                  <a:pt x="614" y="166"/>
                  <a:pt x="614" y="160"/>
                </a:cubicBezTo>
                <a:cubicBezTo>
                  <a:pt x="613" y="154"/>
                  <a:pt x="611" y="148"/>
                  <a:pt x="608" y="142"/>
                </a:cubicBezTo>
                <a:cubicBezTo>
                  <a:pt x="604" y="136"/>
                  <a:pt x="600" y="131"/>
                  <a:pt x="596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5" name="Freeform 159"/>
          <p:cNvSpPr>
            <a:spLocks noEditPoints="1"/>
          </p:cNvSpPr>
          <p:nvPr/>
        </p:nvSpPr>
        <p:spPr bwMode="auto">
          <a:xfrm>
            <a:off x="7661277" y="5265738"/>
            <a:ext cx="385763" cy="392113"/>
          </a:xfrm>
          <a:custGeom>
            <a:avLst/>
            <a:gdLst/>
            <a:ahLst/>
            <a:cxnLst>
              <a:cxn ang="0">
                <a:pos x="257" y="555"/>
              </a:cxn>
              <a:cxn ang="0">
                <a:pos x="161" y="656"/>
              </a:cxn>
              <a:cxn ang="0">
                <a:pos x="149" y="658"/>
              </a:cxn>
              <a:cxn ang="0">
                <a:pos x="136" y="644"/>
              </a:cxn>
              <a:cxn ang="0">
                <a:pos x="133" y="564"/>
              </a:cxn>
              <a:cxn ang="0">
                <a:pos x="115" y="475"/>
              </a:cxn>
              <a:cxn ang="0">
                <a:pos x="77" y="449"/>
              </a:cxn>
              <a:cxn ang="0">
                <a:pos x="34" y="480"/>
              </a:cxn>
              <a:cxn ang="0">
                <a:pos x="21" y="517"/>
              </a:cxn>
              <a:cxn ang="0">
                <a:pos x="12" y="515"/>
              </a:cxn>
              <a:cxn ang="0">
                <a:pos x="1" y="504"/>
              </a:cxn>
              <a:cxn ang="0">
                <a:pos x="2" y="487"/>
              </a:cxn>
              <a:cxn ang="0">
                <a:pos x="29" y="440"/>
              </a:cxn>
              <a:cxn ang="0">
                <a:pos x="103" y="420"/>
              </a:cxn>
              <a:cxn ang="0">
                <a:pos x="150" y="476"/>
              </a:cxn>
              <a:cxn ang="0">
                <a:pos x="162" y="617"/>
              </a:cxn>
              <a:cxn ang="0">
                <a:pos x="242" y="541"/>
              </a:cxn>
              <a:cxn ang="0">
                <a:pos x="316" y="329"/>
              </a:cxn>
              <a:cxn ang="0">
                <a:pos x="366" y="443"/>
              </a:cxn>
              <a:cxn ang="0">
                <a:pos x="276" y="501"/>
              </a:cxn>
              <a:cxn ang="0">
                <a:pos x="165" y="409"/>
              </a:cxn>
              <a:cxn ang="0">
                <a:pos x="170" y="298"/>
              </a:cxn>
              <a:cxn ang="0">
                <a:pos x="276" y="294"/>
              </a:cxn>
              <a:cxn ang="0">
                <a:pos x="270" y="331"/>
              </a:cxn>
              <a:cxn ang="0">
                <a:pos x="215" y="305"/>
              </a:cxn>
              <a:cxn ang="0">
                <a:pos x="175" y="342"/>
              </a:cxn>
              <a:cxn ang="0">
                <a:pos x="220" y="423"/>
              </a:cxn>
              <a:cxn ang="0">
                <a:pos x="306" y="471"/>
              </a:cxn>
              <a:cxn ang="0">
                <a:pos x="340" y="426"/>
              </a:cxn>
              <a:cxn ang="0">
                <a:pos x="312" y="372"/>
              </a:cxn>
              <a:cxn ang="0">
                <a:pos x="485" y="232"/>
              </a:cxn>
              <a:cxn ang="0">
                <a:pos x="479" y="343"/>
              </a:cxn>
              <a:cxn ang="0">
                <a:pos x="374" y="347"/>
              </a:cxn>
              <a:cxn ang="0">
                <a:pos x="283" y="235"/>
              </a:cxn>
              <a:cxn ang="0">
                <a:pos x="339" y="141"/>
              </a:cxn>
              <a:cxn ang="0">
                <a:pos x="452" y="193"/>
              </a:cxn>
              <a:cxn ang="0">
                <a:pos x="385" y="180"/>
              </a:cxn>
              <a:cxn ang="0">
                <a:pos x="337" y="173"/>
              </a:cxn>
              <a:cxn ang="0">
                <a:pos x="314" y="232"/>
              </a:cxn>
              <a:cxn ang="0">
                <a:pos x="390" y="318"/>
              </a:cxn>
              <a:cxn ang="0">
                <a:pos x="462" y="323"/>
              </a:cxn>
              <a:cxn ang="0">
                <a:pos x="472" y="273"/>
              </a:cxn>
              <a:cxn ang="0">
                <a:pos x="430" y="218"/>
              </a:cxn>
              <a:cxn ang="0">
                <a:pos x="647" y="151"/>
              </a:cxn>
              <a:cxn ang="0">
                <a:pos x="589" y="228"/>
              </a:cxn>
              <a:cxn ang="0">
                <a:pos x="516" y="220"/>
              </a:cxn>
              <a:cxn ang="0">
                <a:pos x="501" y="160"/>
              </a:cxn>
              <a:cxn ang="0">
                <a:pos x="465" y="140"/>
              </a:cxn>
              <a:cxn ang="0">
                <a:pos x="418" y="104"/>
              </a:cxn>
              <a:cxn ang="0">
                <a:pos x="442" y="27"/>
              </a:cxn>
              <a:cxn ang="0">
                <a:pos x="513" y="4"/>
              </a:cxn>
              <a:cxn ang="0">
                <a:pos x="548" y="50"/>
              </a:cxn>
              <a:cxn ang="0">
                <a:pos x="569" y="87"/>
              </a:cxn>
              <a:cxn ang="0">
                <a:pos x="628" y="101"/>
              </a:cxn>
              <a:cxn ang="0">
                <a:pos x="486" y="31"/>
              </a:cxn>
              <a:cxn ang="0">
                <a:pos x="443" y="75"/>
              </a:cxn>
              <a:cxn ang="0">
                <a:pos x="478" y="111"/>
              </a:cxn>
              <a:cxn ang="0">
                <a:pos x="523" y="67"/>
              </a:cxn>
              <a:cxn ang="0">
                <a:pos x="594" y="118"/>
              </a:cxn>
              <a:cxn ang="0">
                <a:pos x="534" y="126"/>
              </a:cxn>
              <a:cxn ang="0">
                <a:pos x="529" y="183"/>
              </a:cxn>
              <a:cxn ang="0">
                <a:pos x="599" y="187"/>
              </a:cxn>
            </a:cxnLst>
            <a:rect l="0" t="0" r="r" b="b"/>
            <a:pathLst>
              <a:path w="648" h="660">
                <a:moveTo>
                  <a:pt x="251" y="546"/>
                </a:moveTo>
                <a:cubicBezTo>
                  <a:pt x="253" y="548"/>
                  <a:pt x="254" y="549"/>
                  <a:pt x="255" y="551"/>
                </a:cubicBezTo>
                <a:cubicBezTo>
                  <a:pt x="256" y="552"/>
                  <a:pt x="257" y="554"/>
                  <a:pt x="257" y="555"/>
                </a:cubicBezTo>
                <a:cubicBezTo>
                  <a:pt x="257" y="556"/>
                  <a:pt x="258" y="557"/>
                  <a:pt x="257" y="558"/>
                </a:cubicBezTo>
                <a:cubicBezTo>
                  <a:pt x="257" y="559"/>
                  <a:pt x="256" y="560"/>
                  <a:pt x="256" y="561"/>
                </a:cubicBezTo>
                <a:lnTo>
                  <a:pt x="161" y="656"/>
                </a:lnTo>
                <a:cubicBezTo>
                  <a:pt x="160" y="657"/>
                  <a:pt x="158" y="658"/>
                  <a:pt x="157" y="659"/>
                </a:cubicBezTo>
                <a:cubicBezTo>
                  <a:pt x="156" y="659"/>
                  <a:pt x="155" y="660"/>
                  <a:pt x="153" y="660"/>
                </a:cubicBezTo>
                <a:cubicBezTo>
                  <a:pt x="152" y="660"/>
                  <a:pt x="150" y="659"/>
                  <a:pt x="149" y="658"/>
                </a:cubicBezTo>
                <a:cubicBezTo>
                  <a:pt x="147" y="657"/>
                  <a:pt x="145" y="656"/>
                  <a:pt x="143" y="654"/>
                </a:cubicBezTo>
                <a:cubicBezTo>
                  <a:pt x="142" y="652"/>
                  <a:pt x="140" y="650"/>
                  <a:pt x="139" y="649"/>
                </a:cubicBezTo>
                <a:cubicBezTo>
                  <a:pt x="138" y="647"/>
                  <a:pt x="137" y="646"/>
                  <a:pt x="136" y="644"/>
                </a:cubicBezTo>
                <a:cubicBezTo>
                  <a:pt x="136" y="643"/>
                  <a:pt x="135" y="641"/>
                  <a:pt x="135" y="640"/>
                </a:cubicBezTo>
                <a:cubicBezTo>
                  <a:pt x="135" y="638"/>
                  <a:pt x="134" y="636"/>
                  <a:pt x="134" y="634"/>
                </a:cubicBezTo>
                <a:lnTo>
                  <a:pt x="133" y="564"/>
                </a:lnTo>
                <a:cubicBezTo>
                  <a:pt x="133" y="548"/>
                  <a:pt x="132" y="534"/>
                  <a:pt x="131" y="523"/>
                </a:cubicBezTo>
                <a:cubicBezTo>
                  <a:pt x="129" y="512"/>
                  <a:pt x="127" y="502"/>
                  <a:pt x="124" y="495"/>
                </a:cubicBezTo>
                <a:cubicBezTo>
                  <a:pt x="121" y="487"/>
                  <a:pt x="118" y="480"/>
                  <a:pt x="115" y="475"/>
                </a:cubicBezTo>
                <a:cubicBezTo>
                  <a:pt x="111" y="470"/>
                  <a:pt x="108" y="465"/>
                  <a:pt x="104" y="462"/>
                </a:cubicBezTo>
                <a:cubicBezTo>
                  <a:pt x="100" y="458"/>
                  <a:pt x="96" y="455"/>
                  <a:pt x="91" y="453"/>
                </a:cubicBezTo>
                <a:cubicBezTo>
                  <a:pt x="86" y="450"/>
                  <a:pt x="82" y="449"/>
                  <a:pt x="77" y="449"/>
                </a:cubicBezTo>
                <a:cubicBezTo>
                  <a:pt x="72" y="449"/>
                  <a:pt x="66" y="450"/>
                  <a:pt x="61" y="452"/>
                </a:cubicBezTo>
                <a:cubicBezTo>
                  <a:pt x="56" y="454"/>
                  <a:pt x="51" y="458"/>
                  <a:pt x="46" y="463"/>
                </a:cubicBezTo>
                <a:cubicBezTo>
                  <a:pt x="41" y="468"/>
                  <a:pt x="37" y="474"/>
                  <a:pt x="34" y="480"/>
                </a:cubicBezTo>
                <a:cubicBezTo>
                  <a:pt x="31" y="486"/>
                  <a:pt x="29" y="491"/>
                  <a:pt x="27" y="496"/>
                </a:cubicBezTo>
                <a:cubicBezTo>
                  <a:pt x="25" y="501"/>
                  <a:pt x="24" y="506"/>
                  <a:pt x="24" y="510"/>
                </a:cubicBezTo>
                <a:cubicBezTo>
                  <a:pt x="23" y="513"/>
                  <a:pt x="22" y="516"/>
                  <a:pt x="21" y="517"/>
                </a:cubicBezTo>
                <a:cubicBezTo>
                  <a:pt x="20" y="517"/>
                  <a:pt x="19" y="518"/>
                  <a:pt x="19" y="518"/>
                </a:cubicBezTo>
                <a:cubicBezTo>
                  <a:pt x="18" y="518"/>
                  <a:pt x="17" y="518"/>
                  <a:pt x="16" y="518"/>
                </a:cubicBezTo>
                <a:cubicBezTo>
                  <a:pt x="15" y="517"/>
                  <a:pt x="13" y="516"/>
                  <a:pt x="12" y="515"/>
                </a:cubicBezTo>
                <a:cubicBezTo>
                  <a:pt x="10" y="514"/>
                  <a:pt x="9" y="512"/>
                  <a:pt x="7" y="511"/>
                </a:cubicBezTo>
                <a:cubicBezTo>
                  <a:pt x="5" y="509"/>
                  <a:pt x="4" y="508"/>
                  <a:pt x="3" y="507"/>
                </a:cubicBezTo>
                <a:cubicBezTo>
                  <a:pt x="2" y="506"/>
                  <a:pt x="2" y="505"/>
                  <a:pt x="1" y="504"/>
                </a:cubicBezTo>
                <a:cubicBezTo>
                  <a:pt x="1" y="503"/>
                  <a:pt x="0" y="502"/>
                  <a:pt x="0" y="501"/>
                </a:cubicBezTo>
                <a:cubicBezTo>
                  <a:pt x="0" y="500"/>
                  <a:pt x="0" y="499"/>
                  <a:pt x="0" y="497"/>
                </a:cubicBezTo>
                <a:cubicBezTo>
                  <a:pt x="0" y="495"/>
                  <a:pt x="1" y="492"/>
                  <a:pt x="2" y="487"/>
                </a:cubicBezTo>
                <a:cubicBezTo>
                  <a:pt x="3" y="483"/>
                  <a:pt x="4" y="478"/>
                  <a:pt x="7" y="473"/>
                </a:cubicBezTo>
                <a:cubicBezTo>
                  <a:pt x="9" y="467"/>
                  <a:pt x="12" y="462"/>
                  <a:pt x="16" y="456"/>
                </a:cubicBezTo>
                <a:cubicBezTo>
                  <a:pt x="20" y="450"/>
                  <a:pt x="24" y="445"/>
                  <a:pt x="29" y="440"/>
                </a:cubicBezTo>
                <a:cubicBezTo>
                  <a:pt x="38" y="431"/>
                  <a:pt x="46" y="425"/>
                  <a:pt x="55" y="421"/>
                </a:cubicBezTo>
                <a:cubicBezTo>
                  <a:pt x="63" y="417"/>
                  <a:pt x="72" y="415"/>
                  <a:pt x="80" y="415"/>
                </a:cubicBezTo>
                <a:cubicBezTo>
                  <a:pt x="88" y="415"/>
                  <a:pt x="96" y="417"/>
                  <a:pt x="103" y="420"/>
                </a:cubicBezTo>
                <a:cubicBezTo>
                  <a:pt x="111" y="424"/>
                  <a:pt x="117" y="428"/>
                  <a:pt x="123" y="434"/>
                </a:cubicBezTo>
                <a:cubicBezTo>
                  <a:pt x="129" y="440"/>
                  <a:pt x="134" y="446"/>
                  <a:pt x="138" y="452"/>
                </a:cubicBezTo>
                <a:cubicBezTo>
                  <a:pt x="143" y="459"/>
                  <a:pt x="147" y="467"/>
                  <a:pt x="150" y="476"/>
                </a:cubicBezTo>
                <a:cubicBezTo>
                  <a:pt x="153" y="486"/>
                  <a:pt x="155" y="497"/>
                  <a:pt x="157" y="511"/>
                </a:cubicBezTo>
                <a:cubicBezTo>
                  <a:pt x="159" y="524"/>
                  <a:pt x="160" y="541"/>
                  <a:pt x="160" y="561"/>
                </a:cubicBezTo>
                <a:lnTo>
                  <a:pt x="162" y="617"/>
                </a:lnTo>
                <a:lnTo>
                  <a:pt x="236" y="542"/>
                </a:lnTo>
                <a:cubicBezTo>
                  <a:pt x="237" y="541"/>
                  <a:pt x="238" y="541"/>
                  <a:pt x="239" y="541"/>
                </a:cubicBezTo>
                <a:cubicBezTo>
                  <a:pt x="240" y="540"/>
                  <a:pt x="241" y="540"/>
                  <a:pt x="242" y="541"/>
                </a:cubicBezTo>
                <a:cubicBezTo>
                  <a:pt x="244" y="541"/>
                  <a:pt x="245" y="542"/>
                  <a:pt x="246" y="543"/>
                </a:cubicBezTo>
                <a:cubicBezTo>
                  <a:pt x="248" y="543"/>
                  <a:pt x="249" y="545"/>
                  <a:pt x="251" y="546"/>
                </a:cubicBezTo>
                <a:close/>
                <a:moveTo>
                  <a:pt x="316" y="329"/>
                </a:moveTo>
                <a:cubicBezTo>
                  <a:pt x="329" y="342"/>
                  <a:pt x="340" y="355"/>
                  <a:pt x="349" y="368"/>
                </a:cubicBezTo>
                <a:cubicBezTo>
                  <a:pt x="358" y="381"/>
                  <a:pt x="364" y="393"/>
                  <a:pt x="367" y="406"/>
                </a:cubicBezTo>
                <a:cubicBezTo>
                  <a:pt x="370" y="419"/>
                  <a:pt x="369" y="431"/>
                  <a:pt x="366" y="443"/>
                </a:cubicBezTo>
                <a:cubicBezTo>
                  <a:pt x="362" y="455"/>
                  <a:pt x="355" y="467"/>
                  <a:pt x="344" y="478"/>
                </a:cubicBezTo>
                <a:cubicBezTo>
                  <a:pt x="333" y="489"/>
                  <a:pt x="322" y="496"/>
                  <a:pt x="311" y="500"/>
                </a:cubicBezTo>
                <a:cubicBezTo>
                  <a:pt x="299" y="503"/>
                  <a:pt x="288" y="504"/>
                  <a:pt x="276" y="501"/>
                </a:cubicBezTo>
                <a:cubicBezTo>
                  <a:pt x="264" y="498"/>
                  <a:pt x="251" y="492"/>
                  <a:pt x="239" y="483"/>
                </a:cubicBezTo>
                <a:cubicBezTo>
                  <a:pt x="226" y="474"/>
                  <a:pt x="212" y="462"/>
                  <a:pt x="198" y="448"/>
                </a:cubicBezTo>
                <a:cubicBezTo>
                  <a:pt x="185" y="435"/>
                  <a:pt x="174" y="422"/>
                  <a:pt x="165" y="409"/>
                </a:cubicBezTo>
                <a:cubicBezTo>
                  <a:pt x="157" y="396"/>
                  <a:pt x="151" y="383"/>
                  <a:pt x="148" y="370"/>
                </a:cubicBezTo>
                <a:cubicBezTo>
                  <a:pt x="145" y="358"/>
                  <a:pt x="145" y="345"/>
                  <a:pt x="148" y="333"/>
                </a:cubicBezTo>
                <a:cubicBezTo>
                  <a:pt x="152" y="321"/>
                  <a:pt x="159" y="310"/>
                  <a:pt x="170" y="298"/>
                </a:cubicBezTo>
                <a:cubicBezTo>
                  <a:pt x="181" y="287"/>
                  <a:pt x="192" y="280"/>
                  <a:pt x="204" y="277"/>
                </a:cubicBezTo>
                <a:cubicBezTo>
                  <a:pt x="215" y="273"/>
                  <a:pt x="226" y="273"/>
                  <a:pt x="238" y="276"/>
                </a:cubicBezTo>
                <a:cubicBezTo>
                  <a:pt x="250" y="279"/>
                  <a:pt x="263" y="285"/>
                  <a:pt x="276" y="294"/>
                </a:cubicBezTo>
                <a:cubicBezTo>
                  <a:pt x="288" y="303"/>
                  <a:pt x="302" y="314"/>
                  <a:pt x="316" y="329"/>
                </a:cubicBezTo>
                <a:close/>
                <a:moveTo>
                  <a:pt x="294" y="353"/>
                </a:moveTo>
                <a:cubicBezTo>
                  <a:pt x="286" y="345"/>
                  <a:pt x="278" y="338"/>
                  <a:pt x="270" y="331"/>
                </a:cubicBezTo>
                <a:cubicBezTo>
                  <a:pt x="263" y="325"/>
                  <a:pt x="256" y="320"/>
                  <a:pt x="250" y="316"/>
                </a:cubicBezTo>
                <a:cubicBezTo>
                  <a:pt x="243" y="312"/>
                  <a:pt x="237" y="309"/>
                  <a:pt x="231" y="307"/>
                </a:cubicBezTo>
                <a:cubicBezTo>
                  <a:pt x="226" y="305"/>
                  <a:pt x="220" y="305"/>
                  <a:pt x="215" y="305"/>
                </a:cubicBezTo>
                <a:cubicBezTo>
                  <a:pt x="210" y="305"/>
                  <a:pt x="205" y="306"/>
                  <a:pt x="201" y="309"/>
                </a:cubicBezTo>
                <a:cubicBezTo>
                  <a:pt x="196" y="311"/>
                  <a:pt x="192" y="314"/>
                  <a:pt x="188" y="318"/>
                </a:cubicBezTo>
                <a:cubicBezTo>
                  <a:pt x="180" y="326"/>
                  <a:pt x="176" y="334"/>
                  <a:pt x="175" y="342"/>
                </a:cubicBezTo>
                <a:cubicBezTo>
                  <a:pt x="174" y="350"/>
                  <a:pt x="175" y="359"/>
                  <a:pt x="178" y="368"/>
                </a:cubicBezTo>
                <a:cubicBezTo>
                  <a:pt x="182" y="376"/>
                  <a:pt x="187" y="386"/>
                  <a:pt x="195" y="395"/>
                </a:cubicBezTo>
                <a:cubicBezTo>
                  <a:pt x="202" y="404"/>
                  <a:pt x="210" y="414"/>
                  <a:pt x="220" y="423"/>
                </a:cubicBezTo>
                <a:cubicBezTo>
                  <a:pt x="233" y="436"/>
                  <a:pt x="244" y="446"/>
                  <a:pt x="255" y="454"/>
                </a:cubicBezTo>
                <a:cubicBezTo>
                  <a:pt x="265" y="461"/>
                  <a:pt x="274" y="467"/>
                  <a:pt x="283" y="469"/>
                </a:cubicBezTo>
                <a:cubicBezTo>
                  <a:pt x="291" y="472"/>
                  <a:pt x="299" y="473"/>
                  <a:pt x="306" y="471"/>
                </a:cubicBezTo>
                <a:cubicBezTo>
                  <a:pt x="313" y="469"/>
                  <a:pt x="320" y="465"/>
                  <a:pt x="326" y="458"/>
                </a:cubicBezTo>
                <a:cubicBezTo>
                  <a:pt x="331" y="453"/>
                  <a:pt x="335" y="448"/>
                  <a:pt x="337" y="443"/>
                </a:cubicBezTo>
                <a:cubicBezTo>
                  <a:pt x="339" y="438"/>
                  <a:pt x="340" y="432"/>
                  <a:pt x="340" y="426"/>
                </a:cubicBezTo>
                <a:cubicBezTo>
                  <a:pt x="339" y="421"/>
                  <a:pt x="338" y="415"/>
                  <a:pt x="336" y="409"/>
                </a:cubicBezTo>
                <a:cubicBezTo>
                  <a:pt x="333" y="403"/>
                  <a:pt x="330" y="397"/>
                  <a:pt x="326" y="391"/>
                </a:cubicBezTo>
                <a:cubicBezTo>
                  <a:pt x="322" y="385"/>
                  <a:pt x="318" y="379"/>
                  <a:pt x="312" y="372"/>
                </a:cubicBezTo>
                <a:cubicBezTo>
                  <a:pt x="307" y="366"/>
                  <a:pt x="301" y="360"/>
                  <a:pt x="294" y="353"/>
                </a:cubicBezTo>
                <a:close/>
                <a:moveTo>
                  <a:pt x="452" y="193"/>
                </a:moveTo>
                <a:cubicBezTo>
                  <a:pt x="465" y="206"/>
                  <a:pt x="476" y="219"/>
                  <a:pt x="485" y="232"/>
                </a:cubicBezTo>
                <a:cubicBezTo>
                  <a:pt x="494" y="245"/>
                  <a:pt x="499" y="258"/>
                  <a:pt x="502" y="270"/>
                </a:cubicBezTo>
                <a:cubicBezTo>
                  <a:pt x="505" y="283"/>
                  <a:pt x="505" y="295"/>
                  <a:pt x="502" y="307"/>
                </a:cubicBezTo>
                <a:cubicBezTo>
                  <a:pt x="498" y="319"/>
                  <a:pt x="491" y="331"/>
                  <a:pt x="479" y="343"/>
                </a:cubicBezTo>
                <a:cubicBezTo>
                  <a:pt x="469" y="353"/>
                  <a:pt x="458" y="361"/>
                  <a:pt x="446" y="364"/>
                </a:cubicBezTo>
                <a:cubicBezTo>
                  <a:pt x="435" y="368"/>
                  <a:pt x="424" y="368"/>
                  <a:pt x="412" y="365"/>
                </a:cubicBezTo>
                <a:cubicBezTo>
                  <a:pt x="400" y="362"/>
                  <a:pt x="387" y="356"/>
                  <a:pt x="374" y="347"/>
                </a:cubicBezTo>
                <a:cubicBezTo>
                  <a:pt x="362" y="338"/>
                  <a:pt x="348" y="326"/>
                  <a:pt x="334" y="312"/>
                </a:cubicBezTo>
                <a:cubicBezTo>
                  <a:pt x="321" y="299"/>
                  <a:pt x="310" y="286"/>
                  <a:pt x="301" y="273"/>
                </a:cubicBezTo>
                <a:cubicBezTo>
                  <a:pt x="292" y="260"/>
                  <a:pt x="286" y="247"/>
                  <a:pt x="283" y="235"/>
                </a:cubicBezTo>
                <a:cubicBezTo>
                  <a:pt x="280" y="222"/>
                  <a:pt x="280" y="210"/>
                  <a:pt x="284" y="198"/>
                </a:cubicBezTo>
                <a:cubicBezTo>
                  <a:pt x="287" y="186"/>
                  <a:pt x="295" y="174"/>
                  <a:pt x="306" y="163"/>
                </a:cubicBezTo>
                <a:cubicBezTo>
                  <a:pt x="317" y="152"/>
                  <a:pt x="328" y="144"/>
                  <a:pt x="339" y="141"/>
                </a:cubicBezTo>
                <a:cubicBezTo>
                  <a:pt x="351" y="137"/>
                  <a:pt x="362" y="137"/>
                  <a:pt x="374" y="140"/>
                </a:cubicBezTo>
                <a:cubicBezTo>
                  <a:pt x="386" y="143"/>
                  <a:pt x="399" y="149"/>
                  <a:pt x="411" y="158"/>
                </a:cubicBezTo>
                <a:cubicBezTo>
                  <a:pt x="424" y="167"/>
                  <a:pt x="438" y="179"/>
                  <a:pt x="452" y="193"/>
                </a:cubicBezTo>
                <a:close/>
                <a:moveTo>
                  <a:pt x="430" y="218"/>
                </a:moveTo>
                <a:cubicBezTo>
                  <a:pt x="421" y="209"/>
                  <a:pt x="413" y="202"/>
                  <a:pt x="406" y="196"/>
                </a:cubicBezTo>
                <a:cubicBezTo>
                  <a:pt x="399" y="189"/>
                  <a:pt x="392" y="184"/>
                  <a:pt x="385" y="180"/>
                </a:cubicBezTo>
                <a:cubicBezTo>
                  <a:pt x="379" y="176"/>
                  <a:pt x="373" y="173"/>
                  <a:pt x="367" y="171"/>
                </a:cubicBezTo>
                <a:cubicBezTo>
                  <a:pt x="362" y="170"/>
                  <a:pt x="356" y="169"/>
                  <a:pt x="351" y="169"/>
                </a:cubicBezTo>
                <a:cubicBezTo>
                  <a:pt x="346" y="169"/>
                  <a:pt x="341" y="170"/>
                  <a:pt x="337" y="173"/>
                </a:cubicBezTo>
                <a:cubicBezTo>
                  <a:pt x="332" y="175"/>
                  <a:pt x="328" y="178"/>
                  <a:pt x="324" y="183"/>
                </a:cubicBezTo>
                <a:cubicBezTo>
                  <a:pt x="316" y="190"/>
                  <a:pt x="312" y="198"/>
                  <a:pt x="311" y="206"/>
                </a:cubicBezTo>
                <a:cubicBezTo>
                  <a:pt x="309" y="214"/>
                  <a:pt x="311" y="223"/>
                  <a:pt x="314" y="232"/>
                </a:cubicBezTo>
                <a:cubicBezTo>
                  <a:pt x="318" y="241"/>
                  <a:pt x="323" y="250"/>
                  <a:pt x="330" y="259"/>
                </a:cubicBezTo>
                <a:cubicBezTo>
                  <a:pt x="338" y="268"/>
                  <a:pt x="346" y="278"/>
                  <a:pt x="356" y="287"/>
                </a:cubicBezTo>
                <a:cubicBezTo>
                  <a:pt x="368" y="300"/>
                  <a:pt x="380" y="310"/>
                  <a:pt x="390" y="318"/>
                </a:cubicBezTo>
                <a:cubicBezTo>
                  <a:pt x="401" y="326"/>
                  <a:pt x="410" y="331"/>
                  <a:pt x="419" y="334"/>
                </a:cubicBezTo>
                <a:cubicBezTo>
                  <a:pt x="427" y="336"/>
                  <a:pt x="435" y="337"/>
                  <a:pt x="442" y="335"/>
                </a:cubicBezTo>
                <a:cubicBezTo>
                  <a:pt x="449" y="333"/>
                  <a:pt x="456" y="329"/>
                  <a:pt x="462" y="323"/>
                </a:cubicBezTo>
                <a:cubicBezTo>
                  <a:pt x="467" y="318"/>
                  <a:pt x="470" y="312"/>
                  <a:pt x="473" y="307"/>
                </a:cubicBezTo>
                <a:cubicBezTo>
                  <a:pt x="475" y="302"/>
                  <a:pt x="476" y="296"/>
                  <a:pt x="476" y="291"/>
                </a:cubicBezTo>
                <a:cubicBezTo>
                  <a:pt x="475" y="285"/>
                  <a:pt x="474" y="279"/>
                  <a:pt x="472" y="273"/>
                </a:cubicBezTo>
                <a:cubicBezTo>
                  <a:pt x="469" y="267"/>
                  <a:pt x="466" y="261"/>
                  <a:pt x="462" y="255"/>
                </a:cubicBezTo>
                <a:cubicBezTo>
                  <a:pt x="458" y="249"/>
                  <a:pt x="453" y="243"/>
                  <a:pt x="448" y="237"/>
                </a:cubicBezTo>
                <a:cubicBezTo>
                  <a:pt x="442" y="230"/>
                  <a:pt x="436" y="224"/>
                  <a:pt x="430" y="218"/>
                </a:cubicBezTo>
                <a:close/>
                <a:moveTo>
                  <a:pt x="628" y="101"/>
                </a:moveTo>
                <a:cubicBezTo>
                  <a:pt x="635" y="108"/>
                  <a:pt x="641" y="116"/>
                  <a:pt x="644" y="125"/>
                </a:cubicBezTo>
                <a:cubicBezTo>
                  <a:pt x="647" y="133"/>
                  <a:pt x="648" y="142"/>
                  <a:pt x="647" y="151"/>
                </a:cubicBezTo>
                <a:cubicBezTo>
                  <a:pt x="646" y="160"/>
                  <a:pt x="643" y="169"/>
                  <a:pt x="638" y="178"/>
                </a:cubicBezTo>
                <a:cubicBezTo>
                  <a:pt x="632" y="188"/>
                  <a:pt x="625" y="197"/>
                  <a:pt x="615" y="207"/>
                </a:cubicBezTo>
                <a:cubicBezTo>
                  <a:pt x="607" y="215"/>
                  <a:pt x="598" y="222"/>
                  <a:pt x="589" y="228"/>
                </a:cubicBezTo>
                <a:cubicBezTo>
                  <a:pt x="580" y="233"/>
                  <a:pt x="571" y="236"/>
                  <a:pt x="563" y="237"/>
                </a:cubicBezTo>
                <a:cubicBezTo>
                  <a:pt x="554" y="238"/>
                  <a:pt x="546" y="238"/>
                  <a:pt x="538" y="235"/>
                </a:cubicBezTo>
                <a:cubicBezTo>
                  <a:pt x="530" y="232"/>
                  <a:pt x="523" y="227"/>
                  <a:pt x="516" y="220"/>
                </a:cubicBezTo>
                <a:cubicBezTo>
                  <a:pt x="511" y="215"/>
                  <a:pt x="507" y="209"/>
                  <a:pt x="504" y="203"/>
                </a:cubicBezTo>
                <a:cubicBezTo>
                  <a:pt x="501" y="197"/>
                  <a:pt x="500" y="190"/>
                  <a:pt x="499" y="183"/>
                </a:cubicBezTo>
                <a:cubicBezTo>
                  <a:pt x="499" y="176"/>
                  <a:pt x="499" y="168"/>
                  <a:pt x="501" y="160"/>
                </a:cubicBezTo>
                <a:cubicBezTo>
                  <a:pt x="502" y="152"/>
                  <a:pt x="505" y="143"/>
                  <a:pt x="508" y="134"/>
                </a:cubicBezTo>
                <a:cubicBezTo>
                  <a:pt x="500" y="137"/>
                  <a:pt x="492" y="138"/>
                  <a:pt x="485" y="139"/>
                </a:cubicBezTo>
                <a:cubicBezTo>
                  <a:pt x="478" y="140"/>
                  <a:pt x="471" y="141"/>
                  <a:pt x="465" y="140"/>
                </a:cubicBezTo>
                <a:cubicBezTo>
                  <a:pt x="458" y="139"/>
                  <a:pt x="452" y="137"/>
                  <a:pt x="447" y="135"/>
                </a:cubicBezTo>
                <a:cubicBezTo>
                  <a:pt x="441" y="132"/>
                  <a:pt x="436" y="128"/>
                  <a:pt x="431" y="124"/>
                </a:cubicBezTo>
                <a:cubicBezTo>
                  <a:pt x="425" y="118"/>
                  <a:pt x="421" y="111"/>
                  <a:pt x="418" y="104"/>
                </a:cubicBezTo>
                <a:cubicBezTo>
                  <a:pt x="415" y="96"/>
                  <a:pt x="413" y="88"/>
                  <a:pt x="414" y="80"/>
                </a:cubicBezTo>
                <a:cubicBezTo>
                  <a:pt x="414" y="72"/>
                  <a:pt x="417" y="63"/>
                  <a:pt x="421" y="54"/>
                </a:cubicBezTo>
                <a:cubicBezTo>
                  <a:pt x="426" y="45"/>
                  <a:pt x="433" y="36"/>
                  <a:pt x="442" y="27"/>
                </a:cubicBezTo>
                <a:cubicBezTo>
                  <a:pt x="450" y="18"/>
                  <a:pt x="459" y="12"/>
                  <a:pt x="467" y="8"/>
                </a:cubicBezTo>
                <a:cubicBezTo>
                  <a:pt x="476" y="3"/>
                  <a:pt x="484" y="1"/>
                  <a:pt x="491" y="1"/>
                </a:cubicBezTo>
                <a:cubicBezTo>
                  <a:pt x="499" y="0"/>
                  <a:pt x="506" y="1"/>
                  <a:pt x="513" y="4"/>
                </a:cubicBezTo>
                <a:cubicBezTo>
                  <a:pt x="520" y="7"/>
                  <a:pt x="526" y="11"/>
                  <a:pt x="532" y="17"/>
                </a:cubicBezTo>
                <a:cubicBezTo>
                  <a:pt x="536" y="21"/>
                  <a:pt x="540" y="26"/>
                  <a:pt x="543" y="32"/>
                </a:cubicBezTo>
                <a:cubicBezTo>
                  <a:pt x="545" y="38"/>
                  <a:pt x="547" y="44"/>
                  <a:pt x="548" y="50"/>
                </a:cubicBezTo>
                <a:cubicBezTo>
                  <a:pt x="549" y="57"/>
                  <a:pt x="549" y="64"/>
                  <a:pt x="548" y="71"/>
                </a:cubicBezTo>
                <a:cubicBezTo>
                  <a:pt x="547" y="78"/>
                  <a:pt x="545" y="86"/>
                  <a:pt x="543" y="94"/>
                </a:cubicBezTo>
                <a:cubicBezTo>
                  <a:pt x="552" y="91"/>
                  <a:pt x="561" y="89"/>
                  <a:pt x="569" y="87"/>
                </a:cubicBezTo>
                <a:cubicBezTo>
                  <a:pt x="577" y="85"/>
                  <a:pt x="585" y="85"/>
                  <a:pt x="592" y="85"/>
                </a:cubicBezTo>
                <a:cubicBezTo>
                  <a:pt x="599" y="86"/>
                  <a:pt x="606" y="87"/>
                  <a:pt x="612" y="90"/>
                </a:cubicBezTo>
                <a:cubicBezTo>
                  <a:pt x="617" y="92"/>
                  <a:pt x="623" y="96"/>
                  <a:pt x="628" y="101"/>
                </a:cubicBezTo>
                <a:close/>
                <a:moveTo>
                  <a:pt x="511" y="41"/>
                </a:moveTo>
                <a:cubicBezTo>
                  <a:pt x="508" y="38"/>
                  <a:pt x="504" y="35"/>
                  <a:pt x="499" y="33"/>
                </a:cubicBezTo>
                <a:cubicBezTo>
                  <a:pt x="495" y="32"/>
                  <a:pt x="491" y="31"/>
                  <a:pt x="486" y="31"/>
                </a:cubicBezTo>
                <a:cubicBezTo>
                  <a:pt x="481" y="32"/>
                  <a:pt x="477" y="33"/>
                  <a:pt x="472" y="36"/>
                </a:cubicBezTo>
                <a:cubicBezTo>
                  <a:pt x="467" y="38"/>
                  <a:pt x="462" y="42"/>
                  <a:pt x="458" y="47"/>
                </a:cubicBezTo>
                <a:cubicBezTo>
                  <a:pt x="448" y="56"/>
                  <a:pt x="443" y="65"/>
                  <a:pt x="443" y="75"/>
                </a:cubicBezTo>
                <a:cubicBezTo>
                  <a:pt x="442" y="84"/>
                  <a:pt x="445" y="92"/>
                  <a:pt x="453" y="100"/>
                </a:cubicBezTo>
                <a:cubicBezTo>
                  <a:pt x="456" y="103"/>
                  <a:pt x="460" y="106"/>
                  <a:pt x="464" y="108"/>
                </a:cubicBezTo>
                <a:cubicBezTo>
                  <a:pt x="469" y="109"/>
                  <a:pt x="473" y="110"/>
                  <a:pt x="478" y="111"/>
                </a:cubicBezTo>
                <a:cubicBezTo>
                  <a:pt x="484" y="111"/>
                  <a:pt x="489" y="110"/>
                  <a:pt x="496" y="109"/>
                </a:cubicBezTo>
                <a:cubicBezTo>
                  <a:pt x="502" y="107"/>
                  <a:pt x="509" y="105"/>
                  <a:pt x="517" y="103"/>
                </a:cubicBezTo>
                <a:cubicBezTo>
                  <a:pt x="522" y="89"/>
                  <a:pt x="523" y="77"/>
                  <a:pt x="523" y="67"/>
                </a:cubicBezTo>
                <a:cubicBezTo>
                  <a:pt x="522" y="57"/>
                  <a:pt x="518" y="48"/>
                  <a:pt x="511" y="41"/>
                </a:cubicBezTo>
                <a:close/>
                <a:moveTo>
                  <a:pt x="607" y="126"/>
                </a:moveTo>
                <a:cubicBezTo>
                  <a:pt x="603" y="122"/>
                  <a:pt x="599" y="119"/>
                  <a:pt x="594" y="118"/>
                </a:cubicBezTo>
                <a:cubicBezTo>
                  <a:pt x="589" y="116"/>
                  <a:pt x="584" y="115"/>
                  <a:pt x="578" y="115"/>
                </a:cubicBezTo>
                <a:cubicBezTo>
                  <a:pt x="572" y="115"/>
                  <a:pt x="565" y="116"/>
                  <a:pt x="558" y="118"/>
                </a:cubicBezTo>
                <a:cubicBezTo>
                  <a:pt x="551" y="120"/>
                  <a:pt x="543" y="122"/>
                  <a:pt x="534" y="126"/>
                </a:cubicBezTo>
                <a:cubicBezTo>
                  <a:pt x="531" y="134"/>
                  <a:pt x="529" y="141"/>
                  <a:pt x="527" y="148"/>
                </a:cubicBezTo>
                <a:cubicBezTo>
                  <a:pt x="526" y="155"/>
                  <a:pt x="525" y="162"/>
                  <a:pt x="526" y="167"/>
                </a:cubicBezTo>
                <a:cubicBezTo>
                  <a:pt x="526" y="173"/>
                  <a:pt x="527" y="178"/>
                  <a:pt x="529" y="183"/>
                </a:cubicBezTo>
                <a:cubicBezTo>
                  <a:pt x="531" y="187"/>
                  <a:pt x="533" y="191"/>
                  <a:pt x="537" y="195"/>
                </a:cubicBezTo>
                <a:cubicBezTo>
                  <a:pt x="546" y="204"/>
                  <a:pt x="555" y="208"/>
                  <a:pt x="566" y="206"/>
                </a:cubicBezTo>
                <a:cubicBezTo>
                  <a:pt x="577" y="205"/>
                  <a:pt x="588" y="199"/>
                  <a:pt x="599" y="187"/>
                </a:cubicBezTo>
                <a:cubicBezTo>
                  <a:pt x="611" y="176"/>
                  <a:pt x="617" y="165"/>
                  <a:pt x="618" y="154"/>
                </a:cubicBezTo>
                <a:cubicBezTo>
                  <a:pt x="619" y="144"/>
                  <a:pt x="615" y="134"/>
                  <a:pt x="607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7" name="Rectangle 161"/>
          <p:cNvSpPr>
            <a:spLocks noChangeArrowheads="1"/>
          </p:cNvSpPr>
          <p:nvPr/>
        </p:nvSpPr>
        <p:spPr bwMode="auto">
          <a:xfrm rot="16200000">
            <a:off x="-788421" y="3211435"/>
            <a:ext cx="31638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Reported cases/100,000 population                     </a:t>
            </a:r>
          </a:p>
        </p:txBody>
      </p:sp>
      <p:sp>
        <p:nvSpPr>
          <p:cNvPr id="4258" name="Rectangle 162"/>
          <p:cNvSpPr>
            <a:spLocks noChangeArrowheads="1"/>
          </p:cNvSpPr>
          <p:nvPr/>
        </p:nvSpPr>
        <p:spPr bwMode="auto">
          <a:xfrm>
            <a:off x="4738689" y="5638800"/>
            <a:ext cx="379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Year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59" name="Rectangle 163"/>
          <p:cNvSpPr>
            <a:spLocks noChangeArrowheads="1"/>
          </p:cNvSpPr>
          <p:nvPr/>
        </p:nvSpPr>
        <p:spPr bwMode="auto">
          <a:xfrm>
            <a:off x="5480357" y="2131337"/>
            <a:ext cx="238125" cy="28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0" name="Freeform 164"/>
          <p:cNvSpPr>
            <a:spLocks noEditPoints="1"/>
          </p:cNvSpPr>
          <p:nvPr/>
        </p:nvSpPr>
        <p:spPr bwMode="auto">
          <a:xfrm>
            <a:off x="5532744" y="2074187"/>
            <a:ext cx="133350" cy="142875"/>
          </a:xfrm>
          <a:custGeom>
            <a:avLst/>
            <a:gdLst/>
            <a:ahLst/>
            <a:cxnLst>
              <a:cxn ang="0">
                <a:pos x="224" y="122"/>
              </a:cxn>
              <a:cxn ang="0">
                <a:pos x="215" y="169"/>
              </a:cxn>
              <a:cxn ang="0">
                <a:pos x="191" y="206"/>
              </a:cxn>
              <a:cxn ang="0">
                <a:pos x="155" y="231"/>
              </a:cxn>
              <a:cxn ang="0">
                <a:pos x="111" y="240"/>
              </a:cxn>
              <a:cxn ang="0">
                <a:pos x="68" y="230"/>
              </a:cxn>
              <a:cxn ang="0">
                <a:pos x="33" y="204"/>
              </a:cxn>
              <a:cxn ang="0">
                <a:pos x="9" y="166"/>
              </a:cxn>
              <a:cxn ang="0">
                <a:pos x="1" y="119"/>
              </a:cxn>
              <a:cxn ang="0">
                <a:pos x="10" y="73"/>
              </a:cxn>
              <a:cxn ang="0">
                <a:pos x="35" y="35"/>
              </a:cxn>
              <a:cxn ang="0">
                <a:pos x="71" y="10"/>
              </a:cxn>
              <a:cxn ang="0">
                <a:pos x="114" y="1"/>
              </a:cxn>
              <a:cxn ang="0">
                <a:pos x="158" y="11"/>
              </a:cxn>
              <a:cxn ang="0">
                <a:pos x="193" y="37"/>
              </a:cxn>
              <a:cxn ang="0">
                <a:pos x="216" y="76"/>
              </a:cxn>
              <a:cxn ang="0">
                <a:pos x="201" y="79"/>
              </a:cxn>
              <a:cxn ang="0">
                <a:pos x="180" y="46"/>
              </a:cxn>
              <a:cxn ang="0">
                <a:pos x="149" y="24"/>
              </a:cxn>
              <a:cxn ang="0">
                <a:pos x="111" y="16"/>
              </a:cxn>
              <a:cxn ang="0">
                <a:pos x="74" y="25"/>
              </a:cxn>
              <a:cxn ang="0">
                <a:pos x="44" y="48"/>
              </a:cxn>
              <a:cxn ang="0">
                <a:pos x="23" y="82"/>
              </a:cxn>
              <a:cxn ang="0">
                <a:pos x="16" y="122"/>
              </a:cxn>
              <a:cxn ang="0">
                <a:pos x="24" y="163"/>
              </a:cxn>
              <a:cxn ang="0">
                <a:pos x="46" y="195"/>
              </a:cxn>
              <a:cxn ang="0">
                <a:pos x="77" y="217"/>
              </a:cxn>
              <a:cxn ang="0">
                <a:pos x="114" y="225"/>
              </a:cxn>
              <a:cxn ang="0">
                <a:pos x="152" y="216"/>
              </a:cxn>
              <a:cxn ang="0">
                <a:pos x="182" y="193"/>
              </a:cxn>
              <a:cxn ang="0">
                <a:pos x="202" y="160"/>
              </a:cxn>
              <a:cxn ang="0">
                <a:pos x="209" y="119"/>
              </a:cxn>
              <a:cxn ang="0">
                <a:pos x="201" y="79"/>
              </a:cxn>
            </a:cxnLst>
            <a:rect l="0" t="0" r="r" b="b"/>
            <a:pathLst>
              <a:path w="225" h="241">
                <a:moveTo>
                  <a:pt x="224" y="119"/>
                </a:moveTo>
                <a:cubicBezTo>
                  <a:pt x="225" y="120"/>
                  <a:pt x="225" y="121"/>
                  <a:pt x="224" y="122"/>
                </a:cubicBezTo>
                <a:lnTo>
                  <a:pt x="216" y="166"/>
                </a:lnTo>
                <a:cubicBezTo>
                  <a:pt x="216" y="167"/>
                  <a:pt x="216" y="168"/>
                  <a:pt x="215" y="169"/>
                </a:cubicBezTo>
                <a:lnTo>
                  <a:pt x="193" y="204"/>
                </a:lnTo>
                <a:cubicBezTo>
                  <a:pt x="193" y="205"/>
                  <a:pt x="192" y="205"/>
                  <a:pt x="191" y="206"/>
                </a:cubicBezTo>
                <a:lnTo>
                  <a:pt x="158" y="230"/>
                </a:lnTo>
                <a:cubicBezTo>
                  <a:pt x="157" y="231"/>
                  <a:pt x="156" y="231"/>
                  <a:pt x="155" y="231"/>
                </a:cubicBezTo>
                <a:lnTo>
                  <a:pt x="114" y="240"/>
                </a:lnTo>
                <a:cubicBezTo>
                  <a:pt x="113" y="241"/>
                  <a:pt x="112" y="241"/>
                  <a:pt x="111" y="240"/>
                </a:cubicBezTo>
                <a:lnTo>
                  <a:pt x="71" y="231"/>
                </a:lnTo>
                <a:cubicBezTo>
                  <a:pt x="70" y="231"/>
                  <a:pt x="69" y="231"/>
                  <a:pt x="68" y="230"/>
                </a:cubicBezTo>
                <a:lnTo>
                  <a:pt x="35" y="206"/>
                </a:lnTo>
                <a:cubicBezTo>
                  <a:pt x="34" y="205"/>
                  <a:pt x="33" y="205"/>
                  <a:pt x="33" y="204"/>
                </a:cubicBezTo>
                <a:lnTo>
                  <a:pt x="10" y="169"/>
                </a:lnTo>
                <a:cubicBezTo>
                  <a:pt x="9" y="168"/>
                  <a:pt x="9" y="167"/>
                  <a:pt x="9" y="166"/>
                </a:cubicBezTo>
                <a:lnTo>
                  <a:pt x="1" y="122"/>
                </a:lnTo>
                <a:cubicBezTo>
                  <a:pt x="0" y="121"/>
                  <a:pt x="0" y="120"/>
                  <a:pt x="1" y="119"/>
                </a:cubicBezTo>
                <a:lnTo>
                  <a:pt x="9" y="76"/>
                </a:lnTo>
                <a:cubicBezTo>
                  <a:pt x="9" y="75"/>
                  <a:pt x="9" y="74"/>
                  <a:pt x="10" y="73"/>
                </a:cubicBezTo>
                <a:lnTo>
                  <a:pt x="33" y="37"/>
                </a:lnTo>
                <a:cubicBezTo>
                  <a:pt x="33" y="36"/>
                  <a:pt x="34" y="36"/>
                  <a:pt x="35" y="35"/>
                </a:cubicBezTo>
                <a:lnTo>
                  <a:pt x="68" y="11"/>
                </a:lnTo>
                <a:cubicBezTo>
                  <a:pt x="69" y="10"/>
                  <a:pt x="70" y="10"/>
                  <a:pt x="71" y="10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10"/>
                </a:lnTo>
                <a:cubicBezTo>
                  <a:pt x="156" y="10"/>
                  <a:pt x="157" y="10"/>
                  <a:pt x="158" y="11"/>
                </a:cubicBezTo>
                <a:lnTo>
                  <a:pt x="191" y="35"/>
                </a:lnTo>
                <a:cubicBezTo>
                  <a:pt x="192" y="36"/>
                  <a:pt x="193" y="36"/>
                  <a:pt x="193" y="37"/>
                </a:cubicBezTo>
                <a:lnTo>
                  <a:pt x="215" y="73"/>
                </a:lnTo>
                <a:cubicBezTo>
                  <a:pt x="216" y="74"/>
                  <a:pt x="216" y="75"/>
                  <a:pt x="216" y="76"/>
                </a:cubicBezTo>
                <a:lnTo>
                  <a:pt x="224" y="119"/>
                </a:lnTo>
                <a:close/>
                <a:moveTo>
                  <a:pt x="201" y="79"/>
                </a:moveTo>
                <a:lnTo>
                  <a:pt x="202" y="82"/>
                </a:lnTo>
                <a:lnTo>
                  <a:pt x="180" y="46"/>
                </a:lnTo>
                <a:lnTo>
                  <a:pt x="182" y="48"/>
                </a:lnTo>
                <a:lnTo>
                  <a:pt x="149" y="24"/>
                </a:lnTo>
                <a:lnTo>
                  <a:pt x="152" y="25"/>
                </a:lnTo>
                <a:lnTo>
                  <a:pt x="111" y="16"/>
                </a:lnTo>
                <a:lnTo>
                  <a:pt x="114" y="16"/>
                </a:lnTo>
                <a:lnTo>
                  <a:pt x="74" y="25"/>
                </a:lnTo>
                <a:lnTo>
                  <a:pt x="77" y="24"/>
                </a:lnTo>
                <a:lnTo>
                  <a:pt x="44" y="48"/>
                </a:lnTo>
                <a:lnTo>
                  <a:pt x="46" y="46"/>
                </a:lnTo>
                <a:lnTo>
                  <a:pt x="23" y="82"/>
                </a:lnTo>
                <a:lnTo>
                  <a:pt x="24" y="79"/>
                </a:lnTo>
                <a:lnTo>
                  <a:pt x="16" y="122"/>
                </a:lnTo>
                <a:lnTo>
                  <a:pt x="16" y="119"/>
                </a:lnTo>
                <a:lnTo>
                  <a:pt x="24" y="163"/>
                </a:lnTo>
                <a:lnTo>
                  <a:pt x="23" y="160"/>
                </a:lnTo>
                <a:lnTo>
                  <a:pt x="46" y="195"/>
                </a:lnTo>
                <a:lnTo>
                  <a:pt x="44" y="193"/>
                </a:lnTo>
                <a:lnTo>
                  <a:pt x="77" y="217"/>
                </a:lnTo>
                <a:lnTo>
                  <a:pt x="74" y="216"/>
                </a:lnTo>
                <a:lnTo>
                  <a:pt x="114" y="225"/>
                </a:lnTo>
                <a:lnTo>
                  <a:pt x="111" y="225"/>
                </a:lnTo>
                <a:lnTo>
                  <a:pt x="152" y="216"/>
                </a:lnTo>
                <a:lnTo>
                  <a:pt x="149" y="217"/>
                </a:lnTo>
                <a:lnTo>
                  <a:pt x="182" y="193"/>
                </a:lnTo>
                <a:lnTo>
                  <a:pt x="180" y="195"/>
                </a:lnTo>
                <a:lnTo>
                  <a:pt x="202" y="160"/>
                </a:lnTo>
                <a:lnTo>
                  <a:pt x="201" y="163"/>
                </a:lnTo>
                <a:lnTo>
                  <a:pt x="209" y="119"/>
                </a:lnTo>
                <a:lnTo>
                  <a:pt x="209" y="122"/>
                </a:lnTo>
                <a:lnTo>
                  <a:pt x="201" y="79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1" name="Rectangle 165"/>
          <p:cNvSpPr>
            <a:spLocks noChangeArrowheads="1"/>
          </p:cNvSpPr>
          <p:nvPr/>
        </p:nvSpPr>
        <p:spPr bwMode="auto">
          <a:xfrm>
            <a:off x="5835957" y="2007512"/>
            <a:ext cx="2469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American Indian/Alaskan Native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62" name="Freeform 166"/>
          <p:cNvSpPr>
            <a:spLocks/>
          </p:cNvSpPr>
          <p:nvPr/>
        </p:nvSpPr>
        <p:spPr bwMode="auto">
          <a:xfrm>
            <a:off x="5466069" y="2424569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3" name="Freeform 167"/>
          <p:cNvSpPr>
            <a:spLocks/>
          </p:cNvSpPr>
          <p:nvPr/>
        </p:nvSpPr>
        <p:spPr bwMode="auto">
          <a:xfrm>
            <a:off x="5537507" y="2381706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4" name="Freeform 168"/>
          <p:cNvSpPr>
            <a:spLocks noEditPoints="1"/>
          </p:cNvSpPr>
          <p:nvPr/>
        </p:nvSpPr>
        <p:spPr bwMode="auto">
          <a:xfrm>
            <a:off x="5532744" y="2376944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9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0" y="107"/>
                  <a:pt x="0" y="102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9" y="102"/>
                  <a:pt x="209" y="107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5" name="Rectangle 169"/>
          <p:cNvSpPr>
            <a:spLocks noChangeArrowheads="1"/>
          </p:cNvSpPr>
          <p:nvPr/>
        </p:nvSpPr>
        <p:spPr bwMode="auto">
          <a:xfrm>
            <a:off x="5835957" y="2299156"/>
            <a:ext cx="16292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Asian/Pacific Islander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66" name="Freeform 170"/>
          <p:cNvSpPr>
            <a:spLocks/>
          </p:cNvSpPr>
          <p:nvPr/>
        </p:nvSpPr>
        <p:spPr bwMode="auto">
          <a:xfrm>
            <a:off x="5466069" y="2795588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7" name="Freeform 171"/>
          <p:cNvSpPr>
            <a:spLocks noEditPoints="1"/>
          </p:cNvSpPr>
          <p:nvPr/>
        </p:nvSpPr>
        <p:spPr bwMode="auto">
          <a:xfrm>
            <a:off x="5534332" y="2749550"/>
            <a:ext cx="130175" cy="130175"/>
          </a:xfrm>
          <a:custGeom>
            <a:avLst/>
            <a:gdLst/>
            <a:ahLst/>
            <a:cxnLst>
              <a:cxn ang="0">
                <a:pos x="78" y="82"/>
              </a:cxn>
              <a:cxn ang="0">
                <a:pos x="0" y="4"/>
              </a:cxn>
              <a:cxn ang="0">
                <a:pos x="4" y="0"/>
              </a:cxn>
              <a:cxn ang="0">
                <a:pos x="82" y="78"/>
              </a:cxn>
              <a:cxn ang="0">
                <a:pos x="78" y="82"/>
              </a:cxn>
              <a:cxn ang="0">
                <a:pos x="41" y="2"/>
              </a:cxn>
              <a:cxn ang="0">
                <a:pos x="41" y="80"/>
              </a:cxn>
              <a:cxn ang="0">
                <a:pos x="35" y="80"/>
              </a:cxn>
              <a:cxn ang="0">
                <a:pos x="35" y="2"/>
              </a:cxn>
              <a:cxn ang="0">
                <a:pos x="41" y="2"/>
              </a:cxn>
              <a:cxn ang="0">
                <a:pos x="0" y="78"/>
              </a:cxn>
              <a:cxn ang="0">
                <a:pos x="78" y="0"/>
              </a:cxn>
              <a:cxn ang="0">
                <a:pos x="82" y="4"/>
              </a:cxn>
              <a:cxn ang="0">
                <a:pos x="4" y="82"/>
              </a:cxn>
              <a:cxn ang="0">
                <a:pos x="0" y="78"/>
              </a:cxn>
            </a:cxnLst>
            <a:rect l="0" t="0" r="r" b="b"/>
            <a:pathLst>
              <a:path w="82" h="82">
                <a:moveTo>
                  <a:pt x="78" y="82"/>
                </a:moveTo>
                <a:lnTo>
                  <a:pt x="0" y="4"/>
                </a:lnTo>
                <a:lnTo>
                  <a:pt x="4" y="0"/>
                </a:lnTo>
                <a:lnTo>
                  <a:pt x="82" y="78"/>
                </a:lnTo>
                <a:lnTo>
                  <a:pt x="78" y="82"/>
                </a:lnTo>
                <a:close/>
                <a:moveTo>
                  <a:pt x="41" y="2"/>
                </a:moveTo>
                <a:lnTo>
                  <a:pt x="41" y="80"/>
                </a:lnTo>
                <a:lnTo>
                  <a:pt x="35" y="80"/>
                </a:lnTo>
                <a:lnTo>
                  <a:pt x="35" y="2"/>
                </a:lnTo>
                <a:lnTo>
                  <a:pt x="41" y="2"/>
                </a:lnTo>
                <a:close/>
                <a:moveTo>
                  <a:pt x="0" y="78"/>
                </a:moveTo>
                <a:lnTo>
                  <a:pt x="78" y="0"/>
                </a:lnTo>
                <a:lnTo>
                  <a:pt x="82" y="4"/>
                </a:lnTo>
                <a:lnTo>
                  <a:pt x="4" y="82"/>
                </a:lnTo>
                <a:lnTo>
                  <a:pt x="0" y="78"/>
                </a:ln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8" name="Rectangle 172"/>
          <p:cNvSpPr>
            <a:spLocks noChangeArrowheads="1"/>
          </p:cNvSpPr>
          <p:nvPr/>
        </p:nvSpPr>
        <p:spPr bwMode="auto">
          <a:xfrm>
            <a:off x="5848589" y="2680156"/>
            <a:ext cx="777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Black, non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69" name="Rectangle 173"/>
          <p:cNvSpPr>
            <a:spLocks noChangeArrowheads="1"/>
          </p:cNvSpPr>
          <p:nvPr/>
        </p:nvSpPr>
        <p:spPr bwMode="auto">
          <a:xfrm>
            <a:off x="6656081" y="2680156"/>
            <a:ext cx="561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-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0" name="Rectangle 174"/>
          <p:cNvSpPr>
            <a:spLocks noChangeArrowheads="1"/>
          </p:cNvSpPr>
          <p:nvPr/>
        </p:nvSpPr>
        <p:spPr bwMode="auto">
          <a:xfrm>
            <a:off x="6712187" y="2689681"/>
            <a:ext cx="6636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Hispanic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1" name="Freeform 175"/>
          <p:cNvSpPr>
            <a:spLocks/>
          </p:cNvSpPr>
          <p:nvPr/>
        </p:nvSpPr>
        <p:spPr bwMode="auto">
          <a:xfrm>
            <a:off x="5466069" y="3123069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2" name="Freeform 176"/>
          <p:cNvSpPr>
            <a:spLocks/>
          </p:cNvSpPr>
          <p:nvPr/>
        </p:nvSpPr>
        <p:spPr bwMode="auto">
          <a:xfrm>
            <a:off x="5537507" y="3080206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3" name="Freeform 177"/>
          <p:cNvSpPr>
            <a:spLocks noEditPoints="1"/>
          </p:cNvSpPr>
          <p:nvPr/>
        </p:nvSpPr>
        <p:spPr bwMode="auto">
          <a:xfrm>
            <a:off x="5532744" y="3075444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7"/>
              </a:cxn>
              <a:cxn ang="0">
                <a:pos x="207" y="205"/>
              </a:cxn>
              <a:cxn ang="0">
                <a:pos x="200" y="208"/>
              </a:cxn>
              <a:cxn ang="0">
                <a:pos x="8" y="208"/>
              </a:cxn>
              <a:cxn ang="0">
                <a:pos x="2" y="205"/>
              </a:cxn>
              <a:cxn ang="0">
                <a:pos x="1" y="197"/>
              </a:cxn>
              <a:cxn ang="0">
                <a:pos x="97" y="5"/>
              </a:cxn>
              <a:cxn ang="0">
                <a:pos x="16" y="204"/>
              </a:cxn>
              <a:cxn ang="0">
                <a:pos x="8" y="192"/>
              </a:cxn>
              <a:cxn ang="0">
                <a:pos x="200" y="192"/>
              </a:cxn>
              <a:cxn ang="0">
                <a:pos x="193" y="204"/>
              </a:cxn>
              <a:cxn ang="0">
                <a:pos x="97" y="12"/>
              </a:cxn>
              <a:cxn ang="0">
                <a:pos x="112" y="12"/>
              </a:cxn>
              <a:cxn ang="0">
                <a:pos x="16" y="204"/>
              </a:cxn>
            </a:cxnLst>
            <a:rect l="0" t="0" r="r" b="b"/>
            <a:pathLst>
              <a:path w="209" h="208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7"/>
                </a:lnTo>
                <a:cubicBezTo>
                  <a:pt x="209" y="199"/>
                  <a:pt x="209" y="202"/>
                  <a:pt x="207" y="205"/>
                </a:cubicBezTo>
                <a:cubicBezTo>
                  <a:pt x="206" y="207"/>
                  <a:pt x="203" y="208"/>
                  <a:pt x="200" y="208"/>
                </a:cubicBezTo>
                <a:lnTo>
                  <a:pt x="8" y="208"/>
                </a:lnTo>
                <a:cubicBezTo>
                  <a:pt x="6" y="208"/>
                  <a:pt x="3" y="207"/>
                  <a:pt x="2" y="205"/>
                </a:cubicBezTo>
                <a:cubicBezTo>
                  <a:pt x="0" y="202"/>
                  <a:pt x="0" y="199"/>
                  <a:pt x="1" y="197"/>
                </a:cubicBezTo>
                <a:lnTo>
                  <a:pt x="97" y="5"/>
                </a:lnTo>
                <a:close/>
                <a:moveTo>
                  <a:pt x="16" y="204"/>
                </a:moveTo>
                <a:lnTo>
                  <a:pt x="8" y="192"/>
                </a:lnTo>
                <a:lnTo>
                  <a:pt x="200" y="192"/>
                </a:lnTo>
                <a:lnTo>
                  <a:pt x="193" y="204"/>
                </a:lnTo>
                <a:lnTo>
                  <a:pt x="97" y="12"/>
                </a:lnTo>
                <a:lnTo>
                  <a:pt x="112" y="12"/>
                </a:lnTo>
                <a:lnTo>
                  <a:pt x="16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4" name="Rectangle 178"/>
          <p:cNvSpPr>
            <a:spLocks noChangeArrowheads="1"/>
          </p:cNvSpPr>
          <p:nvPr/>
        </p:nvSpPr>
        <p:spPr bwMode="auto">
          <a:xfrm>
            <a:off x="5848589" y="3038931"/>
            <a:ext cx="8245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White, non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5" name="Rectangle 179"/>
          <p:cNvSpPr>
            <a:spLocks noChangeArrowheads="1"/>
          </p:cNvSpPr>
          <p:nvPr/>
        </p:nvSpPr>
        <p:spPr bwMode="auto">
          <a:xfrm>
            <a:off x="6705600" y="3019425"/>
            <a:ext cx="561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-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6" name="Rectangle 180"/>
          <p:cNvSpPr>
            <a:spLocks noChangeArrowheads="1"/>
          </p:cNvSpPr>
          <p:nvPr/>
        </p:nvSpPr>
        <p:spPr bwMode="auto">
          <a:xfrm>
            <a:off x="6788387" y="3038931"/>
            <a:ext cx="6636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Hispanic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7" name="Freeform 181"/>
          <p:cNvSpPr>
            <a:spLocks/>
          </p:cNvSpPr>
          <p:nvPr/>
        </p:nvSpPr>
        <p:spPr bwMode="auto">
          <a:xfrm>
            <a:off x="5466069" y="3452813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9E5ECE"/>
          </a:solidFill>
          <a:ln w="9525" cap="flat">
            <a:solidFill>
              <a:srgbClr val="9E5ECE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8" name="Rectangle 182"/>
          <p:cNvSpPr>
            <a:spLocks noChangeArrowheads="1"/>
          </p:cNvSpPr>
          <p:nvPr/>
        </p:nvSpPr>
        <p:spPr bwMode="auto">
          <a:xfrm>
            <a:off x="5537507" y="340995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9" name="Freeform 183"/>
          <p:cNvSpPr>
            <a:spLocks noEditPoints="1"/>
          </p:cNvSpPr>
          <p:nvPr/>
        </p:nvSpPr>
        <p:spPr bwMode="auto">
          <a:xfrm>
            <a:off x="5532744" y="340518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80" name="Rectangle 184"/>
          <p:cNvSpPr>
            <a:spLocks noChangeArrowheads="1"/>
          </p:cNvSpPr>
          <p:nvPr/>
        </p:nvSpPr>
        <p:spPr bwMode="auto">
          <a:xfrm>
            <a:off x="5873987" y="3365956"/>
            <a:ext cx="6636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Hispanic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381000" y="6172201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</a:p>
        </p:txBody>
      </p:sp>
      <p:sp>
        <p:nvSpPr>
          <p:cNvPr id="187" name="Text Box 5"/>
          <p:cNvSpPr txBox="1">
            <a:spLocks noChangeArrowheads="1"/>
          </p:cNvSpPr>
          <p:nvPr/>
        </p:nvSpPr>
        <p:spPr bwMode="auto">
          <a:xfrm>
            <a:off x="381000" y="6011660"/>
            <a:ext cx="4452128" cy="2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pPr defTabSz="820738" eaLnBrk="0" hangingPunct="0"/>
            <a:r>
              <a:rPr lang="en-US" sz="1000" dirty="0">
                <a:solidFill>
                  <a:schemeClr val="bg2"/>
                </a:solidFill>
              </a:rPr>
              <a:t>* Until 1995, acute hepatitis C was reported as </a:t>
            </a:r>
            <a:r>
              <a:rPr lang="en-US" sz="1000" dirty="0" smtClean="0">
                <a:solidFill>
                  <a:schemeClr val="bg2"/>
                </a:solidFill>
              </a:rPr>
              <a:t>“acute hepatitis, non-A /non-B.”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4.5. Distribution of risk exposures/behaviors associated with acute hepatitis C — United States, 2009</a:t>
            </a:r>
            <a:endParaRPr lang="en-US" sz="24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57150"/>
            <a:r>
              <a:rPr lang="en-US" sz="900" dirty="0" smtClean="0">
                <a:solidFill>
                  <a:schemeClr val="bg2"/>
                </a:solidFill>
              </a:rPr>
              <a:t>*Includes case reports indicating the presence of at least one of the following risks 6 weeks to 6 months prior to onset of acute, symptomatic hepatitis C:  1) using injection drugs; 2) having sexual contact with suspected/confirmed hepatitis C patient; 3) being a man who has sex with men; 4) having multiple sex partners concurrently; 5) having household contact with suspected/confirmed hepatitis C patient; 6) having had occupational exposure to blood; 7) being a hemodialysis patient; 8) having received a blood transfusion; 9)  having sustained a percutaneous injury; and 10) having undergone surgery.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419475" y="1600200"/>
            <a:ext cx="1897063" cy="3194050"/>
          </a:xfrm>
          <a:custGeom>
            <a:avLst/>
            <a:gdLst/>
            <a:ahLst/>
            <a:cxnLst>
              <a:cxn ang="0">
                <a:pos x="1128" y="5364"/>
              </a:cxn>
              <a:cxn ang="0">
                <a:pos x="2564" y="1673"/>
              </a:cxn>
              <a:cxn ang="0">
                <a:pos x="0" y="0"/>
              </a:cxn>
              <a:cxn ang="0">
                <a:pos x="0" y="2800"/>
              </a:cxn>
              <a:cxn ang="0">
                <a:pos x="1128" y="5364"/>
              </a:cxn>
            </a:cxnLst>
            <a:rect l="0" t="0" r="r" b="b"/>
            <a:pathLst>
              <a:path w="3186" h="5364">
                <a:moveTo>
                  <a:pt x="1128" y="5364"/>
                </a:moveTo>
                <a:cubicBezTo>
                  <a:pt x="2543" y="4741"/>
                  <a:pt x="3186" y="3089"/>
                  <a:pt x="2564" y="1673"/>
                </a:cubicBezTo>
                <a:cubicBezTo>
                  <a:pt x="2117" y="657"/>
                  <a:pt x="1111" y="0"/>
                  <a:pt x="0" y="0"/>
                </a:cubicBezTo>
                <a:lnTo>
                  <a:pt x="0" y="2800"/>
                </a:lnTo>
                <a:lnTo>
                  <a:pt x="1128" y="5364"/>
                </a:lnTo>
                <a:close/>
              </a:path>
            </a:pathLst>
          </a:custGeom>
          <a:solidFill>
            <a:srgbClr val="0070C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2214563" y="3267075"/>
            <a:ext cx="1876425" cy="1808163"/>
          </a:xfrm>
          <a:custGeom>
            <a:avLst/>
            <a:gdLst/>
            <a:ahLst/>
            <a:cxnLst>
              <a:cxn ang="0">
                <a:pos x="0" y="1934"/>
              </a:cxn>
              <a:cxn ang="0">
                <a:pos x="3153" y="2564"/>
              </a:cxn>
              <a:cxn ang="0">
                <a:pos x="2025" y="0"/>
              </a:cxn>
              <a:cxn ang="0">
                <a:pos x="0" y="1934"/>
              </a:cxn>
            </a:cxnLst>
            <a:rect l="0" t="0" r="r" b="b"/>
            <a:pathLst>
              <a:path w="3153" h="3038">
                <a:moveTo>
                  <a:pt x="0" y="1934"/>
                </a:moveTo>
                <a:cubicBezTo>
                  <a:pt x="814" y="2786"/>
                  <a:pt x="2074" y="3038"/>
                  <a:pt x="3153" y="2564"/>
                </a:cubicBezTo>
                <a:lnTo>
                  <a:pt x="2025" y="0"/>
                </a:lnTo>
                <a:lnTo>
                  <a:pt x="0" y="193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1752600" y="1600200"/>
            <a:ext cx="1666875" cy="2817813"/>
          </a:xfrm>
          <a:custGeom>
            <a:avLst/>
            <a:gdLst/>
            <a:ahLst/>
            <a:cxnLst>
              <a:cxn ang="0">
                <a:pos x="2800" y="0"/>
              </a:cxn>
              <a:cxn ang="0">
                <a:pos x="0" y="2800"/>
              </a:cxn>
              <a:cxn ang="0">
                <a:pos x="775" y="4734"/>
              </a:cxn>
              <a:cxn ang="0">
                <a:pos x="2800" y="2800"/>
              </a:cxn>
              <a:cxn ang="0">
                <a:pos x="2800" y="0"/>
              </a:cxn>
            </a:cxnLst>
            <a:rect l="0" t="0" r="r" b="b"/>
            <a:pathLst>
              <a:path w="2800" h="4734">
                <a:moveTo>
                  <a:pt x="2800" y="0"/>
                </a:moveTo>
                <a:cubicBezTo>
                  <a:pt x="1254" y="0"/>
                  <a:pt x="0" y="1254"/>
                  <a:pt x="0" y="2800"/>
                </a:cubicBezTo>
                <a:cubicBezTo>
                  <a:pt x="0" y="3521"/>
                  <a:pt x="278" y="4213"/>
                  <a:pt x="775" y="4734"/>
                </a:cubicBezTo>
                <a:lnTo>
                  <a:pt x="2800" y="2800"/>
                </a:lnTo>
                <a:lnTo>
                  <a:pt x="2800" y="0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578350" y="2711450"/>
            <a:ext cx="36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339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59300" y="2987675"/>
            <a:ext cx="431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43%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990850" y="4265613"/>
            <a:ext cx="36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152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971800" y="4541838"/>
            <a:ext cx="431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20%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006600" y="2462213"/>
            <a:ext cx="36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290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987550" y="2738438"/>
            <a:ext cx="431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37%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943600" y="3015377"/>
            <a:ext cx="123825" cy="1238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127750" y="2954179"/>
            <a:ext cx="1332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Risk identified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*</a:t>
            </a:r>
            <a:endParaRPr kumimoji="0" lang="en-US" sz="1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943600" y="3436223"/>
            <a:ext cx="123825" cy="1238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127750" y="3375025"/>
            <a:ext cx="1720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No risk identified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5943600"/>
            <a:ext cx="617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127750" y="3810000"/>
            <a:ext cx="1561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Risk data missing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5943600" y="3886200"/>
            <a:ext cx="123825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4.6a.  Acute hepatitis C reports*, 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by risk exposure</a:t>
            </a:r>
            <a:r>
              <a:rPr lang="en-US" sz="2800" cap="none" baseline="30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†</a:t>
            </a: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— United States, 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533400" y="57912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800" dirty="0" smtClean="0">
                <a:solidFill>
                  <a:schemeClr val="bg2"/>
                </a:solidFill>
              </a:rPr>
              <a:t>*A total of 781 case reports of hepatitis C were received in 2009.  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  <a:cs typeface="Arial" charset="0"/>
              </a:rPr>
              <a:t>†</a:t>
            </a:r>
            <a:r>
              <a:rPr lang="en-US" sz="800" dirty="0" smtClean="0">
                <a:solidFill>
                  <a:schemeClr val="bg2"/>
                </a:solidFill>
              </a:rPr>
              <a:t>More than one risk exposure may be indicated on each case report.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</a:rPr>
              <a:t> §</a:t>
            </a:r>
            <a:r>
              <a:rPr lang="en-US" sz="800" dirty="0" smtClean="0">
                <a:solidFill>
                  <a:schemeClr val="bg2"/>
                </a:solidFill>
              </a:rPr>
              <a:t>Risk data not reported.</a:t>
            </a:r>
          </a:p>
          <a:p>
            <a:pPr eaLnBrk="0" hangingPunct="0"/>
            <a:r>
              <a:rPr lang="en-US" sz="800" dirty="0" smtClean="0">
                <a:solidFill>
                  <a:schemeClr val="bg2"/>
                </a:solidFill>
                <a:cs typeface="Arial" charset="0"/>
              </a:rPr>
              <a:t>Source</a:t>
            </a:r>
            <a:r>
              <a:rPr lang="en-US" sz="800" dirty="0">
                <a:solidFill>
                  <a:schemeClr val="bg2"/>
                </a:solidFill>
                <a:cs typeface="Arial" charset="0"/>
              </a:rPr>
              <a:t>: National Notifiable Diseases Surveillance System (NNDSS)</a:t>
            </a:r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609601" y="1600200"/>
            <a:ext cx="7848601" cy="4106863"/>
            <a:chOff x="384" y="1008"/>
            <a:chExt cx="4944" cy="2587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8" y="1008"/>
              <a:ext cx="4800" cy="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952" y="1085"/>
              <a:ext cx="3212" cy="216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167"/>
                </a:cxn>
                <a:cxn ang="0">
                  <a:pos x="0" y="2167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10" y="0"/>
                </a:cxn>
                <a:cxn ang="0">
                  <a:pos x="810" y="2167"/>
                </a:cxn>
                <a:cxn ang="0">
                  <a:pos x="804" y="2167"/>
                </a:cxn>
                <a:cxn ang="0">
                  <a:pos x="804" y="0"/>
                </a:cxn>
                <a:cxn ang="0">
                  <a:pos x="810" y="0"/>
                </a:cxn>
                <a:cxn ang="0">
                  <a:pos x="1609" y="0"/>
                </a:cxn>
                <a:cxn ang="0">
                  <a:pos x="1609" y="2167"/>
                </a:cxn>
                <a:cxn ang="0">
                  <a:pos x="1604" y="2167"/>
                </a:cxn>
                <a:cxn ang="0">
                  <a:pos x="1604" y="0"/>
                </a:cxn>
                <a:cxn ang="0">
                  <a:pos x="1609" y="0"/>
                </a:cxn>
                <a:cxn ang="0">
                  <a:pos x="2408" y="0"/>
                </a:cxn>
                <a:cxn ang="0">
                  <a:pos x="2408" y="2167"/>
                </a:cxn>
                <a:cxn ang="0">
                  <a:pos x="2403" y="2167"/>
                </a:cxn>
                <a:cxn ang="0">
                  <a:pos x="2403" y="0"/>
                </a:cxn>
                <a:cxn ang="0">
                  <a:pos x="2408" y="0"/>
                </a:cxn>
                <a:cxn ang="0">
                  <a:pos x="3212" y="0"/>
                </a:cxn>
                <a:cxn ang="0">
                  <a:pos x="3212" y="2167"/>
                </a:cxn>
                <a:cxn ang="0">
                  <a:pos x="3207" y="2167"/>
                </a:cxn>
                <a:cxn ang="0">
                  <a:pos x="3207" y="0"/>
                </a:cxn>
                <a:cxn ang="0">
                  <a:pos x="3212" y="0"/>
                </a:cxn>
              </a:cxnLst>
              <a:rect l="0" t="0" r="r" b="b"/>
              <a:pathLst>
                <a:path w="3212" h="2167">
                  <a:moveTo>
                    <a:pt x="5" y="0"/>
                  </a:moveTo>
                  <a:lnTo>
                    <a:pt x="5" y="2167"/>
                  </a:lnTo>
                  <a:lnTo>
                    <a:pt x="0" y="216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810" y="0"/>
                  </a:moveTo>
                  <a:lnTo>
                    <a:pt x="810" y="2167"/>
                  </a:lnTo>
                  <a:lnTo>
                    <a:pt x="804" y="2167"/>
                  </a:lnTo>
                  <a:lnTo>
                    <a:pt x="804" y="0"/>
                  </a:lnTo>
                  <a:lnTo>
                    <a:pt x="810" y="0"/>
                  </a:lnTo>
                  <a:close/>
                  <a:moveTo>
                    <a:pt x="1609" y="0"/>
                  </a:moveTo>
                  <a:lnTo>
                    <a:pt x="1609" y="2167"/>
                  </a:lnTo>
                  <a:lnTo>
                    <a:pt x="1604" y="2167"/>
                  </a:lnTo>
                  <a:lnTo>
                    <a:pt x="1604" y="0"/>
                  </a:lnTo>
                  <a:lnTo>
                    <a:pt x="1609" y="0"/>
                  </a:lnTo>
                  <a:close/>
                  <a:moveTo>
                    <a:pt x="2408" y="0"/>
                  </a:moveTo>
                  <a:lnTo>
                    <a:pt x="2408" y="2167"/>
                  </a:lnTo>
                  <a:lnTo>
                    <a:pt x="2403" y="2167"/>
                  </a:lnTo>
                  <a:lnTo>
                    <a:pt x="2403" y="0"/>
                  </a:lnTo>
                  <a:lnTo>
                    <a:pt x="2408" y="0"/>
                  </a:lnTo>
                  <a:close/>
                  <a:moveTo>
                    <a:pt x="3212" y="0"/>
                  </a:moveTo>
                  <a:lnTo>
                    <a:pt x="3212" y="2167"/>
                  </a:lnTo>
                  <a:lnTo>
                    <a:pt x="3207" y="2167"/>
                  </a:lnTo>
                  <a:lnTo>
                    <a:pt x="3207" y="0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153" y="1126"/>
              <a:ext cx="476" cy="17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0"/>
                </a:cxn>
                <a:cxn ang="0">
                  <a:pos x="67" y="154"/>
                </a:cxn>
                <a:cxn ang="0">
                  <a:pos x="0" y="154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10" y="543"/>
                </a:cxn>
                <a:cxn ang="0">
                  <a:pos x="10" y="697"/>
                </a:cxn>
                <a:cxn ang="0">
                  <a:pos x="0" y="697"/>
                </a:cxn>
                <a:cxn ang="0">
                  <a:pos x="0" y="543"/>
                </a:cxn>
                <a:cxn ang="0">
                  <a:pos x="0" y="1086"/>
                </a:cxn>
                <a:cxn ang="0">
                  <a:pos x="476" y="1086"/>
                </a:cxn>
                <a:cxn ang="0">
                  <a:pos x="476" y="1240"/>
                </a:cxn>
                <a:cxn ang="0">
                  <a:pos x="0" y="1240"/>
                </a:cxn>
                <a:cxn ang="0">
                  <a:pos x="0" y="1086"/>
                </a:cxn>
                <a:cxn ang="0">
                  <a:pos x="0" y="1629"/>
                </a:cxn>
                <a:cxn ang="0">
                  <a:pos x="256" y="1629"/>
                </a:cxn>
                <a:cxn ang="0">
                  <a:pos x="256" y="1783"/>
                </a:cxn>
                <a:cxn ang="0">
                  <a:pos x="0" y="1783"/>
                </a:cxn>
                <a:cxn ang="0">
                  <a:pos x="0" y="1629"/>
                </a:cxn>
              </a:cxnLst>
              <a:rect l="0" t="0" r="r" b="b"/>
              <a:pathLst>
                <a:path w="476" h="1783">
                  <a:moveTo>
                    <a:pt x="0" y="0"/>
                  </a:moveTo>
                  <a:lnTo>
                    <a:pt x="67" y="0"/>
                  </a:lnTo>
                  <a:lnTo>
                    <a:pt x="67" y="154"/>
                  </a:lnTo>
                  <a:lnTo>
                    <a:pt x="0" y="154"/>
                  </a:lnTo>
                  <a:lnTo>
                    <a:pt x="0" y="0"/>
                  </a:lnTo>
                  <a:close/>
                  <a:moveTo>
                    <a:pt x="0" y="543"/>
                  </a:moveTo>
                  <a:lnTo>
                    <a:pt x="10" y="543"/>
                  </a:lnTo>
                  <a:lnTo>
                    <a:pt x="10" y="697"/>
                  </a:lnTo>
                  <a:lnTo>
                    <a:pt x="0" y="697"/>
                  </a:lnTo>
                  <a:lnTo>
                    <a:pt x="0" y="543"/>
                  </a:lnTo>
                  <a:close/>
                  <a:moveTo>
                    <a:pt x="0" y="1086"/>
                  </a:moveTo>
                  <a:lnTo>
                    <a:pt x="476" y="1086"/>
                  </a:lnTo>
                  <a:lnTo>
                    <a:pt x="476" y="1240"/>
                  </a:lnTo>
                  <a:lnTo>
                    <a:pt x="0" y="1240"/>
                  </a:lnTo>
                  <a:lnTo>
                    <a:pt x="0" y="1086"/>
                  </a:lnTo>
                  <a:close/>
                  <a:moveTo>
                    <a:pt x="0" y="1629"/>
                  </a:moveTo>
                  <a:lnTo>
                    <a:pt x="256" y="1629"/>
                  </a:lnTo>
                  <a:lnTo>
                    <a:pt x="256" y="1783"/>
                  </a:lnTo>
                  <a:lnTo>
                    <a:pt x="0" y="1783"/>
                  </a:lnTo>
                  <a:lnTo>
                    <a:pt x="0" y="1629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1153" y="1280"/>
              <a:ext cx="3222" cy="17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  <a:cxn ang="0">
                  <a:pos x="3222" y="158"/>
                </a:cxn>
                <a:cxn ang="0">
                  <a:pos x="0" y="158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2828" y="543"/>
                </a:cxn>
                <a:cxn ang="0">
                  <a:pos x="2828" y="696"/>
                </a:cxn>
                <a:cxn ang="0">
                  <a:pos x="0" y="696"/>
                </a:cxn>
                <a:cxn ang="0">
                  <a:pos x="0" y="543"/>
                </a:cxn>
                <a:cxn ang="0">
                  <a:pos x="0" y="1086"/>
                </a:cxn>
                <a:cxn ang="0">
                  <a:pos x="2203" y="1086"/>
                </a:cxn>
                <a:cxn ang="0">
                  <a:pos x="2203" y="1239"/>
                </a:cxn>
                <a:cxn ang="0">
                  <a:pos x="0" y="1239"/>
                </a:cxn>
                <a:cxn ang="0">
                  <a:pos x="0" y="1086"/>
                </a:cxn>
                <a:cxn ang="0">
                  <a:pos x="0" y="1629"/>
                </a:cxn>
                <a:cxn ang="0">
                  <a:pos x="2500" y="1629"/>
                </a:cxn>
                <a:cxn ang="0">
                  <a:pos x="2500" y="1782"/>
                </a:cxn>
                <a:cxn ang="0">
                  <a:pos x="0" y="1782"/>
                </a:cxn>
                <a:cxn ang="0">
                  <a:pos x="0" y="1629"/>
                </a:cxn>
              </a:cxnLst>
              <a:rect l="0" t="0" r="r" b="b"/>
              <a:pathLst>
                <a:path w="3222" h="1782">
                  <a:moveTo>
                    <a:pt x="0" y="0"/>
                  </a:moveTo>
                  <a:lnTo>
                    <a:pt x="3222" y="0"/>
                  </a:lnTo>
                  <a:lnTo>
                    <a:pt x="3222" y="158"/>
                  </a:lnTo>
                  <a:lnTo>
                    <a:pt x="0" y="158"/>
                  </a:lnTo>
                  <a:lnTo>
                    <a:pt x="0" y="0"/>
                  </a:lnTo>
                  <a:close/>
                  <a:moveTo>
                    <a:pt x="0" y="543"/>
                  </a:moveTo>
                  <a:lnTo>
                    <a:pt x="2828" y="543"/>
                  </a:lnTo>
                  <a:lnTo>
                    <a:pt x="2828" y="696"/>
                  </a:lnTo>
                  <a:lnTo>
                    <a:pt x="0" y="696"/>
                  </a:lnTo>
                  <a:lnTo>
                    <a:pt x="0" y="543"/>
                  </a:lnTo>
                  <a:close/>
                  <a:moveTo>
                    <a:pt x="0" y="1086"/>
                  </a:moveTo>
                  <a:lnTo>
                    <a:pt x="2203" y="1086"/>
                  </a:lnTo>
                  <a:lnTo>
                    <a:pt x="2203" y="1239"/>
                  </a:lnTo>
                  <a:lnTo>
                    <a:pt x="0" y="1239"/>
                  </a:lnTo>
                  <a:lnTo>
                    <a:pt x="0" y="1086"/>
                  </a:lnTo>
                  <a:close/>
                  <a:moveTo>
                    <a:pt x="0" y="1629"/>
                  </a:moveTo>
                  <a:lnTo>
                    <a:pt x="2500" y="1629"/>
                  </a:lnTo>
                  <a:lnTo>
                    <a:pt x="2500" y="1782"/>
                  </a:lnTo>
                  <a:lnTo>
                    <a:pt x="0" y="1782"/>
                  </a:lnTo>
                  <a:lnTo>
                    <a:pt x="0" y="1629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1153" y="1438"/>
              <a:ext cx="3581" cy="1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1" y="0"/>
                </a:cxn>
                <a:cxn ang="0">
                  <a:pos x="2971" y="154"/>
                </a:cxn>
                <a:cxn ang="0">
                  <a:pos x="0" y="154"/>
                </a:cxn>
                <a:cxn ang="0">
                  <a:pos x="0" y="0"/>
                </a:cxn>
                <a:cxn ang="0">
                  <a:pos x="0" y="538"/>
                </a:cxn>
                <a:cxn ang="0">
                  <a:pos x="3422" y="538"/>
                </a:cxn>
                <a:cxn ang="0">
                  <a:pos x="3422" y="697"/>
                </a:cxn>
                <a:cxn ang="0">
                  <a:pos x="0" y="697"/>
                </a:cxn>
                <a:cxn ang="0">
                  <a:pos x="0" y="538"/>
                </a:cxn>
                <a:cxn ang="0">
                  <a:pos x="0" y="1081"/>
                </a:cxn>
                <a:cxn ang="0">
                  <a:pos x="3581" y="1081"/>
                </a:cxn>
                <a:cxn ang="0">
                  <a:pos x="3581" y="1235"/>
                </a:cxn>
                <a:cxn ang="0">
                  <a:pos x="0" y="1235"/>
                </a:cxn>
                <a:cxn ang="0">
                  <a:pos x="0" y="1081"/>
                </a:cxn>
                <a:cxn ang="0">
                  <a:pos x="0" y="1624"/>
                </a:cxn>
                <a:cxn ang="0">
                  <a:pos x="3504" y="1624"/>
                </a:cxn>
                <a:cxn ang="0">
                  <a:pos x="3504" y="1778"/>
                </a:cxn>
                <a:cxn ang="0">
                  <a:pos x="0" y="1778"/>
                </a:cxn>
                <a:cxn ang="0">
                  <a:pos x="0" y="1624"/>
                </a:cxn>
              </a:cxnLst>
              <a:rect l="0" t="0" r="r" b="b"/>
              <a:pathLst>
                <a:path w="3581" h="1778">
                  <a:moveTo>
                    <a:pt x="0" y="0"/>
                  </a:moveTo>
                  <a:lnTo>
                    <a:pt x="2971" y="0"/>
                  </a:lnTo>
                  <a:lnTo>
                    <a:pt x="2971" y="154"/>
                  </a:lnTo>
                  <a:lnTo>
                    <a:pt x="0" y="154"/>
                  </a:lnTo>
                  <a:lnTo>
                    <a:pt x="0" y="0"/>
                  </a:lnTo>
                  <a:close/>
                  <a:moveTo>
                    <a:pt x="0" y="538"/>
                  </a:moveTo>
                  <a:lnTo>
                    <a:pt x="3422" y="538"/>
                  </a:lnTo>
                  <a:lnTo>
                    <a:pt x="3422" y="697"/>
                  </a:lnTo>
                  <a:lnTo>
                    <a:pt x="0" y="697"/>
                  </a:lnTo>
                  <a:lnTo>
                    <a:pt x="0" y="538"/>
                  </a:lnTo>
                  <a:close/>
                  <a:moveTo>
                    <a:pt x="0" y="1081"/>
                  </a:moveTo>
                  <a:lnTo>
                    <a:pt x="3581" y="1081"/>
                  </a:lnTo>
                  <a:lnTo>
                    <a:pt x="3581" y="1235"/>
                  </a:lnTo>
                  <a:lnTo>
                    <a:pt x="0" y="1235"/>
                  </a:lnTo>
                  <a:lnTo>
                    <a:pt x="0" y="1081"/>
                  </a:lnTo>
                  <a:close/>
                  <a:moveTo>
                    <a:pt x="0" y="1624"/>
                  </a:moveTo>
                  <a:lnTo>
                    <a:pt x="3504" y="1624"/>
                  </a:lnTo>
                  <a:lnTo>
                    <a:pt x="3504" y="1778"/>
                  </a:lnTo>
                  <a:lnTo>
                    <a:pt x="0" y="1778"/>
                  </a:lnTo>
                  <a:lnTo>
                    <a:pt x="0" y="162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48" y="1090"/>
              <a:ext cx="10" cy="2167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122" y="1085"/>
              <a:ext cx="62" cy="2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0"/>
                </a:cxn>
                <a:cxn ang="0">
                  <a:pos x="62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538"/>
                </a:cxn>
                <a:cxn ang="0">
                  <a:pos x="62" y="538"/>
                </a:cxn>
                <a:cxn ang="0">
                  <a:pos x="62" y="548"/>
                </a:cxn>
                <a:cxn ang="0">
                  <a:pos x="0" y="548"/>
                </a:cxn>
                <a:cxn ang="0">
                  <a:pos x="0" y="538"/>
                </a:cxn>
                <a:cxn ang="0">
                  <a:pos x="0" y="1081"/>
                </a:cxn>
                <a:cxn ang="0">
                  <a:pos x="62" y="1081"/>
                </a:cxn>
                <a:cxn ang="0">
                  <a:pos x="62" y="1091"/>
                </a:cxn>
                <a:cxn ang="0">
                  <a:pos x="0" y="1091"/>
                </a:cxn>
                <a:cxn ang="0">
                  <a:pos x="0" y="1081"/>
                </a:cxn>
                <a:cxn ang="0">
                  <a:pos x="0" y="1624"/>
                </a:cxn>
                <a:cxn ang="0">
                  <a:pos x="62" y="1624"/>
                </a:cxn>
                <a:cxn ang="0">
                  <a:pos x="62" y="1634"/>
                </a:cxn>
                <a:cxn ang="0">
                  <a:pos x="0" y="1634"/>
                </a:cxn>
                <a:cxn ang="0">
                  <a:pos x="0" y="1624"/>
                </a:cxn>
                <a:cxn ang="0">
                  <a:pos x="0" y="2167"/>
                </a:cxn>
                <a:cxn ang="0">
                  <a:pos x="62" y="2167"/>
                </a:cxn>
                <a:cxn ang="0">
                  <a:pos x="62" y="2177"/>
                </a:cxn>
                <a:cxn ang="0">
                  <a:pos x="0" y="2177"/>
                </a:cxn>
                <a:cxn ang="0">
                  <a:pos x="0" y="2167"/>
                </a:cxn>
              </a:cxnLst>
              <a:rect l="0" t="0" r="r" b="b"/>
              <a:pathLst>
                <a:path w="62" h="2177">
                  <a:moveTo>
                    <a:pt x="0" y="0"/>
                  </a:moveTo>
                  <a:lnTo>
                    <a:pt x="62" y="0"/>
                  </a:lnTo>
                  <a:lnTo>
                    <a:pt x="62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538"/>
                  </a:moveTo>
                  <a:lnTo>
                    <a:pt x="62" y="538"/>
                  </a:lnTo>
                  <a:lnTo>
                    <a:pt x="62" y="548"/>
                  </a:lnTo>
                  <a:lnTo>
                    <a:pt x="0" y="548"/>
                  </a:lnTo>
                  <a:lnTo>
                    <a:pt x="0" y="538"/>
                  </a:lnTo>
                  <a:close/>
                  <a:moveTo>
                    <a:pt x="0" y="1081"/>
                  </a:moveTo>
                  <a:lnTo>
                    <a:pt x="62" y="1081"/>
                  </a:lnTo>
                  <a:lnTo>
                    <a:pt x="62" y="1091"/>
                  </a:lnTo>
                  <a:lnTo>
                    <a:pt x="0" y="1091"/>
                  </a:lnTo>
                  <a:lnTo>
                    <a:pt x="0" y="1081"/>
                  </a:lnTo>
                  <a:close/>
                  <a:moveTo>
                    <a:pt x="0" y="1624"/>
                  </a:moveTo>
                  <a:lnTo>
                    <a:pt x="62" y="1624"/>
                  </a:lnTo>
                  <a:lnTo>
                    <a:pt x="62" y="1634"/>
                  </a:lnTo>
                  <a:lnTo>
                    <a:pt x="0" y="1634"/>
                  </a:lnTo>
                  <a:lnTo>
                    <a:pt x="0" y="1624"/>
                  </a:lnTo>
                  <a:close/>
                  <a:moveTo>
                    <a:pt x="0" y="2167"/>
                  </a:moveTo>
                  <a:lnTo>
                    <a:pt x="62" y="2167"/>
                  </a:lnTo>
                  <a:lnTo>
                    <a:pt x="62" y="2177"/>
                  </a:lnTo>
                  <a:lnTo>
                    <a:pt x="0" y="2177"/>
                  </a:lnTo>
                  <a:lnTo>
                    <a:pt x="0" y="2167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53" y="1085"/>
              <a:ext cx="4006" cy="5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255" y="1131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8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94" y="1669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94" y="2212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59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94" y="2755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32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69" y="128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402</a:t>
              </a: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475" y="1827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353</a:t>
              </a: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162" y="2365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275</a:t>
              </a: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311" y="2908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312</a:t>
              </a: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2546" y="1438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371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772" y="1981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427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49" y="252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447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08" y="306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437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07" y="1295"/>
              <a:ext cx="6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Occupation</a:t>
              </a: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640" y="1782"/>
              <a:ext cx="4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Dialysis</a:t>
              </a: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658" y="1940"/>
              <a:ext cx="4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patient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623" y="2381"/>
              <a:ext cx="4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Surgery</a:t>
              </a: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84" y="2919"/>
              <a:ext cx="6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Needle stick</a:t>
              </a: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1122" y="3312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865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2664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463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300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268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400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5067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493" y="1198"/>
              <a:ext cx="72" cy="7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595" y="1151"/>
              <a:ext cx="1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493" y="1469"/>
              <a:ext cx="72" cy="72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595" y="1423"/>
              <a:ext cx="16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No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4493" y="1741"/>
              <a:ext cx="72" cy="7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595" y="1694"/>
              <a:ext cx="4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Missing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5018" y="1694"/>
              <a:ext cx="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2000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</a:rPr>
                <a:t>§</a:t>
              </a:r>
              <a:endParaRPr kumimoji="0" lang="en-US" sz="1600" b="0" i="0" u="none" strike="noStrike" cap="none" normalizeH="0" baseline="2000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1139" y="3216"/>
              <a:ext cx="4006" cy="5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4240237" y="5544979"/>
            <a:ext cx="14747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Number of cases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9144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4.6b.  Acute hepatitis C reports*, 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by risk behavior</a:t>
            </a:r>
            <a:r>
              <a:rPr lang="en-US" sz="2800" cap="none" baseline="30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†</a:t>
            </a: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— United States, 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685800" y="5692914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800" dirty="0" smtClean="0">
                <a:solidFill>
                  <a:schemeClr val="bg2"/>
                </a:solidFill>
              </a:rPr>
              <a:t>*A total of 781 case reports of hepatitis C were received in 2009.  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  <a:cs typeface="Arial" charset="0"/>
              </a:rPr>
              <a:t>†</a:t>
            </a:r>
            <a:r>
              <a:rPr lang="en-US" sz="1200" baseline="30000" dirty="0" smtClean="0">
                <a:solidFill>
                  <a:schemeClr val="bg2"/>
                </a:solidFill>
              </a:rPr>
              <a:t> </a:t>
            </a:r>
            <a:r>
              <a:rPr lang="en-US" sz="800" dirty="0" smtClean="0">
                <a:solidFill>
                  <a:schemeClr val="bg2"/>
                </a:solidFill>
              </a:rPr>
              <a:t>More than one risk behavior may be indicated on each case report.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</a:rPr>
              <a:t>§</a:t>
            </a:r>
            <a:r>
              <a:rPr lang="en-US" sz="800" dirty="0" smtClean="0">
                <a:solidFill>
                  <a:schemeClr val="bg2"/>
                </a:solidFill>
              </a:rPr>
              <a:t>Risk data not reported. 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</a:rPr>
              <a:t>¶</a:t>
            </a:r>
            <a:r>
              <a:rPr lang="en-US" sz="800" dirty="0" smtClean="0">
                <a:solidFill>
                  <a:schemeClr val="bg2"/>
                </a:solidFill>
              </a:rPr>
              <a:t>A total of 397 hepatitis C cases were reported among males in 2009.</a:t>
            </a:r>
          </a:p>
          <a:p>
            <a:pPr eaLnBrk="0" hangingPunct="0"/>
            <a:r>
              <a:rPr lang="en-US" sz="800" dirty="0" smtClean="0">
                <a:solidFill>
                  <a:schemeClr val="bg2"/>
                </a:solidFill>
                <a:cs typeface="Arial" charset="0"/>
              </a:rPr>
              <a:t>Source</a:t>
            </a:r>
            <a:r>
              <a:rPr lang="en-US" sz="800" dirty="0">
                <a:solidFill>
                  <a:schemeClr val="bg2"/>
                </a:solidFill>
                <a:cs typeface="Arial" charset="0"/>
              </a:rPr>
              <a:t>: National Notifiable Diseases Surveillance System (NNDSS)</a:t>
            </a:r>
          </a:p>
        </p:txBody>
      </p:sp>
      <p:grpSp>
        <p:nvGrpSpPr>
          <p:cNvPr id="2053" name="Group 5"/>
          <p:cNvGrpSpPr>
            <a:grpSpLocks noChangeAspect="1"/>
          </p:cNvGrpSpPr>
          <p:nvPr/>
        </p:nvGrpSpPr>
        <p:grpSpPr bwMode="auto">
          <a:xfrm>
            <a:off x="304800" y="1371600"/>
            <a:ext cx="8200020" cy="4419600"/>
            <a:chOff x="480" y="864"/>
            <a:chExt cx="4952" cy="2669"/>
          </a:xfrm>
        </p:grpSpPr>
        <p:sp>
          <p:nvSpPr>
            <p:cNvPr id="20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0" y="864"/>
              <a:ext cx="4952" cy="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4" name="Freeform 6"/>
            <p:cNvSpPr>
              <a:spLocks noEditPoints="1"/>
            </p:cNvSpPr>
            <p:nvPr/>
          </p:nvSpPr>
          <p:spPr bwMode="auto">
            <a:xfrm>
              <a:off x="2330" y="943"/>
              <a:ext cx="2933" cy="22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236"/>
                </a:cxn>
                <a:cxn ang="0">
                  <a:pos x="0" y="2236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491" y="0"/>
                </a:cxn>
                <a:cxn ang="0">
                  <a:pos x="491" y="2236"/>
                </a:cxn>
                <a:cxn ang="0">
                  <a:pos x="486" y="2236"/>
                </a:cxn>
                <a:cxn ang="0">
                  <a:pos x="486" y="0"/>
                </a:cxn>
                <a:cxn ang="0">
                  <a:pos x="491" y="0"/>
                </a:cxn>
                <a:cxn ang="0">
                  <a:pos x="983" y="0"/>
                </a:cxn>
                <a:cxn ang="0">
                  <a:pos x="983" y="2236"/>
                </a:cxn>
                <a:cxn ang="0">
                  <a:pos x="977" y="2236"/>
                </a:cxn>
                <a:cxn ang="0">
                  <a:pos x="977" y="0"/>
                </a:cxn>
                <a:cxn ang="0">
                  <a:pos x="983" y="0"/>
                </a:cxn>
                <a:cxn ang="0">
                  <a:pos x="1469" y="0"/>
                </a:cxn>
                <a:cxn ang="0">
                  <a:pos x="1469" y="2236"/>
                </a:cxn>
                <a:cxn ang="0">
                  <a:pos x="1464" y="2236"/>
                </a:cxn>
                <a:cxn ang="0">
                  <a:pos x="1464" y="0"/>
                </a:cxn>
                <a:cxn ang="0">
                  <a:pos x="1469" y="0"/>
                </a:cxn>
                <a:cxn ang="0">
                  <a:pos x="1955" y="0"/>
                </a:cxn>
                <a:cxn ang="0">
                  <a:pos x="1955" y="2236"/>
                </a:cxn>
                <a:cxn ang="0">
                  <a:pos x="1950" y="2236"/>
                </a:cxn>
                <a:cxn ang="0">
                  <a:pos x="1950" y="0"/>
                </a:cxn>
                <a:cxn ang="0">
                  <a:pos x="1955" y="0"/>
                </a:cxn>
                <a:cxn ang="0">
                  <a:pos x="2441" y="0"/>
                </a:cxn>
                <a:cxn ang="0">
                  <a:pos x="2441" y="2236"/>
                </a:cxn>
                <a:cxn ang="0">
                  <a:pos x="2436" y="2236"/>
                </a:cxn>
                <a:cxn ang="0">
                  <a:pos x="2436" y="0"/>
                </a:cxn>
                <a:cxn ang="0">
                  <a:pos x="2441" y="0"/>
                </a:cxn>
                <a:cxn ang="0">
                  <a:pos x="2933" y="0"/>
                </a:cxn>
                <a:cxn ang="0">
                  <a:pos x="2933" y="2236"/>
                </a:cxn>
                <a:cxn ang="0">
                  <a:pos x="2928" y="2236"/>
                </a:cxn>
                <a:cxn ang="0">
                  <a:pos x="2928" y="0"/>
                </a:cxn>
                <a:cxn ang="0">
                  <a:pos x="2933" y="0"/>
                </a:cxn>
              </a:cxnLst>
              <a:rect l="0" t="0" r="r" b="b"/>
              <a:pathLst>
                <a:path w="2933" h="2236">
                  <a:moveTo>
                    <a:pt x="5" y="0"/>
                  </a:moveTo>
                  <a:lnTo>
                    <a:pt x="5" y="2236"/>
                  </a:lnTo>
                  <a:lnTo>
                    <a:pt x="0" y="22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491" y="0"/>
                  </a:moveTo>
                  <a:lnTo>
                    <a:pt x="491" y="2236"/>
                  </a:lnTo>
                  <a:lnTo>
                    <a:pt x="486" y="2236"/>
                  </a:lnTo>
                  <a:lnTo>
                    <a:pt x="486" y="0"/>
                  </a:lnTo>
                  <a:lnTo>
                    <a:pt x="491" y="0"/>
                  </a:lnTo>
                  <a:close/>
                  <a:moveTo>
                    <a:pt x="983" y="0"/>
                  </a:moveTo>
                  <a:lnTo>
                    <a:pt x="983" y="2236"/>
                  </a:lnTo>
                  <a:lnTo>
                    <a:pt x="977" y="2236"/>
                  </a:lnTo>
                  <a:lnTo>
                    <a:pt x="977" y="0"/>
                  </a:lnTo>
                  <a:lnTo>
                    <a:pt x="983" y="0"/>
                  </a:lnTo>
                  <a:close/>
                  <a:moveTo>
                    <a:pt x="1469" y="0"/>
                  </a:moveTo>
                  <a:lnTo>
                    <a:pt x="1469" y="2236"/>
                  </a:lnTo>
                  <a:lnTo>
                    <a:pt x="1464" y="2236"/>
                  </a:lnTo>
                  <a:lnTo>
                    <a:pt x="1464" y="0"/>
                  </a:lnTo>
                  <a:lnTo>
                    <a:pt x="1469" y="0"/>
                  </a:lnTo>
                  <a:close/>
                  <a:moveTo>
                    <a:pt x="1955" y="0"/>
                  </a:moveTo>
                  <a:lnTo>
                    <a:pt x="1955" y="2236"/>
                  </a:lnTo>
                  <a:lnTo>
                    <a:pt x="1950" y="2236"/>
                  </a:lnTo>
                  <a:lnTo>
                    <a:pt x="1950" y="0"/>
                  </a:lnTo>
                  <a:lnTo>
                    <a:pt x="1955" y="0"/>
                  </a:lnTo>
                  <a:close/>
                  <a:moveTo>
                    <a:pt x="2441" y="0"/>
                  </a:moveTo>
                  <a:lnTo>
                    <a:pt x="2441" y="2236"/>
                  </a:lnTo>
                  <a:lnTo>
                    <a:pt x="2436" y="2236"/>
                  </a:lnTo>
                  <a:lnTo>
                    <a:pt x="2436" y="0"/>
                  </a:lnTo>
                  <a:lnTo>
                    <a:pt x="2441" y="0"/>
                  </a:lnTo>
                  <a:close/>
                  <a:moveTo>
                    <a:pt x="2933" y="0"/>
                  </a:moveTo>
                  <a:lnTo>
                    <a:pt x="2933" y="2236"/>
                  </a:lnTo>
                  <a:lnTo>
                    <a:pt x="2928" y="2236"/>
                  </a:lnTo>
                  <a:lnTo>
                    <a:pt x="2928" y="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1844" y="980"/>
              <a:ext cx="1178" cy="1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8" y="0"/>
                </a:cxn>
                <a:cxn ang="0">
                  <a:pos x="1178" y="127"/>
                </a:cxn>
                <a:cxn ang="0">
                  <a:pos x="0" y="127"/>
                </a:cxn>
                <a:cxn ang="0">
                  <a:pos x="0" y="0"/>
                </a:cxn>
                <a:cxn ang="0">
                  <a:pos x="0" y="444"/>
                </a:cxn>
                <a:cxn ang="0">
                  <a:pos x="5" y="444"/>
                </a:cxn>
                <a:cxn ang="0">
                  <a:pos x="5" y="576"/>
                </a:cxn>
                <a:cxn ang="0">
                  <a:pos x="0" y="576"/>
                </a:cxn>
                <a:cxn ang="0">
                  <a:pos x="0" y="444"/>
                </a:cxn>
                <a:cxn ang="0">
                  <a:pos x="0" y="893"/>
                </a:cxn>
                <a:cxn ang="0">
                  <a:pos x="121" y="893"/>
                </a:cxn>
                <a:cxn ang="0">
                  <a:pos x="121" y="1020"/>
                </a:cxn>
                <a:cxn ang="0">
                  <a:pos x="0" y="1020"/>
                </a:cxn>
                <a:cxn ang="0">
                  <a:pos x="0" y="893"/>
                </a:cxn>
                <a:cxn ang="0">
                  <a:pos x="0" y="1343"/>
                </a:cxn>
                <a:cxn ang="0">
                  <a:pos x="459" y="1343"/>
                </a:cxn>
                <a:cxn ang="0">
                  <a:pos x="459" y="1470"/>
                </a:cxn>
                <a:cxn ang="0">
                  <a:pos x="0" y="1470"/>
                </a:cxn>
                <a:cxn ang="0">
                  <a:pos x="0" y="1343"/>
                </a:cxn>
                <a:cxn ang="0">
                  <a:pos x="0" y="1787"/>
                </a:cxn>
                <a:cxn ang="0">
                  <a:pos x="26" y="1787"/>
                </a:cxn>
                <a:cxn ang="0">
                  <a:pos x="26" y="1913"/>
                </a:cxn>
                <a:cxn ang="0">
                  <a:pos x="0" y="1913"/>
                </a:cxn>
                <a:cxn ang="0">
                  <a:pos x="0" y="1787"/>
                </a:cxn>
              </a:cxnLst>
              <a:rect l="0" t="0" r="r" b="b"/>
              <a:pathLst>
                <a:path w="1178" h="1913">
                  <a:moveTo>
                    <a:pt x="0" y="0"/>
                  </a:moveTo>
                  <a:lnTo>
                    <a:pt x="1178" y="0"/>
                  </a:lnTo>
                  <a:lnTo>
                    <a:pt x="1178" y="127"/>
                  </a:lnTo>
                  <a:lnTo>
                    <a:pt x="0" y="127"/>
                  </a:lnTo>
                  <a:lnTo>
                    <a:pt x="0" y="0"/>
                  </a:lnTo>
                  <a:close/>
                  <a:moveTo>
                    <a:pt x="0" y="444"/>
                  </a:moveTo>
                  <a:lnTo>
                    <a:pt x="5" y="444"/>
                  </a:lnTo>
                  <a:lnTo>
                    <a:pt x="5" y="576"/>
                  </a:lnTo>
                  <a:lnTo>
                    <a:pt x="0" y="576"/>
                  </a:lnTo>
                  <a:lnTo>
                    <a:pt x="0" y="444"/>
                  </a:lnTo>
                  <a:close/>
                  <a:moveTo>
                    <a:pt x="0" y="893"/>
                  </a:moveTo>
                  <a:lnTo>
                    <a:pt x="121" y="893"/>
                  </a:lnTo>
                  <a:lnTo>
                    <a:pt x="121" y="1020"/>
                  </a:lnTo>
                  <a:lnTo>
                    <a:pt x="0" y="1020"/>
                  </a:lnTo>
                  <a:lnTo>
                    <a:pt x="0" y="893"/>
                  </a:lnTo>
                  <a:close/>
                  <a:moveTo>
                    <a:pt x="0" y="1343"/>
                  </a:moveTo>
                  <a:lnTo>
                    <a:pt x="459" y="1343"/>
                  </a:lnTo>
                  <a:lnTo>
                    <a:pt x="459" y="1470"/>
                  </a:lnTo>
                  <a:lnTo>
                    <a:pt x="0" y="1470"/>
                  </a:lnTo>
                  <a:lnTo>
                    <a:pt x="0" y="1343"/>
                  </a:lnTo>
                  <a:close/>
                  <a:moveTo>
                    <a:pt x="0" y="1787"/>
                  </a:moveTo>
                  <a:lnTo>
                    <a:pt x="26" y="1787"/>
                  </a:lnTo>
                  <a:lnTo>
                    <a:pt x="26" y="1913"/>
                  </a:lnTo>
                  <a:lnTo>
                    <a:pt x="0" y="1913"/>
                  </a:lnTo>
                  <a:lnTo>
                    <a:pt x="0" y="1787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1844" y="1107"/>
              <a:ext cx="935" cy="19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5" y="0"/>
                </a:cxn>
                <a:cxn ang="0">
                  <a:pos x="935" y="127"/>
                </a:cxn>
                <a:cxn ang="0">
                  <a:pos x="0" y="127"/>
                </a:cxn>
                <a:cxn ang="0">
                  <a:pos x="0" y="0"/>
                </a:cxn>
                <a:cxn ang="0">
                  <a:pos x="0" y="449"/>
                </a:cxn>
                <a:cxn ang="0">
                  <a:pos x="227" y="449"/>
                </a:cxn>
                <a:cxn ang="0">
                  <a:pos x="227" y="576"/>
                </a:cxn>
                <a:cxn ang="0">
                  <a:pos x="0" y="576"/>
                </a:cxn>
                <a:cxn ang="0">
                  <a:pos x="0" y="449"/>
                </a:cxn>
                <a:cxn ang="0">
                  <a:pos x="0" y="893"/>
                </a:cxn>
                <a:cxn ang="0">
                  <a:pos x="623" y="893"/>
                </a:cxn>
                <a:cxn ang="0">
                  <a:pos x="623" y="1020"/>
                </a:cxn>
                <a:cxn ang="0">
                  <a:pos x="0" y="1020"/>
                </a:cxn>
                <a:cxn ang="0">
                  <a:pos x="0" y="893"/>
                </a:cxn>
                <a:cxn ang="0">
                  <a:pos x="0" y="1343"/>
                </a:cxn>
                <a:cxn ang="0">
                  <a:pos x="914" y="1343"/>
                </a:cxn>
                <a:cxn ang="0">
                  <a:pos x="914" y="1469"/>
                </a:cxn>
                <a:cxn ang="0">
                  <a:pos x="0" y="1469"/>
                </a:cxn>
                <a:cxn ang="0">
                  <a:pos x="0" y="1343"/>
                </a:cxn>
                <a:cxn ang="0">
                  <a:pos x="0" y="1786"/>
                </a:cxn>
                <a:cxn ang="0">
                  <a:pos x="724" y="1786"/>
                </a:cxn>
                <a:cxn ang="0">
                  <a:pos x="724" y="1919"/>
                </a:cxn>
                <a:cxn ang="0">
                  <a:pos x="0" y="1919"/>
                </a:cxn>
                <a:cxn ang="0">
                  <a:pos x="0" y="1786"/>
                </a:cxn>
              </a:cxnLst>
              <a:rect l="0" t="0" r="r" b="b"/>
              <a:pathLst>
                <a:path w="935" h="1919">
                  <a:moveTo>
                    <a:pt x="0" y="0"/>
                  </a:moveTo>
                  <a:lnTo>
                    <a:pt x="935" y="0"/>
                  </a:lnTo>
                  <a:lnTo>
                    <a:pt x="935" y="127"/>
                  </a:lnTo>
                  <a:lnTo>
                    <a:pt x="0" y="127"/>
                  </a:lnTo>
                  <a:lnTo>
                    <a:pt x="0" y="0"/>
                  </a:lnTo>
                  <a:close/>
                  <a:moveTo>
                    <a:pt x="0" y="449"/>
                  </a:moveTo>
                  <a:lnTo>
                    <a:pt x="227" y="449"/>
                  </a:lnTo>
                  <a:lnTo>
                    <a:pt x="227" y="576"/>
                  </a:lnTo>
                  <a:lnTo>
                    <a:pt x="0" y="576"/>
                  </a:lnTo>
                  <a:lnTo>
                    <a:pt x="0" y="449"/>
                  </a:lnTo>
                  <a:close/>
                  <a:moveTo>
                    <a:pt x="0" y="893"/>
                  </a:moveTo>
                  <a:lnTo>
                    <a:pt x="623" y="893"/>
                  </a:lnTo>
                  <a:lnTo>
                    <a:pt x="623" y="1020"/>
                  </a:lnTo>
                  <a:lnTo>
                    <a:pt x="0" y="1020"/>
                  </a:lnTo>
                  <a:lnTo>
                    <a:pt x="0" y="893"/>
                  </a:lnTo>
                  <a:close/>
                  <a:moveTo>
                    <a:pt x="0" y="1343"/>
                  </a:moveTo>
                  <a:lnTo>
                    <a:pt x="914" y="1343"/>
                  </a:lnTo>
                  <a:lnTo>
                    <a:pt x="914" y="1469"/>
                  </a:lnTo>
                  <a:lnTo>
                    <a:pt x="0" y="1469"/>
                  </a:lnTo>
                  <a:lnTo>
                    <a:pt x="0" y="1343"/>
                  </a:lnTo>
                  <a:close/>
                  <a:moveTo>
                    <a:pt x="0" y="1786"/>
                  </a:moveTo>
                  <a:lnTo>
                    <a:pt x="724" y="1786"/>
                  </a:lnTo>
                  <a:lnTo>
                    <a:pt x="724" y="1919"/>
                  </a:lnTo>
                  <a:lnTo>
                    <a:pt x="0" y="1919"/>
                  </a:lnTo>
                  <a:lnTo>
                    <a:pt x="0" y="1786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1844" y="1234"/>
              <a:ext cx="3065" cy="19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1" y="0"/>
                </a:cxn>
                <a:cxn ang="0">
                  <a:pos x="1701" y="127"/>
                </a:cxn>
                <a:cxn ang="0">
                  <a:pos x="0" y="127"/>
                </a:cxn>
                <a:cxn ang="0">
                  <a:pos x="0" y="0"/>
                </a:cxn>
                <a:cxn ang="0">
                  <a:pos x="0" y="449"/>
                </a:cxn>
                <a:cxn ang="0">
                  <a:pos x="1691" y="449"/>
                </a:cxn>
                <a:cxn ang="0">
                  <a:pos x="1691" y="576"/>
                </a:cxn>
                <a:cxn ang="0">
                  <a:pos x="0" y="576"/>
                </a:cxn>
                <a:cxn ang="0">
                  <a:pos x="0" y="449"/>
                </a:cxn>
                <a:cxn ang="0">
                  <a:pos x="0" y="893"/>
                </a:cxn>
                <a:cxn ang="0">
                  <a:pos x="3065" y="893"/>
                </a:cxn>
                <a:cxn ang="0">
                  <a:pos x="3065" y="1020"/>
                </a:cxn>
                <a:cxn ang="0">
                  <a:pos x="0" y="1020"/>
                </a:cxn>
                <a:cxn ang="0">
                  <a:pos x="0" y="893"/>
                </a:cxn>
                <a:cxn ang="0">
                  <a:pos x="0" y="1342"/>
                </a:cxn>
                <a:cxn ang="0">
                  <a:pos x="2441" y="1342"/>
                </a:cxn>
                <a:cxn ang="0">
                  <a:pos x="2441" y="1469"/>
                </a:cxn>
                <a:cxn ang="0">
                  <a:pos x="0" y="1469"/>
                </a:cxn>
                <a:cxn ang="0">
                  <a:pos x="0" y="1342"/>
                </a:cxn>
                <a:cxn ang="0">
                  <a:pos x="0" y="1792"/>
                </a:cxn>
                <a:cxn ang="0">
                  <a:pos x="3065" y="1792"/>
                </a:cxn>
                <a:cxn ang="0">
                  <a:pos x="3065" y="1918"/>
                </a:cxn>
                <a:cxn ang="0">
                  <a:pos x="0" y="1918"/>
                </a:cxn>
                <a:cxn ang="0">
                  <a:pos x="0" y="1792"/>
                </a:cxn>
              </a:cxnLst>
              <a:rect l="0" t="0" r="r" b="b"/>
              <a:pathLst>
                <a:path w="3065" h="1918">
                  <a:moveTo>
                    <a:pt x="0" y="0"/>
                  </a:moveTo>
                  <a:lnTo>
                    <a:pt x="1701" y="0"/>
                  </a:lnTo>
                  <a:lnTo>
                    <a:pt x="1701" y="127"/>
                  </a:lnTo>
                  <a:lnTo>
                    <a:pt x="0" y="127"/>
                  </a:lnTo>
                  <a:lnTo>
                    <a:pt x="0" y="0"/>
                  </a:lnTo>
                  <a:close/>
                  <a:moveTo>
                    <a:pt x="0" y="449"/>
                  </a:moveTo>
                  <a:lnTo>
                    <a:pt x="1691" y="449"/>
                  </a:lnTo>
                  <a:lnTo>
                    <a:pt x="1691" y="576"/>
                  </a:lnTo>
                  <a:lnTo>
                    <a:pt x="0" y="576"/>
                  </a:lnTo>
                  <a:lnTo>
                    <a:pt x="0" y="449"/>
                  </a:lnTo>
                  <a:close/>
                  <a:moveTo>
                    <a:pt x="0" y="893"/>
                  </a:moveTo>
                  <a:lnTo>
                    <a:pt x="3065" y="893"/>
                  </a:lnTo>
                  <a:lnTo>
                    <a:pt x="3065" y="1020"/>
                  </a:lnTo>
                  <a:lnTo>
                    <a:pt x="0" y="1020"/>
                  </a:lnTo>
                  <a:lnTo>
                    <a:pt x="0" y="893"/>
                  </a:lnTo>
                  <a:close/>
                  <a:moveTo>
                    <a:pt x="0" y="1342"/>
                  </a:moveTo>
                  <a:lnTo>
                    <a:pt x="2441" y="1342"/>
                  </a:lnTo>
                  <a:lnTo>
                    <a:pt x="2441" y="1469"/>
                  </a:lnTo>
                  <a:lnTo>
                    <a:pt x="0" y="1469"/>
                  </a:lnTo>
                  <a:lnTo>
                    <a:pt x="0" y="1342"/>
                  </a:lnTo>
                  <a:close/>
                  <a:moveTo>
                    <a:pt x="0" y="1792"/>
                  </a:moveTo>
                  <a:lnTo>
                    <a:pt x="3065" y="1792"/>
                  </a:lnTo>
                  <a:lnTo>
                    <a:pt x="3065" y="1918"/>
                  </a:lnTo>
                  <a:lnTo>
                    <a:pt x="0" y="1918"/>
                  </a:lnTo>
                  <a:lnTo>
                    <a:pt x="0" y="17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838" y="949"/>
              <a:ext cx="11" cy="2235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1812" y="943"/>
              <a:ext cx="63" cy="22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444"/>
                </a:cxn>
                <a:cxn ang="0">
                  <a:pos x="63" y="444"/>
                </a:cxn>
                <a:cxn ang="0">
                  <a:pos x="63" y="455"/>
                </a:cxn>
                <a:cxn ang="0">
                  <a:pos x="0" y="455"/>
                </a:cxn>
                <a:cxn ang="0">
                  <a:pos x="0" y="444"/>
                </a:cxn>
                <a:cxn ang="0">
                  <a:pos x="0" y="893"/>
                </a:cxn>
                <a:cxn ang="0">
                  <a:pos x="63" y="893"/>
                </a:cxn>
                <a:cxn ang="0">
                  <a:pos x="63" y="904"/>
                </a:cxn>
                <a:cxn ang="0">
                  <a:pos x="0" y="904"/>
                </a:cxn>
                <a:cxn ang="0">
                  <a:pos x="0" y="893"/>
                </a:cxn>
                <a:cxn ang="0">
                  <a:pos x="0" y="1343"/>
                </a:cxn>
                <a:cxn ang="0">
                  <a:pos x="63" y="1343"/>
                </a:cxn>
                <a:cxn ang="0">
                  <a:pos x="63" y="1353"/>
                </a:cxn>
                <a:cxn ang="0">
                  <a:pos x="0" y="1353"/>
                </a:cxn>
                <a:cxn ang="0">
                  <a:pos x="0" y="1343"/>
                </a:cxn>
                <a:cxn ang="0">
                  <a:pos x="0" y="1787"/>
                </a:cxn>
                <a:cxn ang="0">
                  <a:pos x="63" y="1787"/>
                </a:cxn>
                <a:cxn ang="0">
                  <a:pos x="63" y="1797"/>
                </a:cxn>
                <a:cxn ang="0">
                  <a:pos x="0" y="1797"/>
                </a:cxn>
                <a:cxn ang="0">
                  <a:pos x="0" y="1787"/>
                </a:cxn>
                <a:cxn ang="0">
                  <a:pos x="0" y="2236"/>
                </a:cxn>
                <a:cxn ang="0">
                  <a:pos x="63" y="2236"/>
                </a:cxn>
                <a:cxn ang="0">
                  <a:pos x="63" y="2246"/>
                </a:cxn>
                <a:cxn ang="0">
                  <a:pos x="0" y="2246"/>
                </a:cxn>
                <a:cxn ang="0">
                  <a:pos x="0" y="2236"/>
                </a:cxn>
              </a:cxnLst>
              <a:rect l="0" t="0" r="r" b="b"/>
              <a:pathLst>
                <a:path w="63" h="2246">
                  <a:moveTo>
                    <a:pt x="0" y="0"/>
                  </a:moveTo>
                  <a:lnTo>
                    <a:pt x="63" y="0"/>
                  </a:lnTo>
                  <a:lnTo>
                    <a:pt x="63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444"/>
                  </a:moveTo>
                  <a:lnTo>
                    <a:pt x="63" y="444"/>
                  </a:lnTo>
                  <a:lnTo>
                    <a:pt x="63" y="455"/>
                  </a:lnTo>
                  <a:lnTo>
                    <a:pt x="0" y="455"/>
                  </a:lnTo>
                  <a:lnTo>
                    <a:pt x="0" y="444"/>
                  </a:lnTo>
                  <a:close/>
                  <a:moveTo>
                    <a:pt x="0" y="893"/>
                  </a:moveTo>
                  <a:lnTo>
                    <a:pt x="63" y="893"/>
                  </a:lnTo>
                  <a:lnTo>
                    <a:pt x="63" y="904"/>
                  </a:lnTo>
                  <a:lnTo>
                    <a:pt x="0" y="904"/>
                  </a:lnTo>
                  <a:lnTo>
                    <a:pt x="0" y="893"/>
                  </a:lnTo>
                  <a:close/>
                  <a:moveTo>
                    <a:pt x="0" y="1343"/>
                  </a:moveTo>
                  <a:lnTo>
                    <a:pt x="63" y="1343"/>
                  </a:lnTo>
                  <a:lnTo>
                    <a:pt x="63" y="1353"/>
                  </a:lnTo>
                  <a:lnTo>
                    <a:pt x="0" y="1353"/>
                  </a:lnTo>
                  <a:lnTo>
                    <a:pt x="0" y="1343"/>
                  </a:lnTo>
                  <a:close/>
                  <a:moveTo>
                    <a:pt x="0" y="1787"/>
                  </a:moveTo>
                  <a:lnTo>
                    <a:pt x="63" y="1787"/>
                  </a:lnTo>
                  <a:lnTo>
                    <a:pt x="63" y="1797"/>
                  </a:lnTo>
                  <a:lnTo>
                    <a:pt x="0" y="1797"/>
                  </a:lnTo>
                  <a:lnTo>
                    <a:pt x="0" y="1787"/>
                  </a:lnTo>
                  <a:close/>
                  <a:moveTo>
                    <a:pt x="0" y="2236"/>
                  </a:moveTo>
                  <a:lnTo>
                    <a:pt x="63" y="2236"/>
                  </a:lnTo>
                  <a:lnTo>
                    <a:pt x="63" y="2246"/>
                  </a:lnTo>
                  <a:lnTo>
                    <a:pt x="0" y="2246"/>
                  </a:lnTo>
                  <a:lnTo>
                    <a:pt x="0" y="2236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844" y="943"/>
              <a:ext cx="3414" cy="6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86" y="9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241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886" y="1413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007" y="1857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886" y="2306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94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886" y="2756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338" y="1091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191</a:t>
              </a: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1920" y="1540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46</a:t>
              </a: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112" y="1989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128</a:t>
              </a: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256" y="2433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187</a:t>
              </a: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233" y="288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148</a:t>
              </a: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599" y="1223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349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594" y="1667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347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3276" y="2116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628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964" y="2560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3276" y="3009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628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773" y="1107"/>
              <a:ext cx="10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Injection-drug use</a:t>
              </a: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979" y="1536"/>
              <a:ext cx="84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Men who have </a:t>
              </a:r>
              <a:b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</a:b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sex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with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men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¶</a:t>
              </a: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1428" y="1937"/>
              <a:ext cx="3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Sexual</a:t>
              </a: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1372" y="2059"/>
              <a:ext cx="4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contact</a:t>
              </a: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1332" y="2386"/>
              <a:ext cx="46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Multiple</a:t>
              </a: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1112" y="2508"/>
              <a:ext cx="6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sex partners</a:t>
              </a: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185" y="2835"/>
              <a:ext cx="6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Household</a:t>
              </a: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1372" y="2957"/>
              <a:ext cx="4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contact</a:t>
              </a: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1812" y="3264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2240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2726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212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300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699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400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4190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4676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600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5162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700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4161" y="1126"/>
              <a:ext cx="69" cy="74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4316" y="1078"/>
              <a:ext cx="1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4161" y="1333"/>
              <a:ext cx="69" cy="74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4316" y="1285"/>
              <a:ext cx="16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No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4161" y="1539"/>
              <a:ext cx="69" cy="7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4316" y="1491"/>
              <a:ext cx="4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Missing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4718" y="1491"/>
              <a:ext cx="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2000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</a:rPr>
                <a:t>§</a:t>
              </a:r>
              <a:endParaRPr kumimoji="0" lang="en-US" sz="1600" b="0" i="0" u="none" strike="noStrike" cap="none" normalizeH="0" baseline="2000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836" y="3138"/>
              <a:ext cx="3414" cy="6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697437" y="5562600"/>
            <a:ext cx="14747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Number of cases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994</Words>
  <Application>Microsoft Office PowerPoint</Application>
  <PresentationFormat>On-screen Show (4:3)</PresentationFormat>
  <Paragraphs>209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Myriad Web Pro</vt:lpstr>
      <vt:lpstr>Myriad Pro</vt:lpstr>
      <vt:lpstr>Calibri</vt:lpstr>
      <vt:lpstr>Wingdings</vt:lpstr>
      <vt:lpstr>Courier New</vt:lpstr>
      <vt:lpstr>NCHHSTP_PPT_dark(</vt:lpstr>
      <vt:lpstr>Figure 4.1. Reported and adjusted* number of acute hepatitis C cases — United States, 1992–2009</vt:lpstr>
      <vt:lpstr>Figure 4.2. Incidence of acute hepatitis C*,  by age group — United States, 1992–2009</vt:lpstr>
      <vt:lpstr>Figure 4.3. Incidence of acute hepatitis C*,  by sex — United States, 1992–2009</vt:lpstr>
      <vt:lpstr>Figure 4.4. Incidence of acute hepatitis C*,    by race/ethnicity — United States, 1992–2009</vt:lpstr>
      <vt:lpstr>Figure 4.5. Distribution of risk exposures/behaviors associated with acute hepatitis C — United States, 2009</vt:lpstr>
      <vt:lpstr>Figure 4.6a.  Acute hepatitis C reports*,  by risk exposure† — United States, 2009</vt:lpstr>
      <vt:lpstr>Figure 4.6b.  Acute hepatitis C reports*,  by risk behavior† — United States, 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107</cp:revision>
  <dcterms:created xsi:type="dcterms:W3CDTF">2010-12-06T17:56:06Z</dcterms:created>
  <dcterms:modified xsi:type="dcterms:W3CDTF">2011-08-31T18:03:01Z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