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715" autoAdjust="0"/>
  </p:normalViewPr>
  <p:slideViewPr>
    <p:cSldViewPr>
      <p:cViewPr varScale="1">
        <p:scale>
          <a:sx n="85" d="100"/>
          <a:sy n="85" d="100"/>
        </p:scale>
        <p:origin x="-5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CE6068-C44B-4C89-A9C9-BC8AF301E960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FF3F5B-C7B2-4129-9F31-D75C6D37D6A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4c - Hepatitis C/Non-A, Non-B Hepatitis* by Race/Ethnicity — United States, 1992–2008</a:t>
            </a:r>
          </a:p>
          <a:p>
            <a:endParaRPr lang="en-US" dirty="0" smtClean="0"/>
          </a:p>
          <a:p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2008, acute, symptomatic hepatitis C hepatitis rates were highest among American Indian/Alaskan Natives (0.5 cases per 100,000 population) and lowest among Asian/Pacific Islanders (0.04 cases per 100,000 population).</a:t>
            </a:r>
            <a:endParaRPr lang="en-US" sz="1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FF3F5B-C7B2-4129-9F31-D75C6D37D6A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lide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2F2F2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2F2F2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52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CDC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Paul Peterson</dc:creator>
  <cp:lastModifiedBy>Paul Peterson</cp:lastModifiedBy>
  <cp:revision>18</cp:revision>
  <dcterms:created xsi:type="dcterms:W3CDTF">2010-06-23T18:26:28Z</dcterms:created>
  <dcterms:modified xsi:type="dcterms:W3CDTF">2010-11-05T16:51:35Z</dcterms:modified>
</cp:coreProperties>
</file>