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071" autoAdjust="0"/>
  </p:normalViewPr>
  <p:slideViewPr>
    <p:cSldViewPr>
      <p:cViewPr varScale="1">
        <p:scale>
          <a:sx n="85" d="100"/>
          <a:sy n="85" d="100"/>
        </p:scale>
        <p:origin x="-5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7F1252-647D-4A78-8149-E7124010EC2A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F39D73-3B3D-41F1-8BC9-67574090A1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2c - Incidence of Acute, Symptomatic Hepatitis C/Non-A, Non-B Hepatitis* by Age Group — United States, 1992–2008</a:t>
            </a:r>
          </a:p>
          <a:p>
            <a:endParaRPr lang="en-US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Since 2003, acute, symptomatic hepatitis C hepatitis rates have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plateaued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within all age groups. In 2008, rates increased slightly among persons aged 15-24 years (0.4 cases per 100,000 population) and were highest for persons aged 25-39 years (0.5 cases per 100,000 population). </a:t>
            </a:r>
            <a:r>
              <a:rPr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Few cases were reported among persons aged &lt; 15 years.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F39D73-3B3D-41F1-8BC9-67574090A1F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01A0E-1FE7-41BF-AF51-7DE4F1DA780F}" type="datetimeFigureOut">
              <a:rPr lang="en-US" smtClean="0"/>
              <a:pPr/>
              <a:t>11/5/2010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95D2B-0E51-46E9-A691-DDBA9EB331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lide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2F2F2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2F2F2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84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CDC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Paul Peterson</dc:creator>
  <cp:lastModifiedBy>Paul Peterson</cp:lastModifiedBy>
  <cp:revision>16</cp:revision>
  <dcterms:created xsi:type="dcterms:W3CDTF">2010-06-23T18:26:28Z</dcterms:created>
  <dcterms:modified xsi:type="dcterms:W3CDTF">2010-11-05T16:49:07Z</dcterms:modified>
</cp:coreProperties>
</file>