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06" autoAdjust="0"/>
  </p:normalViewPr>
  <p:slideViewPr>
    <p:cSldViewPr>
      <p:cViewPr varScale="1">
        <p:scale>
          <a:sx n="82" d="100"/>
          <a:sy n="8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7EA12-8397-498F-AD85-582CE9254956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9F6F3-F4C3-4A2B-AE59-69C81B483B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4b - Hepatitis B by Sex — United States, 1990–2008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 time, rates of acute, symptomatic hepatitis B have been higher among males than females.  During 1990-2008, the male-to-female ratio of rates remained stable (1.5-1.8). In 2008, the rate for males was approximately 1.8 times higher than for females.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2008, incidence among males was 1.7cases per 100,000 population, compared with 1.0 cases per 100,000 population among females.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9F6F3-F4C3-4A2B-AE59-69C81B483BC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82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Peterson</dc:creator>
  <cp:lastModifiedBy>Paul Peterson</cp:lastModifiedBy>
  <cp:revision>14</cp:revision>
  <dcterms:created xsi:type="dcterms:W3CDTF">2010-06-23T18:26:28Z</dcterms:created>
  <dcterms:modified xsi:type="dcterms:W3CDTF">2010-11-05T16:45:56Z</dcterms:modified>
</cp:coreProperties>
</file>