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84" d="100"/>
          <a:sy n="84" d="100"/>
        </p:scale>
        <p:origin x="-20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74685250281214843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</c:v>
                </c:pt>
                <c:pt idx="1">
                  <c:v>13</c:v>
                </c:pt>
                <c:pt idx="2">
                  <c:v>30</c:v>
                </c:pt>
                <c:pt idx="3">
                  <c:v>56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527</c:v>
                </c:pt>
                <c:pt idx="1">
                  <c:v>719</c:v>
                </c:pt>
                <c:pt idx="2">
                  <c:v>611</c:v>
                </c:pt>
                <c:pt idx="3">
                  <c:v>537</c:v>
                </c:pt>
                <c:pt idx="4">
                  <c:v>539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844</c:v>
                </c:pt>
                <c:pt idx="1">
                  <c:v>666</c:v>
                </c:pt>
                <c:pt idx="2">
                  <c:v>757</c:v>
                </c:pt>
                <c:pt idx="3">
                  <c:v>805</c:v>
                </c:pt>
                <c:pt idx="4">
                  <c:v>844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8609920"/>
        <c:axId val="108608128"/>
      </c:barChart>
      <c:valAx>
        <c:axId val="108608128"/>
        <c:scaling>
          <c:orientation val="minMax"/>
          <c:max val="10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08609920"/>
        <c:crosses val="autoZero"/>
        <c:crossBetween val="between"/>
      </c:valAx>
      <c:catAx>
        <c:axId val="10860992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08608128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9669573319458579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554 case reports that contained information about contact, 4.9% (n=27) involved persons who had sexual or household contact with a person confirmed or suspected of having hepatitis A.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732 case reports that included information about employment or attendance at a nursery, day-care center, or preschool, 1.8% (n=13) involved persons who worked at or attended a nursery, day-care center, or preschool.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641 case reports that included information about household contact with an employee of or a child attending a nursery, day-care center, or preschool, 4.7% (n=30) indicated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593 case reports that had information about linkage to an outbreak, 9.4% (n=56) indicated exposure that may have been linked to a common-source foodborne or waterborne outbreak.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554 case reports that included information about additional contact (i.e., other than household or sexual contact) with someone confirmed or suspected of having hepatitis A, 2.7% (n=15) of persons reported such contact.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1,398 case reports with hepatitis A were received in 2011.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2765517487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14284</TotalTime>
  <Words>272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2.6a.  Acute hepatitis A reports*, by risk exposure†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507</cp:revision>
  <cp:lastPrinted>2012-04-16T17:55:55Z</cp:lastPrinted>
  <dcterms:created xsi:type="dcterms:W3CDTF">2010-03-26T18:21:29Z</dcterms:created>
  <dcterms:modified xsi:type="dcterms:W3CDTF">2013-07-11T14:38:07Z</dcterms:modified>
</cp:coreProperties>
</file>