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86020" autoAdjust="0"/>
  </p:normalViewPr>
  <p:slideViewPr>
    <p:cSldViewPr>
      <p:cViewPr varScale="1">
        <p:scale>
          <a:sx n="87" d="100"/>
          <a:sy n="87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324</c:v>
                </c:pt>
                <c:pt idx="1">
                  <c:v>198</c:v>
                </c:pt>
                <c:pt idx="2">
                  <c:v>328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850 case reports of acute hepatitis C received by CDC during 2010, 328 (39%) did not include a response (i.e., a “yes” or “no” response to any of the questions about risk behaviors and exposures) to enable assessment of risk behaviors or exposures.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522 (61%) case reports that had complete information, 38% (n=198) indicated no risk behaviors/exposures for hepatitis C infection, and 62% (n=324) indicated at least one risk behavior/exposure for hepatitis C infection during the 6 weeks to 6 months prior to illness onset.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4.5. Distribution of risk exposures/behaviors associated with acute hepatitis C — United States,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2010</a:t>
            </a:r>
            <a:endParaRPr lang="en-US" sz="2400" b="1" cap="none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52739815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09600" y="51816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dirty="0" smtClean="0">
                <a:solidFill>
                  <a:schemeClr val="bg2"/>
                </a:solidFill>
              </a:rPr>
              <a:t>*Includes case reports indicating the presence of at least one of the following risks 6 weeks to 6 months prior to onset of acute, symptomatic hepatitis C:  1) using injection drugs; 2) having sexual contact with suspected/confirmed hepatitis C patient; 3) being a man who has sex with men; 4) having multiple sex partners concurrently; 5) having household contact with suspected/confirmed hepatitis C patient; 6) having had occupational exposure to blood; 7) being a hemodialysis patient; 8) having received a blood transfusion; 9)  having sustained a percutaneous injury; and 10) having undergone surgery.</a:t>
            </a:r>
            <a:endParaRPr lang="en-US" sz="9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10031</TotalTime>
  <Words>255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4.5. Distribution of risk exposures/behaviors associated with acute hepatitis C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313</cp:revision>
  <cp:lastPrinted>2012-04-11T21:44:05Z</cp:lastPrinted>
  <dcterms:created xsi:type="dcterms:W3CDTF">2010-03-26T18:21:29Z</dcterms:created>
  <dcterms:modified xsi:type="dcterms:W3CDTF">2012-06-08T15:23:11Z</dcterms:modified>
</cp:coreProperties>
</file>