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86650" autoAdjust="0"/>
  </p:normalViewPr>
  <p:slideViewPr>
    <p:cSldViewPr>
      <p:cViewPr varScale="1">
        <p:scale>
          <a:sx n="87" d="100"/>
          <a:sy n="87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8"/>
          <c:y val="4.6255506607928945E-2"/>
          <c:w val="0.86396509646822472"/>
          <c:h val="0.7875228664598893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spPr>
            <a:ln>
              <a:solidFill>
                <a:srgbClr val="5AA545"/>
              </a:solidFill>
            </a:ln>
          </c:spPr>
          <c:marker>
            <c:symbol val="diamond"/>
            <c:size val="9"/>
            <c:spPr>
              <a:solidFill>
                <a:srgbClr val="5AA545"/>
              </a:solidFill>
              <a:ln>
                <a:noFill/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1.4</c:v>
                </c:pt>
                <c:pt idx="1">
                  <c:v>0.76</c:v>
                </c:pt>
                <c:pt idx="2">
                  <c:v>0.53</c:v>
                </c:pt>
                <c:pt idx="3">
                  <c:v>0.37</c:v>
                </c:pt>
                <c:pt idx="4">
                  <c:v>0.28999999999999998</c:v>
                </c:pt>
                <c:pt idx="5">
                  <c:v>0.26</c:v>
                </c:pt>
                <c:pt idx="6">
                  <c:v>0.28999999999999998</c:v>
                </c:pt>
                <c:pt idx="7">
                  <c:v>0.3</c:v>
                </c:pt>
                <c:pt idx="8">
                  <c:v>0.31</c:v>
                </c:pt>
                <c:pt idx="9">
                  <c:v>0.28000000000000003</c:v>
                </c:pt>
                <c:pt idx="10">
                  <c:v>0.32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spPr>
            <a:ln>
              <a:solidFill>
                <a:srgbClr val="F2A596"/>
              </a:solidFill>
            </a:ln>
          </c:spPr>
          <c:marker>
            <c:symbol val="circle"/>
            <c:size val="9"/>
            <c:spPr>
              <a:solidFill>
                <a:srgbClr val="F2A596"/>
              </a:solidFill>
              <a:ln>
                <a:solidFill>
                  <a:srgbClr val="F2A596"/>
                </a:solidFill>
              </a:ln>
            </c:spPr>
          </c:marker>
          <c:cat>
            <c:numRef>
              <c:f>Sheet1!$A$2:$A$12</c:f>
              <c:numCache>
                <c:formatCode>General</c:formatCode>
                <c:ptCount val="1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</c:numCache>
            </c:numRef>
          </c:cat>
          <c:val>
            <c:numRef>
              <c:f>Sheet1!$C$2:$C$12</c:f>
              <c:numCache>
                <c:formatCode>General</c:formatCode>
                <c:ptCount val="11"/>
                <c:pt idx="0">
                  <c:v>0.83</c:v>
                </c:pt>
                <c:pt idx="1">
                  <c:v>0.44</c:v>
                </c:pt>
                <c:pt idx="2">
                  <c:v>0.33</c:v>
                </c:pt>
                <c:pt idx="3">
                  <c:v>0.26</c:v>
                </c:pt>
                <c:pt idx="4">
                  <c:v>0.21</c:v>
                </c:pt>
                <c:pt idx="5">
                  <c:v>0.21</c:v>
                </c:pt>
                <c:pt idx="6">
                  <c:v>0.24</c:v>
                </c:pt>
                <c:pt idx="7">
                  <c:v>0.26</c:v>
                </c:pt>
                <c:pt idx="8">
                  <c:v>0.28999999999999998</c:v>
                </c:pt>
                <c:pt idx="9">
                  <c:v>0.26</c:v>
                </c:pt>
                <c:pt idx="10">
                  <c:v>0.26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7543040"/>
        <c:axId val="177545600"/>
      </c:lineChart>
      <c:catAx>
        <c:axId val="1775430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40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671859633297625"/>
              <c:y val="0.9452909968924257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177545600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7754560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139654418197814E-3"/>
              <c:y val="6.9271316523903406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>
                <a:solidFill>
                  <a:schemeClr val="tx1"/>
                </a:solidFill>
              </a:defRPr>
            </a:pPr>
            <a:endParaRPr lang="en-US"/>
          </a:p>
        </c:txPr>
        <c:crossAx val="177543040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4799528965130335"/>
          <c:y val="0.13961532152231224"/>
          <c:w val="0.18889886811023746"/>
          <c:h val="0.32429995078740181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Incidence rates of acute hepatitis C decreased dramatically for both males and females through 2003 and remained fairly constant from 2004 through 2010.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Rates for males declined faster than rates for females and by 2004, the rates were nearly equal.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In 2010, rates for males and females were both estimated at 0.3 cases per 100,000 population.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4.3.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sex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2000–2010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182147"/>
              </p:ext>
            </p:extLst>
          </p:nvPr>
        </p:nvGraphicFramePr>
        <p:xfrm>
          <a:off x="381000" y="1364865"/>
          <a:ext cx="7981950" cy="456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7162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59535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10030</TotalTime>
  <Words>84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4.3. Incidence of acute hepatitis C,  by sex — United States, 2000–2010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311</cp:revision>
  <cp:lastPrinted>2012-04-11T21:44:05Z</cp:lastPrinted>
  <dcterms:created xsi:type="dcterms:W3CDTF">2010-03-26T18:21:29Z</dcterms:created>
  <dcterms:modified xsi:type="dcterms:W3CDTF">2012-06-08T15:21:51Z</dcterms:modified>
</cp:coreProperties>
</file>