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768" autoAdjust="0"/>
  </p:normalViewPr>
  <p:slideViewPr>
    <p:cSldViewPr>
      <p:cViewPr varScale="1">
        <p:scale>
          <a:sx n="86" d="100"/>
          <a:sy n="86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3.6</c:v>
                </c:pt>
                <c:pt idx="1">
                  <c:v>3.49</c:v>
                </c:pt>
                <c:pt idx="2">
                  <c:v>3.45</c:v>
                </c:pt>
                <c:pt idx="3">
                  <c:v>3.19</c:v>
                </c:pt>
                <c:pt idx="4">
                  <c:v>2.69</c:v>
                </c:pt>
                <c:pt idx="5">
                  <c:v>2.2999999999999998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1.36</c:v>
                </c:pt>
                <c:pt idx="10">
                  <c:v>1.36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0.97</c:v>
                </c:pt>
                <c:pt idx="9">
                  <c:v>0.84</c:v>
                </c:pt>
                <c:pt idx="10">
                  <c:v>0.83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443008"/>
        <c:axId val="190341504"/>
      </c:lineChart>
      <c:catAx>
        <c:axId val="17844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807893153981088"/>
              <c:y val="0.928584483581069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903415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903415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7844300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Incidence rates of acute hepatitis B decreased for both males and females from 2000 through 2010. Additionally, the gap in acute hepatitis B incidence rates between males and females narrowed over this period.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the rate for males was approximately 1.6 times higher than that for females (1.36 cases and 0.83 cases per 100, 000 population, respectively).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3.3.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352595"/>
              </p:ext>
            </p:extLst>
          </p:nvPr>
        </p:nvGraphicFramePr>
        <p:xfrm>
          <a:off x="9144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38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8473</TotalTime>
  <Words>89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3.3. Incidence of acute hepatitis B,  by sex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305</cp:revision>
  <cp:lastPrinted>2012-04-12T21:10:31Z</cp:lastPrinted>
  <dcterms:created xsi:type="dcterms:W3CDTF">2010-03-26T18:21:29Z</dcterms:created>
  <dcterms:modified xsi:type="dcterms:W3CDTF">2012-06-08T14:04:16Z</dcterms:modified>
</cp:coreProperties>
</file>