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2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768" autoAdjust="0"/>
  </p:normalViewPr>
  <p:slideViewPr>
    <p:cSldViewPr>
      <p:cViewPr varScale="1">
        <p:scale>
          <a:sx n="86" d="100"/>
          <a:sy n="86" d="100"/>
        </p:scale>
        <p:origin x="-6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456324538408"/>
          <c:y val="4.6255506607928945E-2"/>
          <c:w val="0.86396509646822472"/>
          <c:h val="0.787522866459889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3.6</c:v>
                </c:pt>
                <c:pt idx="1">
                  <c:v>3.49</c:v>
                </c:pt>
                <c:pt idx="2">
                  <c:v>3.45</c:v>
                </c:pt>
                <c:pt idx="3">
                  <c:v>3.19</c:v>
                </c:pt>
                <c:pt idx="4">
                  <c:v>2.69</c:v>
                </c:pt>
                <c:pt idx="5">
                  <c:v>2.2999999999999998</c:v>
                </c:pt>
                <c:pt idx="6">
                  <c:v>2.0699999999999998</c:v>
                </c:pt>
                <c:pt idx="7">
                  <c:v>1.85</c:v>
                </c:pt>
                <c:pt idx="8">
                  <c:v>1.7</c:v>
                </c:pt>
                <c:pt idx="9">
                  <c:v>1.36</c:v>
                </c:pt>
                <c:pt idx="10">
                  <c:v>1.36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</c:numCache>
            </c:num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2.09</c:v>
                </c:pt>
                <c:pt idx="1">
                  <c:v>2</c:v>
                </c:pt>
                <c:pt idx="2">
                  <c:v>2.13</c:v>
                </c:pt>
                <c:pt idx="3">
                  <c:v>1.98</c:v>
                </c:pt>
                <c:pt idx="4">
                  <c:v>1.55</c:v>
                </c:pt>
                <c:pt idx="5">
                  <c:v>1.4</c:v>
                </c:pt>
                <c:pt idx="6">
                  <c:v>1.1299999999999999</c:v>
                </c:pt>
                <c:pt idx="7">
                  <c:v>1.1499999999999999</c:v>
                </c:pt>
                <c:pt idx="8">
                  <c:v>0.97</c:v>
                </c:pt>
                <c:pt idx="9">
                  <c:v>0.84</c:v>
                </c:pt>
                <c:pt idx="10">
                  <c:v>0.83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8443008"/>
        <c:axId val="190341504"/>
      </c:lineChart>
      <c:catAx>
        <c:axId val="1784430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4807893153981088"/>
              <c:y val="0.9285844835810694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9034150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90341504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cases/100,000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39654418197814E-3"/>
              <c:y val="6.9271316523903406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178443008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74799528965130335"/>
          <c:y val="0.13961532152231224"/>
          <c:w val="0.18889886811023746"/>
          <c:h val="0.32429995078740181"/>
        </c:manualLayout>
      </c:layout>
      <c:overlay val="0"/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6/8/2012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Incidence rates of acute hepatitis B decreased for both males and females from 2000 through 2010. Additionally, the gap in acute hepatitis B incidence rates between males and females narrowed over this period. 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2010, the rate for males was approximately 1.6 times higher than that for females (1.36 cases and 0.83 cases per 100, 000 population, respectively).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3.3. Incidence of acute hepatitis B,</a:t>
            </a:r>
            <a:b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by sex — United States, 2000–2010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352595"/>
              </p:ext>
            </p:extLst>
          </p:nvPr>
        </p:nvGraphicFramePr>
        <p:xfrm>
          <a:off x="914400" y="1676400"/>
          <a:ext cx="7315200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096000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  <p:extLst>
      <p:ext uri="{BB962C8B-B14F-4D97-AF65-F5344CB8AC3E}">
        <p14:creationId xmlns:p14="http://schemas.microsoft.com/office/powerpoint/2010/main" val="43844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8473</TotalTime>
  <Words>89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3.3. Incidence of acute hepatitis B,  by sex — United States, 2000–2010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305</cp:revision>
  <cp:lastPrinted>2012-04-12T21:10:31Z</cp:lastPrinted>
  <dcterms:created xsi:type="dcterms:W3CDTF">2010-03-26T18:21:29Z</dcterms:created>
  <dcterms:modified xsi:type="dcterms:W3CDTF">2012-06-08T14:04:16Z</dcterms:modified>
</cp:coreProperties>
</file>