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68262" autoAdjust="0"/>
  </p:normalViewPr>
  <p:slideViewPr>
    <p:cSldViewPr>
      <p:cViewPr varScale="1">
        <p:scale>
          <a:sx n="67" d="100"/>
          <a:sy n="67" d="100"/>
        </p:scale>
        <p:origin x="-13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63375726471691041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29</c:v>
                </c:pt>
                <c:pt idx="2">
                  <c:v>33</c:v>
                </c:pt>
                <c:pt idx="3">
                  <c:v>74</c:v>
                </c:pt>
                <c:pt idx="4">
                  <c:v>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637</c:v>
                </c:pt>
                <c:pt idx="1">
                  <c:v>903</c:v>
                </c:pt>
                <c:pt idx="2">
                  <c:v>799</c:v>
                </c:pt>
                <c:pt idx="3">
                  <c:v>637</c:v>
                </c:pt>
                <c:pt idx="4">
                  <c:v>676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983</c:v>
                </c:pt>
                <c:pt idx="1">
                  <c:v>738</c:v>
                </c:pt>
                <c:pt idx="2">
                  <c:v>838</c:v>
                </c:pt>
                <c:pt idx="3">
                  <c:v>959</c:v>
                </c:pt>
                <c:pt idx="4">
                  <c:v>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4988416"/>
        <c:axId val="204974336"/>
      </c:barChart>
      <c:valAx>
        <c:axId val="204974336"/>
        <c:scaling>
          <c:orientation val="minMax"/>
          <c:max val="10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204988416"/>
        <c:crosses val="autoZero"/>
        <c:crossBetween val="between"/>
      </c:valAx>
      <c:catAx>
        <c:axId val="204988416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204974336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5844628796400446"/>
          <c:y val="0.39669573319458579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2–6 weeks prior to onset of symptoms.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687 case reports that contained information about contact, 7.3% (n=50) involved persons who had sexual or household contact with a person confirmed or suspected of having hepatitis A.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932 case reports that included information about employment or attendance at a nursery, day-care center, or preschool, 3.1% (n=29) involved persons who worked at or attended a nursery, day-care center, or preschool.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832 case reports that included information about household contact with an employee of or a child attending a nursery, day-care center, or preschool, 4.0% (n=33) indicated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711 case reports that had information about linkage to an outbreak, 10.4% (n=74) indicated exposure that may have been linked to a common-source foodborne or waterborne outbreak.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687 case reports that included information about additional contact (i.e., other than household or sexual contact) with someone confirmed or suspected of having hepatitis A, 1.6% (n=11) of persons reported such contact.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2.6a.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exposure</a:t>
            </a:r>
            <a:r>
              <a:rPr lang="en-US" sz="2800" b="1" baseline="30000" dirty="0" smtClean="0">
                <a:ln w="11430"/>
                <a:latin typeface="+mn-lt"/>
                <a:cs typeface="Arial" pitchFamily="34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2010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5791200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1,670 case reports with hepatitis A were received in 2010.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 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1182724419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14071</TotalTime>
  <Words>272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2.6a.  Acute hepatitis A reports*, by risk exposure† — United States, 2010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486</cp:revision>
  <cp:lastPrinted>2012-04-16T17:55:55Z</cp:lastPrinted>
  <dcterms:created xsi:type="dcterms:W3CDTF">2010-03-26T18:21:29Z</dcterms:created>
  <dcterms:modified xsi:type="dcterms:W3CDTF">2012-06-07T20:34:00Z</dcterms:modified>
</cp:coreProperties>
</file>