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90932" autoAdjust="0"/>
  </p:normalViewPr>
  <p:slideViewPr>
    <p:cSldViewPr>
      <p:cViewPr varScale="1">
        <p:scale>
          <a:sx n="92" d="100"/>
          <a:sy n="92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0.00</c:formatCode>
                <c:ptCount val="11"/>
                <c:pt idx="0">
                  <c:v>5.6</c:v>
                </c:pt>
                <c:pt idx="1">
                  <c:v>4.88</c:v>
                </c:pt>
                <c:pt idx="2">
                  <c:v>3.84</c:v>
                </c:pt>
                <c:pt idx="3">
                  <c:v>2.82</c:v>
                </c:pt>
                <c:pt idx="4">
                  <c:v>2.0699999999999998</c:v>
                </c:pt>
                <c:pt idx="5">
                  <c:v>1.7</c:v>
                </c:pt>
                <c:pt idx="6">
                  <c:v>1.32</c:v>
                </c:pt>
                <c:pt idx="7">
                  <c:v>1.0900000000000001</c:v>
                </c:pt>
                <c:pt idx="8">
                  <c:v>0.89</c:v>
                </c:pt>
                <c:pt idx="9">
                  <c:v>0.69</c:v>
                </c:pt>
                <c:pt idx="10" formatCode="General">
                  <c:v>0.56999999999999995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0.00</c:formatCode>
                <c:ptCount val="11"/>
                <c:pt idx="0">
                  <c:v>3.86</c:v>
                </c:pt>
                <c:pt idx="1">
                  <c:v>2.56</c:v>
                </c:pt>
                <c:pt idx="2">
                  <c:v>2.27</c:v>
                </c:pt>
                <c:pt idx="3">
                  <c:v>2.4300000000000002</c:v>
                </c:pt>
                <c:pt idx="4">
                  <c:v>1.8</c:v>
                </c:pt>
                <c:pt idx="5">
                  <c:v>1.31</c:v>
                </c:pt>
                <c:pt idx="6">
                  <c:v>1.06</c:v>
                </c:pt>
                <c:pt idx="7">
                  <c:v>0.88</c:v>
                </c:pt>
                <c:pt idx="8">
                  <c:v>0.81</c:v>
                </c:pt>
                <c:pt idx="9">
                  <c:v>0.59</c:v>
                </c:pt>
                <c:pt idx="10" formatCode="General">
                  <c:v>0.51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945472"/>
        <c:axId val="185961856"/>
      </c:lineChart>
      <c:catAx>
        <c:axId val="185945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6196786063506939"/>
              <c:y val="0.927946364321655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185961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859618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18E-3"/>
              <c:y val="0.13570725534308214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1859454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795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2002, rates of acute hepatitis A were higher among males than females.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Since 2003, the rates of acute hepatitis A have been similar between males and females.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incidence rate among males (0.6 cases per 100,000 population) was similar to that among females (0.5 cases per 100,000 population).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832790"/>
              </p:ext>
            </p:extLst>
          </p:nvPr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22810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14075</TotalTime>
  <Words>84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2.3.  Incidence of acute hepatitis A,   by sex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488</cp:revision>
  <cp:lastPrinted>2012-04-16T17:55:55Z</cp:lastPrinted>
  <dcterms:created xsi:type="dcterms:W3CDTF">2010-03-26T18:21:29Z</dcterms:created>
  <dcterms:modified xsi:type="dcterms:W3CDTF">2012-06-07T20:12:26Z</dcterms:modified>
</cp:coreProperties>
</file>