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57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reported cases of acute hepatitis C decreased 87%, from 6,010 in 1992 to 781 in 2009.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adjusted for underreporting, the number of acute hepatitis C cases decreased 78.4%, from 12,010 in 1992 to 2,600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76200" y="381000"/>
            <a:ext cx="88392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lnSpc>
                <a:spcPts val="3200"/>
              </a:lnSpc>
            </a:pP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4.1. Reported and adjusted* number of acute</a:t>
            </a:r>
            <a:b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hepatitis C cases — United States, 1992–2009</a:t>
            </a: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838200" y="1143000"/>
            <a:ext cx="7477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33563" y="1558925"/>
            <a:ext cx="9525" cy="33623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1781175" y="1554163"/>
            <a:ext cx="57150" cy="3371850"/>
          </a:xfrm>
          <a:custGeom>
            <a:avLst/>
            <a:gdLst/>
            <a:ahLst/>
            <a:cxnLst>
              <a:cxn ang="0">
                <a:pos x="12" y="2124"/>
              </a:cxn>
              <a:cxn ang="0">
                <a:pos x="36" y="2064"/>
              </a:cxn>
              <a:cxn ang="0">
                <a:pos x="36" y="1998"/>
              </a:cxn>
              <a:cxn ang="0">
                <a:pos x="12" y="1938"/>
              </a:cxn>
              <a:cxn ang="0">
                <a:pos x="12" y="1938"/>
              </a:cxn>
              <a:cxn ang="0">
                <a:pos x="12" y="1884"/>
              </a:cxn>
              <a:cxn ang="0">
                <a:pos x="36" y="1824"/>
              </a:cxn>
              <a:cxn ang="0">
                <a:pos x="36" y="1758"/>
              </a:cxn>
              <a:cxn ang="0">
                <a:pos x="12" y="1692"/>
              </a:cxn>
              <a:cxn ang="0">
                <a:pos x="12" y="1692"/>
              </a:cxn>
              <a:cxn ang="0">
                <a:pos x="12" y="1638"/>
              </a:cxn>
              <a:cxn ang="0">
                <a:pos x="36" y="1578"/>
              </a:cxn>
              <a:cxn ang="0">
                <a:pos x="36" y="1512"/>
              </a:cxn>
              <a:cxn ang="0">
                <a:pos x="12" y="1452"/>
              </a:cxn>
              <a:cxn ang="0">
                <a:pos x="12" y="1452"/>
              </a:cxn>
              <a:cxn ang="0">
                <a:pos x="12" y="1398"/>
              </a:cxn>
              <a:cxn ang="0">
                <a:pos x="36" y="1338"/>
              </a:cxn>
              <a:cxn ang="0">
                <a:pos x="36" y="1272"/>
              </a:cxn>
              <a:cxn ang="0">
                <a:pos x="12" y="1212"/>
              </a:cxn>
              <a:cxn ang="0">
                <a:pos x="12" y="1212"/>
              </a:cxn>
              <a:cxn ang="0">
                <a:pos x="12" y="1158"/>
              </a:cxn>
              <a:cxn ang="0">
                <a:pos x="36" y="1098"/>
              </a:cxn>
              <a:cxn ang="0">
                <a:pos x="36" y="1032"/>
              </a:cxn>
              <a:cxn ang="0">
                <a:pos x="12" y="972"/>
              </a:cxn>
              <a:cxn ang="0">
                <a:pos x="12" y="972"/>
              </a:cxn>
              <a:cxn ang="0">
                <a:pos x="12" y="912"/>
              </a:cxn>
              <a:cxn ang="0">
                <a:pos x="36" y="852"/>
              </a:cxn>
              <a:cxn ang="0">
                <a:pos x="36" y="786"/>
              </a:cxn>
              <a:cxn ang="0">
                <a:pos x="12" y="726"/>
              </a:cxn>
              <a:cxn ang="0">
                <a:pos x="12" y="726"/>
              </a:cxn>
              <a:cxn ang="0">
                <a:pos x="12" y="672"/>
              </a:cxn>
              <a:cxn ang="0">
                <a:pos x="36" y="612"/>
              </a:cxn>
              <a:cxn ang="0">
                <a:pos x="36" y="546"/>
              </a:cxn>
              <a:cxn ang="0">
                <a:pos x="12" y="486"/>
              </a:cxn>
              <a:cxn ang="0">
                <a:pos x="12" y="486"/>
              </a:cxn>
              <a:cxn ang="0">
                <a:pos x="12" y="432"/>
              </a:cxn>
              <a:cxn ang="0">
                <a:pos x="36" y="372"/>
              </a:cxn>
              <a:cxn ang="0">
                <a:pos x="36" y="306"/>
              </a:cxn>
              <a:cxn ang="0">
                <a:pos x="12" y="246"/>
              </a:cxn>
              <a:cxn ang="0">
                <a:pos x="12" y="246"/>
              </a:cxn>
              <a:cxn ang="0">
                <a:pos x="12" y="186"/>
              </a:cxn>
              <a:cxn ang="0">
                <a:pos x="36" y="126"/>
              </a:cxn>
              <a:cxn ang="0">
                <a:pos x="36" y="60"/>
              </a:cxn>
              <a:cxn ang="0">
                <a:pos x="12" y="0"/>
              </a:cxn>
              <a:cxn ang="0">
                <a:pos x="12" y="0"/>
              </a:cxn>
              <a:cxn ang="0">
                <a:pos x="0" y="2124"/>
              </a:cxn>
              <a:cxn ang="0">
                <a:pos x="36" y="1824"/>
              </a:cxn>
              <a:cxn ang="0">
                <a:pos x="36" y="1512"/>
              </a:cxn>
              <a:cxn ang="0">
                <a:pos x="0" y="1212"/>
              </a:cxn>
              <a:cxn ang="0">
                <a:pos x="0" y="1212"/>
              </a:cxn>
              <a:cxn ang="0">
                <a:pos x="0" y="912"/>
              </a:cxn>
              <a:cxn ang="0">
                <a:pos x="36" y="612"/>
              </a:cxn>
              <a:cxn ang="0">
                <a:pos x="36" y="30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2124">
                <a:moveTo>
                  <a:pt x="12" y="2118"/>
                </a:moveTo>
                <a:lnTo>
                  <a:pt x="36" y="2118"/>
                </a:lnTo>
                <a:lnTo>
                  <a:pt x="36" y="2124"/>
                </a:lnTo>
                <a:lnTo>
                  <a:pt x="12" y="2124"/>
                </a:lnTo>
                <a:lnTo>
                  <a:pt x="12" y="2118"/>
                </a:lnTo>
                <a:close/>
                <a:moveTo>
                  <a:pt x="12" y="2058"/>
                </a:moveTo>
                <a:lnTo>
                  <a:pt x="36" y="2058"/>
                </a:lnTo>
                <a:lnTo>
                  <a:pt x="36" y="2064"/>
                </a:lnTo>
                <a:lnTo>
                  <a:pt x="12" y="2064"/>
                </a:lnTo>
                <a:lnTo>
                  <a:pt x="12" y="2058"/>
                </a:lnTo>
                <a:close/>
                <a:moveTo>
                  <a:pt x="12" y="1998"/>
                </a:moveTo>
                <a:lnTo>
                  <a:pt x="36" y="1998"/>
                </a:lnTo>
                <a:lnTo>
                  <a:pt x="36" y="2004"/>
                </a:lnTo>
                <a:lnTo>
                  <a:pt x="12" y="2004"/>
                </a:lnTo>
                <a:lnTo>
                  <a:pt x="12" y="1998"/>
                </a:lnTo>
                <a:close/>
                <a:moveTo>
                  <a:pt x="12" y="1938"/>
                </a:moveTo>
                <a:lnTo>
                  <a:pt x="36" y="1938"/>
                </a:lnTo>
                <a:lnTo>
                  <a:pt x="36" y="1944"/>
                </a:lnTo>
                <a:lnTo>
                  <a:pt x="12" y="1944"/>
                </a:lnTo>
                <a:lnTo>
                  <a:pt x="12" y="1938"/>
                </a:lnTo>
                <a:close/>
                <a:moveTo>
                  <a:pt x="12" y="1878"/>
                </a:moveTo>
                <a:lnTo>
                  <a:pt x="36" y="1878"/>
                </a:lnTo>
                <a:lnTo>
                  <a:pt x="36" y="1884"/>
                </a:lnTo>
                <a:lnTo>
                  <a:pt x="12" y="1884"/>
                </a:lnTo>
                <a:lnTo>
                  <a:pt x="12" y="1878"/>
                </a:lnTo>
                <a:close/>
                <a:moveTo>
                  <a:pt x="12" y="1818"/>
                </a:moveTo>
                <a:lnTo>
                  <a:pt x="36" y="1818"/>
                </a:lnTo>
                <a:lnTo>
                  <a:pt x="36" y="1824"/>
                </a:lnTo>
                <a:lnTo>
                  <a:pt x="12" y="1824"/>
                </a:lnTo>
                <a:lnTo>
                  <a:pt x="12" y="1818"/>
                </a:lnTo>
                <a:close/>
                <a:moveTo>
                  <a:pt x="12" y="1758"/>
                </a:moveTo>
                <a:lnTo>
                  <a:pt x="36" y="1758"/>
                </a:lnTo>
                <a:lnTo>
                  <a:pt x="36" y="1764"/>
                </a:lnTo>
                <a:lnTo>
                  <a:pt x="12" y="1764"/>
                </a:lnTo>
                <a:lnTo>
                  <a:pt x="12" y="1758"/>
                </a:lnTo>
                <a:close/>
                <a:moveTo>
                  <a:pt x="12" y="1692"/>
                </a:moveTo>
                <a:lnTo>
                  <a:pt x="36" y="1692"/>
                </a:lnTo>
                <a:lnTo>
                  <a:pt x="36" y="1698"/>
                </a:lnTo>
                <a:lnTo>
                  <a:pt x="12" y="1698"/>
                </a:lnTo>
                <a:lnTo>
                  <a:pt x="12" y="1692"/>
                </a:lnTo>
                <a:close/>
                <a:moveTo>
                  <a:pt x="12" y="1632"/>
                </a:moveTo>
                <a:lnTo>
                  <a:pt x="36" y="1632"/>
                </a:lnTo>
                <a:lnTo>
                  <a:pt x="36" y="1638"/>
                </a:lnTo>
                <a:lnTo>
                  <a:pt x="12" y="1638"/>
                </a:lnTo>
                <a:lnTo>
                  <a:pt x="12" y="1632"/>
                </a:lnTo>
                <a:close/>
                <a:moveTo>
                  <a:pt x="12" y="1572"/>
                </a:moveTo>
                <a:lnTo>
                  <a:pt x="36" y="1572"/>
                </a:lnTo>
                <a:lnTo>
                  <a:pt x="36" y="1578"/>
                </a:lnTo>
                <a:lnTo>
                  <a:pt x="12" y="1578"/>
                </a:lnTo>
                <a:lnTo>
                  <a:pt x="12" y="1572"/>
                </a:lnTo>
                <a:close/>
                <a:moveTo>
                  <a:pt x="12" y="1512"/>
                </a:moveTo>
                <a:lnTo>
                  <a:pt x="36" y="1512"/>
                </a:lnTo>
                <a:lnTo>
                  <a:pt x="36" y="1518"/>
                </a:lnTo>
                <a:lnTo>
                  <a:pt x="12" y="1518"/>
                </a:lnTo>
                <a:lnTo>
                  <a:pt x="12" y="1512"/>
                </a:lnTo>
                <a:close/>
                <a:moveTo>
                  <a:pt x="12" y="1452"/>
                </a:moveTo>
                <a:lnTo>
                  <a:pt x="36" y="1452"/>
                </a:lnTo>
                <a:lnTo>
                  <a:pt x="36" y="1458"/>
                </a:lnTo>
                <a:lnTo>
                  <a:pt x="12" y="1458"/>
                </a:lnTo>
                <a:lnTo>
                  <a:pt x="12" y="1452"/>
                </a:lnTo>
                <a:close/>
                <a:moveTo>
                  <a:pt x="12" y="1392"/>
                </a:moveTo>
                <a:lnTo>
                  <a:pt x="36" y="1392"/>
                </a:lnTo>
                <a:lnTo>
                  <a:pt x="36" y="1398"/>
                </a:lnTo>
                <a:lnTo>
                  <a:pt x="12" y="1398"/>
                </a:lnTo>
                <a:lnTo>
                  <a:pt x="12" y="1392"/>
                </a:lnTo>
                <a:close/>
                <a:moveTo>
                  <a:pt x="12" y="1332"/>
                </a:moveTo>
                <a:lnTo>
                  <a:pt x="36" y="1332"/>
                </a:lnTo>
                <a:lnTo>
                  <a:pt x="36" y="1338"/>
                </a:lnTo>
                <a:lnTo>
                  <a:pt x="12" y="1338"/>
                </a:lnTo>
                <a:lnTo>
                  <a:pt x="12" y="1332"/>
                </a:lnTo>
                <a:close/>
                <a:moveTo>
                  <a:pt x="12" y="1272"/>
                </a:moveTo>
                <a:lnTo>
                  <a:pt x="36" y="1272"/>
                </a:lnTo>
                <a:lnTo>
                  <a:pt x="36" y="1278"/>
                </a:lnTo>
                <a:lnTo>
                  <a:pt x="12" y="1278"/>
                </a:lnTo>
                <a:lnTo>
                  <a:pt x="12" y="1272"/>
                </a:lnTo>
                <a:close/>
                <a:moveTo>
                  <a:pt x="12" y="1212"/>
                </a:moveTo>
                <a:lnTo>
                  <a:pt x="36" y="1212"/>
                </a:lnTo>
                <a:lnTo>
                  <a:pt x="36" y="1218"/>
                </a:lnTo>
                <a:lnTo>
                  <a:pt x="12" y="1218"/>
                </a:lnTo>
                <a:lnTo>
                  <a:pt x="12" y="1212"/>
                </a:lnTo>
                <a:close/>
                <a:moveTo>
                  <a:pt x="12" y="1152"/>
                </a:moveTo>
                <a:lnTo>
                  <a:pt x="36" y="1152"/>
                </a:lnTo>
                <a:lnTo>
                  <a:pt x="36" y="1158"/>
                </a:lnTo>
                <a:lnTo>
                  <a:pt x="12" y="1158"/>
                </a:lnTo>
                <a:lnTo>
                  <a:pt x="12" y="1152"/>
                </a:lnTo>
                <a:close/>
                <a:moveTo>
                  <a:pt x="12" y="1092"/>
                </a:moveTo>
                <a:lnTo>
                  <a:pt x="36" y="1092"/>
                </a:lnTo>
                <a:lnTo>
                  <a:pt x="36" y="1098"/>
                </a:lnTo>
                <a:lnTo>
                  <a:pt x="12" y="1098"/>
                </a:lnTo>
                <a:lnTo>
                  <a:pt x="12" y="1092"/>
                </a:lnTo>
                <a:close/>
                <a:moveTo>
                  <a:pt x="12" y="1032"/>
                </a:moveTo>
                <a:lnTo>
                  <a:pt x="36" y="1032"/>
                </a:lnTo>
                <a:lnTo>
                  <a:pt x="36" y="1038"/>
                </a:lnTo>
                <a:lnTo>
                  <a:pt x="12" y="1038"/>
                </a:lnTo>
                <a:lnTo>
                  <a:pt x="12" y="1032"/>
                </a:lnTo>
                <a:close/>
                <a:moveTo>
                  <a:pt x="12" y="972"/>
                </a:moveTo>
                <a:lnTo>
                  <a:pt x="36" y="972"/>
                </a:lnTo>
                <a:lnTo>
                  <a:pt x="36" y="978"/>
                </a:lnTo>
                <a:lnTo>
                  <a:pt x="12" y="978"/>
                </a:lnTo>
                <a:lnTo>
                  <a:pt x="12" y="972"/>
                </a:lnTo>
                <a:close/>
                <a:moveTo>
                  <a:pt x="12" y="906"/>
                </a:moveTo>
                <a:lnTo>
                  <a:pt x="36" y="906"/>
                </a:lnTo>
                <a:lnTo>
                  <a:pt x="36" y="912"/>
                </a:lnTo>
                <a:lnTo>
                  <a:pt x="12" y="912"/>
                </a:lnTo>
                <a:lnTo>
                  <a:pt x="12" y="906"/>
                </a:lnTo>
                <a:close/>
                <a:moveTo>
                  <a:pt x="12" y="846"/>
                </a:moveTo>
                <a:lnTo>
                  <a:pt x="36" y="846"/>
                </a:lnTo>
                <a:lnTo>
                  <a:pt x="36" y="852"/>
                </a:lnTo>
                <a:lnTo>
                  <a:pt x="12" y="852"/>
                </a:lnTo>
                <a:lnTo>
                  <a:pt x="12" y="846"/>
                </a:lnTo>
                <a:close/>
                <a:moveTo>
                  <a:pt x="12" y="786"/>
                </a:moveTo>
                <a:lnTo>
                  <a:pt x="36" y="786"/>
                </a:lnTo>
                <a:lnTo>
                  <a:pt x="36" y="792"/>
                </a:lnTo>
                <a:lnTo>
                  <a:pt x="12" y="792"/>
                </a:lnTo>
                <a:lnTo>
                  <a:pt x="12" y="786"/>
                </a:lnTo>
                <a:close/>
                <a:moveTo>
                  <a:pt x="12" y="726"/>
                </a:moveTo>
                <a:lnTo>
                  <a:pt x="36" y="726"/>
                </a:lnTo>
                <a:lnTo>
                  <a:pt x="36" y="732"/>
                </a:lnTo>
                <a:lnTo>
                  <a:pt x="12" y="732"/>
                </a:lnTo>
                <a:lnTo>
                  <a:pt x="12" y="726"/>
                </a:lnTo>
                <a:close/>
                <a:moveTo>
                  <a:pt x="12" y="666"/>
                </a:moveTo>
                <a:lnTo>
                  <a:pt x="36" y="666"/>
                </a:lnTo>
                <a:lnTo>
                  <a:pt x="36" y="672"/>
                </a:lnTo>
                <a:lnTo>
                  <a:pt x="12" y="672"/>
                </a:lnTo>
                <a:lnTo>
                  <a:pt x="12" y="666"/>
                </a:lnTo>
                <a:close/>
                <a:moveTo>
                  <a:pt x="12" y="606"/>
                </a:moveTo>
                <a:lnTo>
                  <a:pt x="36" y="606"/>
                </a:lnTo>
                <a:lnTo>
                  <a:pt x="36" y="612"/>
                </a:lnTo>
                <a:lnTo>
                  <a:pt x="12" y="612"/>
                </a:lnTo>
                <a:lnTo>
                  <a:pt x="12" y="606"/>
                </a:lnTo>
                <a:close/>
                <a:moveTo>
                  <a:pt x="12" y="546"/>
                </a:moveTo>
                <a:lnTo>
                  <a:pt x="36" y="546"/>
                </a:lnTo>
                <a:lnTo>
                  <a:pt x="36" y="552"/>
                </a:lnTo>
                <a:lnTo>
                  <a:pt x="12" y="552"/>
                </a:lnTo>
                <a:lnTo>
                  <a:pt x="12" y="546"/>
                </a:lnTo>
                <a:close/>
                <a:moveTo>
                  <a:pt x="12" y="486"/>
                </a:moveTo>
                <a:lnTo>
                  <a:pt x="36" y="486"/>
                </a:lnTo>
                <a:lnTo>
                  <a:pt x="36" y="492"/>
                </a:lnTo>
                <a:lnTo>
                  <a:pt x="12" y="492"/>
                </a:lnTo>
                <a:lnTo>
                  <a:pt x="12" y="486"/>
                </a:lnTo>
                <a:close/>
                <a:moveTo>
                  <a:pt x="12" y="426"/>
                </a:moveTo>
                <a:lnTo>
                  <a:pt x="36" y="426"/>
                </a:lnTo>
                <a:lnTo>
                  <a:pt x="36" y="432"/>
                </a:lnTo>
                <a:lnTo>
                  <a:pt x="12" y="432"/>
                </a:lnTo>
                <a:lnTo>
                  <a:pt x="12" y="426"/>
                </a:lnTo>
                <a:close/>
                <a:moveTo>
                  <a:pt x="12" y="366"/>
                </a:moveTo>
                <a:lnTo>
                  <a:pt x="36" y="366"/>
                </a:lnTo>
                <a:lnTo>
                  <a:pt x="36" y="372"/>
                </a:lnTo>
                <a:lnTo>
                  <a:pt x="12" y="372"/>
                </a:lnTo>
                <a:lnTo>
                  <a:pt x="12" y="366"/>
                </a:lnTo>
                <a:close/>
                <a:moveTo>
                  <a:pt x="12" y="306"/>
                </a:moveTo>
                <a:lnTo>
                  <a:pt x="36" y="306"/>
                </a:lnTo>
                <a:lnTo>
                  <a:pt x="36" y="312"/>
                </a:lnTo>
                <a:lnTo>
                  <a:pt x="12" y="312"/>
                </a:lnTo>
                <a:lnTo>
                  <a:pt x="12" y="306"/>
                </a:lnTo>
                <a:close/>
                <a:moveTo>
                  <a:pt x="12" y="246"/>
                </a:moveTo>
                <a:lnTo>
                  <a:pt x="36" y="246"/>
                </a:lnTo>
                <a:lnTo>
                  <a:pt x="36" y="252"/>
                </a:lnTo>
                <a:lnTo>
                  <a:pt x="12" y="252"/>
                </a:lnTo>
                <a:lnTo>
                  <a:pt x="12" y="246"/>
                </a:lnTo>
                <a:close/>
                <a:moveTo>
                  <a:pt x="12" y="180"/>
                </a:moveTo>
                <a:lnTo>
                  <a:pt x="36" y="180"/>
                </a:lnTo>
                <a:lnTo>
                  <a:pt x="36" y="186"/>
                </a:lnTo>
                <a:lnTo>
                  <a:pt x="12" y="186"/>
                </a:lnTo>
                <a:lnTo>
                  <a:pt x="12" y="180"/>
                </a:lnTo>
                <a:close/>
                <a:moveTo>
                  <a:pt x="12" y="120"/>
                </a:moveTo>
                <a:lnTo>
                  <a:pt x="36" y="120"/>
                </a:lnTo>
                <a:lnTo>
                  <a:pt x="36" y="126"/>
                </a:lnTo>
                <a:lnTo>
                  <a:pt x="12" y="126"/>
                </a:lnTo>
                <a:lnTo>
                  <a:pt x="12" y="120"/>
                </a:lnTo>
                <a:close/>
                <a:moveTo>
                  <a:pt x="12" y="60"/>
                </a:moveTo>
                <a:lnTo>
                  <a:pt x="36" y="60"/>
                </a:lnTo>
                <a:lnTo>
                  <a:pt x="36" y="66"/>
                </a:lnTo>
                <a:lnTo>
                  <a:pt x="12" y="66"/>
                </a:lnTo>
                <a:lnTo>
                  <a:pt x="12" y="60"/>
                </a:lnTo>
                <a:close/>
                <a:moveTo>
                  <a:pt x="12" y="0"/>
                </a:moveTo>
                <a:lnTo>
                  <a:pt x="36" y="0"/>
                </a:lnTo>
                <a:lnTo>
                  <a:pt x="36" y="6"/>
                </a:lnTo>
                <a:lnTo>
                  <a:pt x="12" y="6"/>
                </a:lnTo>
                <a:lnTo>
                  <a:pt x="12" y="0"/>
                </a:lnTo>
                <a:close/>
                <a:moveTo>
                  <a:pt x="0" y="2118"/>
                </a:moveTo>
                <a:lnTo>
                  <a:pt x="36" y="2118"/>
                </a:lnTo>
                <a:lnTo>
                  <a:pt x="36" y="2124"/>
                </a:lnTo>
                <a:lnTo>
                  <a:pt x="0" y="2124"/>
                </a:lnTo>
                <a:lnTo>
                  <a:pt x="0" y="2118"/>
                </a:lnTo>
                <a:close/>
                <a:moveTo>
                  <a:pt x="0" y="1818"/>
                </a:moveTo>
                <a:lnTo>
                  <a:pt x="36" y="1818"/>
                </a:lnTo>
                <a:lnTo>
                  <a:pt x="36" y="1824"/>
                </a:lnTo>
                <a:lnTo>
                  <a:pt x="0" y="1824"/>
                </a:lnTo>
                <a:lnTo>
                  <a:pt x="0" y="1818"/>
                </a:lnTo>
                <a:close/>
                <a:moveTo>
                  <a:pt x="0" y="1512"/>
                </a:moveTo>
                <a:lnTo>
                  <a:pt x="36" y="1512"/>
                </a:lnTo>
                <a:lnTo>
                  <a:pt x="36" y="1518"/>
                </a:lnTo>
                <a:lnTo>
                  <a:pt x="0" y="1518"/>
                </a:lnTo>
                <a:lnTo>
                  <a:pt x="0" y="1512"/>
                </a:lnTo>
                <a:close/>
                <a:moveTo>
                  <a:pt x="0" y="1212"/>
                </a:moveTo>
                <a:lnTo>
                  <a:pt x="36" y="1212"/>
                </a:lnTo>
                <a:lnTo>
                  <a:pt x="36" y="1218"/>
                </a:lnTo>
                <a:lnTo>
                  <a:pt x="0" y="1218"/>
                </a:lnTo>
                <a:lnTo>
                  <a:pt x="0" y="1212"/>
                </a:lnTo>
                <a:close/>
                <a:moveTo>
                  <a:pt x="0" y="906"/>
                </a:moveTo>
                <a:lnTo>
                  <a:pt x="36" y="906"/>
                </a:lnTo>
                <a:lnTo>
                  <a:pt x="36" y="912"/>
                </a:lnTo>
                <a:lnTo>
                  <a:pt x="0" y="912"/>
                </a:lnTo>
                <a:lnTo>
                  <a:pt x="0" y="906"/>
                </a:lnTo>
                <a:close/>
                <a:moveTo>
                  <a:pt x="0" y="606"/>
                </a:moveTo>
                <a:lnTo>
                  <a:pt x="36" y="606"/>
                </a:lnTo>
                <a:lnTo>
                  <a:pt x="36" y="612"/>
                </a:lnTo>
                <a:lnTo>
                  <a:pt x="0" y="612"/>
                </a:lnTo>
                <a:lnTo>
                  <a:pt x="0" y="606"/>
                </a:lnTo>
                <a:close/>
                <a:moveTo>
                  <a:pt x="0" y="306"/>
                </a:moveTo>
                <a:lnTo>
                  <a:pt x="36" y="306"/>
                </a:lnTo>
                <a:lnTo>
                  <a:pt x="36" y="312"/>
                </a:lnTo>
                <a:lnTo>
                  <a:pt x="0" y="312"/>
                </a:lnTo>
                <a:lnTo>
                  <a:pt x="0" y="306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38325" y="4930775"/>
            <a:ext cx="6229350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833563" y="4921250"/>
            <a:ext cx="6238875" cy="57150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0" y="0"/>
              </a:cxn>
              <a:cxn ang="0">
                <a:pos x="240" y="0"/>
              </a:cxn>
              <a:cxn ang="0">
                <a:pos x="234" y="36"/>
              </a:cxn>
              <a:cxn ang="0">
                <a:pos x="240" y="0"/>
              </a:cxn>
              <a:cxn ang="0">
                <a:pos x="468" y="36"/>
              </a:cxn>
              <a:cxn ang="0">
                <a:pos x="462" y="0"/>
              </a:cxn>
              <a:cxn ang="0">
                <a:pos x="702" y="0"/>
              </a:cxn>
              <a:cxn ang="0">
                <a:pos x="696" y="36"/>
              </a:cxn>
              <a:cxn ang="0">
                <a:pos x="702" y="0"/>
              </a:cxn>
              <a:cxn ang="0">
                <a:pos x="930" y="36"/>
              </a:cxn>
              <a:cxn ang="0">
                <a:pos x="924" y="0"/>
              </a:cxn>
              <a:cxn ang="0">
                <a:pos x="1164" y="0"/>
              </a:cxn>
              <a:cxn ang="0">
                <a:pos x="1158" y="36"/>
              </a:cxn>
              <a:cxn ang="0">
                <a:pos x="1164" y="0"/>
              </a:cxn>
              <a:cxn ang="0">
                <a:pos x="1392" y="36"/>
              </a:cxn>
              <a:cxn ang="0">
                <a:pos x="1386" y="0"/>
              </a:cxn>
              <a:cxn ang="0">
                <a:pos x="1626" y="0"/>
              </a:cxn>
              <a:cxn ang="0">
                <a:pos x="1620" y="36"/>
              </a:cxn>
              <a:cxn ang="0">
                <a:pos x="1626" y="0"/>
              </a:cxn>
              <a:cxn ang="0">
                <a:pos x="1854" y="36"/>
              </a:cxn>
              <a:cxn ang="0">
                <a:pos x="1848" y="0"/>
              </a:cxn>
              <a:cxn ang="0">
                <a:pos x="2088" y="0"/>
              </a:cxn>
              <a:cxn ang="0">
                <a:pos x="2082" y="36"/>
              </a:cxn>
              <a:cxn ang="0">
                <a:pos x="2088" y="0"/>
              </a:cxn>
              <a:cxn ang="0">
                <a:pos x="2316" y="36"/>
              </a:cxn>
              <a:cxn ang="0">
                <a:pos x="2310" y="0"/>
              </a:cxn>
              <a:cxn ang="0">
                <a:pos x="2550" y="0"/>
              </a:cxn>
              <a:cxn ang="0">
                <a:pos x="2544" y="36"/>
              </a:cxn>
              <a:cxn ang="0">
                <a:pos x="2550" y="0"/>
              </a:cxn>
              <a:cxn ang="0">
                <a:pos x="2778" y="36"/>
              </a:cxn>
              <a:cxn ang="0">
                <a:pos x="2772" y="0"/>
              </a:cxn>
              <a:cxn ang="0">
                <a:pos x="3006" y="0"/>
              </a:cxn>
              <a:cxn ang="0">
                <a:pos x="3000" y="36"/>
              </a:cxn>
              <a:cxn ang="0">
                <a:pos x="3006" y="0"/>
              </a:cxn>
              <a:cxn ang="0">
                <a:pos x="3240" y="36"/>
              </a:cxn>
              <a:cxn ang="0">
                <a:pos x="3234" y="0"/>
              </a:cxn>
              <a:cxn ang="0">
                <a:pos x="3468" y="0"/>
              </a:cxn>
              <a:cxn ang="0">
                <a:pos x="3462" y="36"/>
              </a:cxn>
              <a:cxn ang="0">
                <a:pos x="3468" y="0"/>
              </a:cxn>
              <a:cxn ang="0">
                <a:pos x="3702" y="36"/>
              </a:cxn>
              <a:cxn ang="0">
                <a:pos x="3696" y="0"/>
              </a:cxn>
              <a:cxn ang="0">
                <a:pos x="3930" y="0"/>
              </a:cxn>
              <a:cxn ang="0">
                <a:pos x="3924" y="36"/>
              </a:cxn>
              <a:cxn ang="0">
                <a:pos x="3930" y="0"/>
              </a:cxn>
            </a:cxnLst>
            <a:rect l="0" t="0" r="r" b="b"/>
            <a:pathLst>
              <a:path w="3930" h="36">
                <a:moveTo>
                  <a:pt x="6" y="0"/>
                </a:moveTo>
                <a:lnTo>
                  <a:pt x="6" y="36"/>
                </a:lnTo>
                <a:lnTo>
                  <a:pt x="0" y="3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40" y="0"/>
                </a:moveTo>
                <a:lnTo>
                  <a:pt x="240" y="36"/>
                </a:lnTo>
                <a:lnTo>
                  <a:pt x="234" y="36"/>
                </a:lnTo>
                <a:lnTo>
                  <a:pt x="234" y="0"/>
                </a:lnTo>
                <a:lnTo>
                  <a:pt x="240" y="0"/>
                </a:lnTo>
                <a:close/>
                <a:moveTo>
                  <a:pt x="468" y="0"/>
                </a:moveTo>
                <a:lnTo>
                  <a:pt x="468" y="36"/>
                </a:lnTo>
                <a:lnTo>
                  <a:pt x="462" y="36"/>
                </a:lnTo>
                <a:lnTo>
                  <a:pt x="462" y="0"/>
                </a:lnTo>
                <a:lnTo>
                  <a:pt x="468" y="0"/>
                </a:lnTo>
                <a:close/>
                <a:moveTo>
                  <a:pt x="702" y="0"/>
                </a:moveTo>
                <a:lnTo>
                  <a:pt x="702" y="36"/>
                </a:lnTo>
                <a:lnTo>
                  <a:pt x="696" y="36"/>
                </a:lnTo>
                <a:lnTo>
                  <a:pt x="696" y="0"/>
                </a:lnTo>
                <a:lnTo>
                  <a:pt x="702" y="0"/>
                </a:lnTo>
                <a:close/>
                <a:moveTo>
                  <a:pt x="930" y="0"/>
                </a:moveTo>
                <a:lnTo>
                  <a:pt x="930" y="36"/>
                </a:lnTo>
                <a:lnTo>
                  <a:pt x="924" y="36"/>
                </a:lnTo>
                <a:lnTo>
                  <a:pt x="924" y="0"/>
                </a:lnTo>
                <a:lnTo>
                  <a:pt x="930" y="0"/>
                </a:lnTo>
                <a:close/>
                <a:moveTo>
                  <a:pt x="1164" y="0"/>
                </a:moveTo>
                <a:lnTo>
                  <a:pt x="1164" y="36"/>
                </a:lnTo>
                <a:lnTo>
                  <a:pt x="1158" y="36"/>
                </a:lnTo>
                <a:lnTo>
                  <a:pt x="1158" y="0"/>
                </a:lnTo>
                <a:lnTo>
                  <a:pt x="1164" y="0"/>
                </a:lnTo>
                <a:close/>
                <a:moveTo>
                  <a:pt x="1392" y="0"/>
                </a:moveTo>
                <a:lnTo>
                  <a:pt x="1392" y="36"/>
                </a:lnTo>
                <a:lnTo>
                  <a:pt x="1386" y="36"/>
                </a:lnTo>
                <a:lnTo>
                  <a:pt x="1386" y="0"/>
                </a:lnTo>
                <a:lnTo>
                  <a:pt x="1392" y="0"/>
                </a:lnTo>
                <a:close/>
                <a:moveTo>
                  <a:pt x="1626" y="0"/>
                </a:moveTo>
                <a:lnTo>
                  <a:pt x="1626" y="36"/>
                </a:lnTo>
                <a:lnTo>
                  <a:pt x="1620" y="36"/>
                </a:lnTo>
                <a:lnTo>
                  <a:pt x="1620" y="0"/>
                </a:lnTo>
                <a:lnTo>
                  <a:pt x="1626" y="0"/>
                </a:lnTo>
                <a:close/>
                <a:moveTo>
                  <a:pt x="1854" y="0"/>
                </a:moveTo>
                <a:lnTo>
                  <a:pt x="1854" y="36"/>
                </a:lnTo>
                <a:lnTo>
                  <a:pt x="1848" y="36"/>
                </a:lnTo>
                <a:lnTo>
                  <a:pt x="1848" y="0"/>
                </a:lnTo>
                <a:lnTo>
                  <a:pt x="1854" y="0"/>
                </a:lnTo>
                <a:close/>
                <a:moveTo>
                  <a:pt x="2088" y="0"/>
                </a:moveTo>
                <a:lnTo>
                  <a:pt x="2088" y="36"/>
                </a:lnTo>
                <a:lnTo>
                  <a:pt x="2082" y="36"/>
                </a:lnTo>
                <a:lnTo>
                  <a:pt x="2082" y="0"/>
                </a:lnTo>
                <a:lnTo>
                  <a:pt x="2088" y="0"/>
                </a:lnTo>
                <a:close/>
                <a:moveTo>
                  <a:pt x="2316" y="0"/>
                </a:moveTo>
                <a:lnTo>
                  <a:pt x="2316" y="36"/>
                </a:lnTo>
                <a:lnTo>
                  <a:pt x="2310" y="36"/>
                </a:lnTo>
                <a:lnTo>
                  <a:pt x="2310" y="0"/>
                </a:lnTo>
                <a:lnTo>
                  <a:pt x="2316" y="0"/>
                </a:lnTo>
                <a:close/>
                <a:moveTo>
                  <a:pt x="2550" y="0"/>
                </a:moveTo>
                <a:lnTo>
                  <a:pt x="2550" y="36"/>
                </a:lnTo>
                <a:lnTo>
                  <a:pt x="2544" y="36"/>
                </a:lnTo>
                <a:lnTo>
                  <a:pt x="2544" y="0"/>
                </a:lnTo>
                <a:lnTo>
                  <a:pt x="2550" y="0"/>
                </a:lnTo>
                <a:close/>
                <a:moveTo>
                  <a:pt x="2778" y="0"/>
                </a:moveTo>
                <a:lnTo>
                  <a:pt x="2778" y="36"/>
                </a:lnTo>
                <a:lnTo>
                  <a:pt x="2772" y="36"/>
                </a:lnTo>
                <a:lnTo>
                  <a:pt x="2772" y="0"/>
                </a:lnTo>
                <a:lnTo>
                  <a:pt x="2778" y="0"/>
                </a:lnTo>
                <a:close/>
                <a:moveTo>
                  <a:pt x="3006" y="0"/>
                </a:moveTo>
                <a:lnTo>
                  <a:pt x="3006" y="36"/>
                </a:lnTo>
                <a:lnTo>
                  <a:pt x="3000" y="36"/>
                </a:lnTo>
                <a:lnTo>
                  <a:pt x="3000" y="0"/>
                </a:lnTo>
                <a:lnTo>
                  <a:pt x="3006" y="0"/>
                </a:lnTo>
                <a:close/>
                <a:moveTo>
                  <a:pt x="3240" y="0"/>
                </a:moveTo>
                <a:lnTo>
                  <a:pt x="3240" y="36"/>
                </a:lnTo>
                <a:lnTo>
                  <a:pt x="3234" y="36"/>
                </a:lnTo>
                <a:lnTo>
                  <a:pt x="3234" y="0"/>
                </a:lnTo>
                <a:lnTo>
                  <a:pt x="3240" y="0"/>
                </a:lnTo>
                <a:close/>
                <a:moveTo>
                  <a:pt x="3468" y="0"/>
                </a:moveTo>
                <a:lnTo>
                  <a:pt x="3468" y="36"/>
                </a:lnTo>
                <a:lnTo>
                  <a:pt x="3462" y="36"/>
                </a:lnTo>
                <a:lnTo>
                  <a:pt x="3462" y="0"/>
                </a:lnTo>
                <a:lnTo>
                  <a:pt x="3468" y="0"/>
                </a:lnTo>
                <a:close/>
                <a:moveTo>
                  <a:pt x="3702" y="0"/>
                </a:moveTo>
                <a:lnTo>
                  <a:pt x="3702" y="36"/>
                </a:lnTo>
                <a:lnTo>
                  <a:pt x="3696" y="36"/>
                </a:lnTo>
                <a:lnTo>
                  <a:pt x="3696" y="0"/>
                </a:lnTo>
                <a:lnTo>
                  <a:pt x="3702" y="0"/>
                </a:lnTo>
                <a:close/>
                <a:moveTo>
                  <a:pt x="3930" y="0"/>
                </a:moveTo>
                <a:lnTo>
                  <a:pt x="3930" y="36"/>
                </a:lnTo>
                <a:lnTo>
                  <a:pt x="3924" y="36"/>
                </a:lnTo>
                <a:lnTo>
                  <a:pt x="3924" y="0"/>
                </a:lnTo>
                <a:lnTo>
                  <a:pt x="3930" y="0"/>
                </a:lnTo>
                <a:close/>
              </a:path>
            </a:pathLst>
          </a:cu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1822450" y="3467100"/>
            <a:ext cx="6259513" cy="1306513"/>
          </a:xfrm>
          <a:custGeom>
            <a:avLst/>
            <a:gdLst/>
            <a:ahLst/>
            <a:cxnLst>
              <a:cxn ang="0">
                <a:pos x="42" y="8"/>
              </a:cxn>
              <a:cxn ang="0">
                <a:pos x="666" y="488"/>
              </a:cxn>
              <a:cxn ang="0">
                <a:pos x="656" y="484"/>
              </a:cxn>
              <a:cxn ang="0">
                <a:pos x="1264" y="612"/>
              </a:cxn>
              <a:cxn ang="0">
                <a:pos x="1258" y="612"/>
              </a:cxn>
              <a:cxn ang="0">
                <a:pos x="1882" y="580"/>
              </a:cxn>
              <a:cxn ang="0">
                <a:pos x="1895" y="582"/>
              </a:cxn>
              <a:cxn ang="0">
                <a:pos x="2503" y="918"/>
              </a:cxn>
              <a:cxn ang="0">
                <a:pos x="2490" y="916"/>
              </a:cxn>
              <a:cxn ang="0">
                <a:pos x="3114" y="884"/>
              </a:cxn>
              <a:cxn ang="0">
                <a:pos x="3120" y="884"/>
              </a:cxn>
              <a:cxn ang="0">
                <a:pos x="3728" y="996"/>
              </a:cxn>
              <a:cxn ang="0">
                <a:pos x="4354" y="1172"/>
              </a:cxn>
              <a:cxn ang="0">
                <a:pos x="4346" y="1172"/>
              </a:cxn>
              <a:cxn ang="0">
                <a:pos x="4954" y="1124"/>
              </a:cxn>
              <a:cxn ang="0">
                <a:pos x="4973" y="1131"/>
              </a:cxn>
              <a:cxn ang="0">
                <a:pos x="5597" y="1771"/>
              </a:cxn>
              <a:cxn ang="0">
                <a:pos x="5586" y="1764"/>
              </a:cxn>
              <a:cxn ang="0">
                <a:pos x="6194" y="1924"/>
              </a:cxn>
              <a:cxn ang="0">
                <a:pos x="6817" y="2068"/>
              </a:cxn>
              <a:cxn ang="0">
                <a:pos x="6813" y="2068"/>
              </a:cxn>
              <a:cxn ang="0">
                <a:pos x="7421" y="2116"/>
              </a:cxn>
              <a:cxn ang="0">
                <a:pos x="8029" y="2148"/>
              </a:cxn>
              <a:cxn ang="0">
                <a:pos x="8650" y="2100"/>
              </a:cxn>
              <a:cxn ang="0">
                <a:pos x="9259" y="2083"/>
              </a:cxn>
              <a:cxn ang="0">
                <a:pos x="9883" y="2067"/>
              </a:cxn>
              <a:cxn ang="0">
                <a:pos x="10493" y="2100"/>
              </a:cxn>
              <a:cxn ang="0">
                <a:pos x="10515" y="2125"/>
              </a:cxn>
              <a:cxn ang="0">
                <a:pos x="10490" y="2147"/>
              </a:cxn>
              <a:cxn ang="0">
                <a:pos x="9884" y="2115"/>
              </a:cxn>
              <a:cxn ang="0">
                <a:pos x="9260" y="2131"/>
              </a:cxn>
              <a:cxn ang="0">
                <a:pos x="8653" y="2147"/>
              </a:cxn>
              <a:cxn ang="0">
                <a:pos x="8026" y="2195"/>
              </a:cxn>
              <a:cxn ang="0">
                <a:pos x="7418" y="2163"/>
              </a:cxn>
              <a:cxn ang="0">
                <a:pos x="6810" y="2115"/>
              </a:cxn>
              <a:cxn ang="0">
                <a:pos x="6806" y="2115"/>
              </a:cxn>
              <a:cxn ang="0">
                <a:pos x="6181" y="1971"/>
              </a:cxn>
              <a:cxn ang="0">
                <a:pos x="5573" y="1811"/>
              </a:cxn>
              <a:cxn ang="0">
                <a:pos x="5562" y="1804"/>
              </a:cxn>
              <a:cxn ang="0">
                <a:pos x="4938" y="1164"/>
              </a:cxn>
              <a:cxn ang="0">
                <a:pos x="4957" y="1171"/>
              </a:cxn>
              <a:cxn ang="0">
                <a:pos x="4349" y="1219"/>
              </a:cxn>
              <a:cxn ang="0">
                <a:pos x="4341" y="1219"/>
              </a:cxn>
              <a:cxn ang="0">
                <a:pos x="3719" y="1043"/>
              </a:cxn>
              <a:cxn ang="0">
                <a:pos x="3111" y="931"/>
              </a:cxn>
              <a:cxn ang="0">
                <a:pos x="3117" y="931"/>
              </a:cxn>
              <a:cxn ang="0">
                <a:pos x="2493" y="963"/>
              </a:cxn>
              <a:cxn ang="0">
                <a:pos x="2480" y="960"/>
              </a:cxn>
              <a:cxn ang="0">
                <a:pos x="1872" y="624"/>
              </a:cxn>
              <a:cxn ang="0">
                <a:pos x="1885" y="627"/>
              </a:cxn>
              <a:cxn ang="0">
                <a:pos x="1261" y="659"/>
              </a:cxn>
              <a:cxn ang="0">
                <a:pos x="1255" y="659"/>
              </a:cxn>
              <a:cxn ang="0">
                <a:pos x="647" y="531"/>
              </a:cxn>
              <a:cxn ang="0">
                <a:pos x="637" y="526"/>
              </a:cxn>
              <a:cxn ang="0">
                <a:pos x="13" y="46"/>
              </a:cxn>
              <a:cxn ang="0">
                <a:pos x="8" y="13"/>
              </a:cxn>
              <a:cxn ang="0">
                <a:pos x="42" y="8"/>
              </a:cxn>
            </a:cxnLst>
            <a:rect l="0" t="0" r="r" b="b"/>
            <a:pathLst>
              <a:path w="10516" h="2195">
                <a:moveTo>
                  <a:pt x="42" y="8"/>
                </a:moveTo>
                <a:lnTo>
                  <a:pt x="666" y="488"/>
                </a:lnTo>
                <a:lnTo>
                  <a:pt x="656" y="484"/>
                </a:lnTo>
                <a:lnTo>
                  <a:pt x="1264" y="612"/>
                </a:lnTo>
                <a:lnTo>
                  <a:pt x="1258" y="612"/>
                </a:lnTo>
                <a:lnTo>
                  <a:pt x="1882" y="580"/>
                </a:lnTo>
                <a:cubicBezTo>
                  <a:pt x="1887" y="579"/>
                  <a:pt x="1891" y="580"/>
                  <a:pt x="1895" y="582"/>
                </a:cubicBezTo>
                <a:lnTo>
                  <a:pt x="2503" y="918"/>
                </a:lnTo>
                <a:lnTo>
                  <a:pt x="2490" y="916"/>
                </a:lnTo>
                <a:lnTo>
                  <a:pt x="3114" y="884"/>
                </a:lnTo>
                <a:cubicBezTo>
                  <a:pt x="3116" y="883"/>
                  <a:pt x="3118" y="884"/>
                  <a:pt x="3120" y="884"/>
                </a:cubicBezTo>
                <a:lnTo>
                  <a:pt x="3728" y="996"/>
                </a:lnTo>
                <a:lnTo>
                  <a:pt x="4354" y="1172"/>
                </a:lnTo>
                <a:lnTo>
                  <a:pt x="4346" y="1172"/>
                </a:lnTo>
                <a:lnTo>
                  <a:pt x="4954" y="1124"/>
                </a:lnTo>
                <a:cubicBezTo>
                  <a:pt x="4961" y="1123"/>
                  <a:pt x="4968" y="1126"/>
                  <a:pt x="4973" y="1131"/>
                </a:cubicBezTo>
                <a:lnTo>
                  <a:pt x="5597" y="1771"/>
                </a:lnTo>
                <a:lnTo>
                  <a:pt x="5586" y="1764"/>
                </a:lnTo>
                <a:lnTo>
                  <a:pt x="6194" y="1924"/>
                </a:lnTo>
                <a:lnTo>
                  <a:pt x="6817" y="2068"/>
                </a:lnTo>
                <a:lnTo>
                  <a:pt x="6813" y="2068"/>
                </a:lnTo>
                <a:lnTo>
                  <a:pt x="7421" y="2116"/>
                </a:lnTo>
                <a:lnTo>
                  <a:pt x="8029" y="2148"/>
                </a:lnTo>
                <a:lnTo>
                  <a:pt x="8650" y="2100"/>
                </a:lnTo>
                <a:lnTo>
                  <a:pt x="9259" y="2083"/>
                </a:lnTo>
                <a:lnTo>
                  <a:pt x="9883" y="2067"/>
                </a:lnTo>
                <a:lnTo>
                  <a:pt x="10493" y="2100"/>
                </a:lnTo>
                <a:cubicBezTo>
                  <a:pt x="10506" y="2100"/>
                  <a:pt x="10516" y="2111"/>
                  <a:pt x="10515" y="2125"/>
                </a:cubicBezTo>
                <a:cubicBezTo>
                  <a:pt x="10515" y="2138"/>
                  <a:pt x="10503" y="2148"/>
                  <a:pt x="10490" y="2147"/>
                </a:cubicBezTo>
                <a:lnTo>
                  <a:pt x="9884" y="2115"/>
                </a:lnTo>
                <a:lnTo>
                  <a:pt x="9260" y="2131"/>
                </a:lnTo>
                <a:lnTo>
                  <a:pt x="8653" y="2147"/>
                </a:lnTo>
                <a:lnTo>
                  <a:pt x="8026" y="2195"/>
                </a:lnTo>
                <a:lnTo>
                  <a:pt x="7418" y="2163"/>
                </a:lnTo>
                <a:lnTo>
                  <a:pt x="6810" y="2115"/>
                </a:lnTo>
                <a:cubicBezTo>
                  <a:pt x="6808" y="2115"/>
                  <a:pt x="6807" y="2115"/>
                  <a:pt x="6806" y="2115"/>
                </a:cubicBezTo>
                <a:lnTo>
                  <a:pt x="6181" y="1971"/>
                </a:lnTo>
                <a:lnTo>
                  <a:pt x="5573" y="1811"/>
                </a:lnTo>
                <a:cubicBezTo>
                  <a:pt x="5569" y="1810"/>
                  <a:pt x="5565" y="1807"/>
                  <a:pt x="5562" y="1804"/>
                </a:cubicBezTo>
                <a:lnTo>
                  <a:pt x="4938" y="1164"/>
                </a:lnTo>
                <a:lnTo>
                  <a:pt x="4957" y="1171"/>
                </a:lnTo>
                <a:lnTo>
                  <a:pt x="4349" y="1219"/>
                </a:lnTo>
                <a:cubicBezTo>
                  <a:pt x="4347" y="1220"/>
                  <a:pt x="4344" y="1219"/>
                  <a:pt x="4341" y="1219"/>
                </a:cubicBezTo>
                <a:lnTo>
                  <a:pt x="3719" y="1043"/>
                </a:lnTo>
                <a:lnTo>
                  <a:pt x="3111" y="931"/>
                </a:lnTo>
                <a:lnTo>
                  <a:pt x="3117" y="931"/>
                </a:lnTo>
                <a:lnTo>
                  <a:pt x="2493" y="963"/>
                </a:lnTo>
                <a:cubicBezTo>
                  <a:pt x="2488" y="964"/>
                  <a:pt x="2484" y="963"/>
                  <a:pt x="2480" y="960"/>
                </a:cubicBezTo>
                <a:lnTo>
                  <a:pt x="1872" y="624"/>
                </a:lnTo>
                <a:lnTo>
                  <a:pt x="1885" y="627"/>
                </a:lnTo>
                <a:lnTo>
                  <a:pt x="1261" y="659"/>
                </a:lnTo>
                <a:cubicBezTo>
                  <a:pt x="1259" y="660"/>
                  <a:pt x="1257" y="659"/>
                  <a:pt x="1255" y="659"/>
                </a:cubicBezTo>
                <a:lnTo>
                  <a:pt x="647" y="531"/>
                </a:lnTo>
                <a:cubicBezTo>
                  <a:pt x="643" y="530"/>
                  <a:pt x="640" y="529"/>
                  <a:pt x="637" y="526"/>
                </a:cubicBezTo>
                <a:lnTo>
                  <a:pt x="13" y="46"/>
                </a:lnTo>
                <a:cubicBezTo>
                  <a:pt x="2" y="38"/>
                  <a:pt x="0" y="23"/>
                  <a:pt x="8" y="13"/>
                </a:cubicBezTo>
                <a:cubicBezTo>
                  <a:pt x="17" y="2"/>
                  <a:pt x="32" y="0"/>
                  <a:pt x="42" y="8"/>
                </a:cubicBezTo>
                <a:close/>
              </a:path>
            </a:pathLst>
          </a:custGeom>
          <a:solidFill>
            <a:srgbClr val="5AA545"/>
          </a:solidFill>
          <a:ln w="9525" cap="flat">
            <a:solidFill>
              <a:srgbClr val="5AA54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785938" y="34210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2152650" y="37147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2519363" y="37909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2886075" y="37655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252788" y="39719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3617913" y="39481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84625" y="401955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4351338" y="41179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4718050" y="409733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084763" y="44704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5451475" y="45704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5816600" y="4649788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6183313" y="468312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6550025" y="46974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6916738" y="467201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7281863" y="4660900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7648575" y="4652963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8015288" y="4676775"/>
            <a:ext cx="114300" cy="114300"/>
          </a:xfrm>
          <a:custGeom>
            <a:avLst/>
            <a:gdLst/>
            <a:ahLst/>
            <a:cxnLst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36" y="72"/>
              </a:cxn>
            </a:cxnLst>
            <a:rect l="0" t="0" r="r" b="b"/>
            <a:pathLst>
              <a:path w="72" h="72">
                <a:moveTo>
                  <a:pt x="36" y="72"/>
                </a:moveTo>
                <a:lnTo>
                  <a:pt x="0" y="36"/>
                </a:lnTo>
                <a:lnTo>
                  <a:pt x="36" y="0"/>
                </a:lnTo>
                <a:lnTo>
                  <a:pt x="72" y="36"/>
                </a:lnTo>
                <a:lnTo>
                  <a:pt x="36" y="72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1822450" y="2028825"/>
            <a:ext cx="6261100" cy="2289175"/>
          </a:xfrm>
          <a:custGeom>
            <a:avLst/>
            <a:gdLst/>
            <a:ahLst/>
            <a:cxnLst>
              <a:cxn ang="0">
                <a:pos x="672" y="1055"/>
              </a:cxn>
              <a:cxn ang="0">
                <a:pos x="1267" y="1253"/>
              </a:cxn>
              <a:cxn ang="0">
                <a:pos x="1905" y="2464"/>
              </a:cxn>
              <a:cxn ang="0">
                <a:pos x="2491" y="2451"/>
              </a:cxn>
              <a:cxn ang="0">
                <a:pos x="3110" y="2292"/>
              </a:cxn>
              <a:cxn ang="0">
                <a:pos x="3729" y="2100"/>
              </a:cxn>
              <a:cxn ang="0">
                <a:pos x="4349" y="2260"/>
              </a:cxn>
              <a:cxn ang="0">
                <a:pos x="4976" y="2303"/>
              </a:cxn>
              <a:cxn ang="0">
                <a:pos x="5567" y="3271"/>
              </a:cxn>
              <a:cxn ang="0">
                <a:pos x="6192" y="2900"/>
              </a:cxn>
              <a:cxn ang="0">
                <a:pos x="7424" y="3140"/>
              </a:cxn>
              <a:cxn ang="0">
                <a:pos x="8039" y="3462"/>
              </a:cxn>
              <a:cxn ang="0">
                <a:pos x="8655" y="3540"/>
              </a:cxn>
              <a:cxn ang="0">
                <a:pos x="9258" y="3700"/>
              </a:cxn>
              <a:cxn ang="0">
                <a:pos x="9888" y="3668"/>
              </a:cxn>
              <a:cxn ang="0">
                <a:pos x="10515" y="3824"/>
              </a:cxn>
              <a:cxn ang="0">
                <a:pos x="9879" y="3715"/>
              </a:cxn>
              <a:cxn ang="0">
                <a:pos x="9261" y="3747"/>
              </a:cxn>
              <a:cxn ang="0">
                <a:pos x="8648" y="3587"/>
              </a:cxn>
              <a:cxn ang="0">
                <a:pos x="8016" y="3505"/>
              </a:cxn>
              <a:cxn ang="0">
                <a:pos x="7415" y="3187"/>
              </a:cxn>
              <a:cxn ang="0">
                <a:pos x="6183" y="2947"/>
              </a:cxn>
              <a:cxn ang="0">
                <a:pos x="5592" y="3312"/>
              </a:cxn>
              <a:cxn ang="0">
                <a:pos x="4935" y="2328"/>
              </a:cxn>
              <a:cxn ang="0">
                <a:pos x="4346" y="2307"/>
              </a:cxn>
              <a:cxn ang="0">
                <a:pos x="3718" y="2147"/>
              </a:cxn>
              <a:cxn ang="0">
                <a:pos x="3121" y="2339"/>
              </a:cxn>
              <a:cxn ang="0">
                <a:pos x="2491" y="2499"/>
              </a:cxn>
              <a:cxn ang="0">
                <a:pos x="1862" y="2487"/>
              </a:cxn>
              <a:cxn ang="0">
                <a:pos x="1252" y="1298"/>
              </a:cxn>
              <a:cxn ang="0">
                <a:pos x="631" y="1080"/>
              </a:cxn>
              <a:cxn ang="0">
                <a:pos x="15" y="7"/>
              </a:cxn>
            </a:cxnLst>
            <a:rect l="0" t="0" r="r" b="b"/>
            <a:pathLst>
              <a:path w="10518" h="3846">
                <a:moveTo>
                  <a:pt x="48" y="15"/>
                </a:moveTo>
                <a:lnTo>
                  <a:pt x="672" y="1055"/>
                </a:lnTo>
                <a:lnTo>
                  <a:pt x="659" y="1045"/>
                </a:lnTo>
                <a:lnTo>
                  <a:pt x="1267" y="1253"/>
                </a:lnTo>
                <a:cubicBezTo>
                  <a:pt x="1273" y="1255"/>
                  <a:pt x="1278" y="1259"/>
                  <a:pt x="1281" y="1264"/>
                </a:cubicBezTo>
                <a:lnTo>
                  <a:pt x="1905" y="2464"/>
                </a:lnTo>
                <a:lnTo>
                  <a:pt x="1883" y="2451"/>
                </a:lnTo>
                <a:lnTo>
                  <a:pt x="2491" y="2451"/>
                </a:lnTo>
                <a:lnTo>
                  <a:pt x="2486" y="2452"/>
                </a:lnTo>
                <a:lnTo>
                  <a:pt x="3110" y="2292"/>
                </a:lnTo>
                <a:lnTo>
                  <a:pt x="3716" y="2101"/>
                </a:lnTo>
                <a:cubicBezTo>
                  <a:pt x="3721" y="2099"/>
                  <a:pt x="3725" y="2099"/>
                  <a:pt x="3729" y="2100"/>
                </a:cubicBezTo>
                <a:lnTo>
                  <a:pt x="4353" y="2260"/>
                </a:lnTo>
                <a:lnTo>
                  <a:pt x="4349" y="2260"/>
                </a:lnTo>
                <a:lnTo>
                  <a:pt x="4957" y="2292"/>
                </a:lnTo>
                <a:cubicBezTo>
                  <a:pt x="4964" y="2292"/>
                  <a:pt x="4972" y="2296"/>
                  <a:pt x="4976" y="2303"/>
                </a:cubicBezTo>
                <a:lnTo>
                  <a:pt x="5600" y="3279"/>
                </a:lnTo>
                <a:lnTo>
                  <a:pt x="5567" y="3271"/>
                </a:lnTo>
                <a:lnTo>
                  <a:pt x="6175" y="2903"/>
                </a:lnTo>
                <a:cubicBezTo>
                  <a:pt x="6180" y="2900"/>
                  <a:pt x="6186" y="2899"/>
                  <a:pt x="6192" y="2900"/>
                </a:cubicBezTo>
                <a:lnTo>
                  <a:pt x="6816" y="3028"/>
                </a:lnTo>
                <a:lnTo>
                  <a:pt x="7424" y="3140"/>
                </a:lnTo>
                <a:cubicBezTo>
                  <a:pt x="7426" y="3140"/>
                  <a:pt x="7429" y="3141"/>
                  <a:pt x="7431" y="3142"/>
                </a:cubicBezTo>
                <a:lnTo>
                  <a:pt x="8039" y="3462"/>
                </a:lnTo>
                <a:lnTo>
                  <a:pt x="8031" y="3460"/>
                </a:lnTo>
                <a:lnTo>
                  <a:pt x="8655" y="3540"/>
                </a:lnTo>
                <a:lnTo>
                  <a:pt x="9266" y="3700"/>
                </a:lnTo>
                <a:lnTo>
                  <a:pt x="9258" y="3700"/>
                </a:lnTo>
                <a:lnTo>
                  <a:pt x="9882" y="3668"/>
                </a:lnTo>
                <a:cubicBezTo>
                  <a:pt x="9884" y="3667"/>
                  <a:pt x="9886" y="3668"/>
                  <a:pt x="9888" y="3668"/>
                </a:cubicBezTo>
                <a:lnTo>
                  <a:pt x="10496" y="3796"/>
                </a:lnTo>
                <a:cubicBezTo>
                  <a:pt x="10509" y="3799"/>
                  <a:pt x="10518" y="3811"/>
                  <a:pt x="10515" y="3824"/>
                </a:cubicBezTo>
                <a:cubicBezTo>
                  <a:pt x="10512" y="3837"/>
                  <a:pt x="10499" y="3846"/>
                  <a:pt x="10487" y="3843"/>
                </a:cubicBezTo>
                <a:lnTo>
                  <a:pt x="9879" y="3715"/>
                </a:lnTo>
                <a:lnTo>
                  <a:pt x="9885" y="3715"/>
                </a:lnTo>
                <a:lnTo>
                  <a:pt x="9261" y="3747"/>
                </a:lnTo>
                <a:cubicBezTo>
                  <a:pt x="9258" y="3748"/>
                  <a:pt x="9256" y="3747"/>
                  <a:pt x="9253" y="3747"/>
                </a:cubicBezTo>
                <a:lnTo>
                  <a:pt x="8648" y="3587"/>
                </a:lnTo>
                <a:lnTo>
                  <a:pt x="8024" y="3507"/>
                </a:lnTo>
                <a:cubicBezTo>
                  <a:pt x="8022" y="3507"/>
                  <a:pt x="8019" y="3506"/>
                  <a:pt x="8016" y="3505"/>
                </a:cubicBezTo>
                <a:lnTo>
                  <a:pt x="7408" y="3185"/>
                </a:lnTo>
                <a:lnTo>
                  <a:pt x="7415" y="3187"/>
                </a:lnTo>
                <a:lnTo>
                  <a:pt x="6807" y="3075"/>
                </a:lnTo>
                <a:lnTo>
                  <a:pt x="6183" y="2947"/>
                </a:lnTo>
                <a:lnTo>
                  <a:pt x="6200" y="2944"/>
                </a:lnTo>
                <a:lnTo>
                  <a:pt x="5592" y="3312"/>
                </a:lnTo>
                <a:cubicBezTo>
                  <a:pt x="5581" y="3319"/>
                  <a:pt x="5566" y="3315"/>
                  <a:pt x="5559" y="3304"/>
                </a:cubicBezTo>
                <a:lnTo>
                  <a:pt x="4935" y="2328"/>
                </a:lnTo>
                <a:lnTo>
                  <a:pt x="4954" y="2339"/>
                </a:lnTo>
                <a:lnTo>
                  <a:pt x="4346" y="2307"/>
                </a:lnTo>
                <a:cubicBezTo>
                  <a:pt x="4345" y="2307"/>
                  <a:pt x="4343" y="2307"/>
                  <a:pt x="4342" y="2307"/>
                </a:cubicBezTo>
                <a:lnTo>
                  <a:pt x="3718" y="2147"/>
                </a:lnTo>
                <a:lnTo>
                  <a:pt x="3731" y="2146"/>
                </a:lnTo>
                <a:lnTo>
                  <a:pt x="3121" y="2339"/>
                </a:lnTo>
                <a:lnTo>
                  <a:pt x="2497" y="2499"/>
                </a:lnTo>
                <a:cubicBezTo>
                  <a:pt x="2495" y="2499"/>
                  <a:pt x="2493" y="2499"/>
                  <a:pt x="2491" y="2499"/>
                </a:cubicBezTo>
                <a:lnTo>
                  <a:pt x="1883" y="2499"/>
                </a:lnTo>
                <a:cubicBezTo>
                  <a:pt x="1875" y="2499"/>
                  <a:pt x="1866" y="2494"/>
                  <a:pt x="1862" y="2487"/>
                </a:cubicBezTo>
                <a:lnTo>
                  <a:pt x="1238" y="1287"/>
                </a:lnTo>
                <a:lnTo>
                  <a:pt x="1252" y="1298"/>
                </a:lnTo>
                <a:lnTo>
                  <a:pt x="644" y="1090"/>
                </a:lnTo>
                <a:cubicBezTo>
                  <a:pt x="638" y="1088"/>
                  <a:pt x="634" y="1085"/>
                  <a:pt x="631" y="1080"/>
                </a:cubicBezTo>
                <a:lnTo>
                  <a:pt x="7" y="40"/>
                </a:lnTo>
                <a:cubicBezTo>
                  <a:pt x="0" y="28"/>
                  <a:pt x="4" y="14"/>
                  <a:pt x="15" y="7"/>
                </a:cubicBezTo>
                <a:cubicBezTo>
                  <a:pt x="26" y="0"/>
                  <a:pt x="41" y="4"/>
                  <a:pt x="48" y="15"/>
                </a:cubicBezTo>
                <a:close/>
              </a:path>
            </a:pathLst>
          </a:custGeom>
          <a:solidFill>
            <a:srgbClr val="F79646"/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4" name="Freeform 30"/>
          <p:cNvSpPr>
            <a:spLocks noEditPoints="1"/>
          </p:cNvSpPr>
          <p:nvPr/>
        </p:nvSpPr>
        <p:spPr bwMode="auto">
          <a:xfrm>
            <a:off x="1785938" y="1982788"/>
            <a:ext cx="6343650" cy="2371725"/>
          </a:xfrm>
          <a:custGeom>
            <a:avLst/>
            <a:gdLst/>
            <a:ahLst/>
            <a:cxnLst>
              <a:cxn ang="0">
                <a:pos x="96" y="192"/>
              </a:cxn>
              <a:cxn ang="0">
                <a:pos x="96" y="0"/>
              </a:cxn>
              <a:cxn ang="0">
                <a:pos x="800" y="1152"/>
              </a:cxn>
              <a:cxn ang="0">
                <a:pos x="608" y="1152"/>
              </a:cxn>
              <a:cxn ang="0">
                <a:pos x="800" y="1152"/>
              </a:cxn>
              <a:cxn ang="0">
                <a:pos x="1328" y="1440"/>
              </a:cxn>
              <a:cxn ang="0">
                <a:pos x="1328" y="1248"/>
              </a:cxn>
              <a:cxn ang="0">
                <a:pos x="2032" y="2560"/>
              </a:cxn>
              <a:cxn ang="0">
                <a:pos x="1840" y="2560"/>
              </a:cxn>
              <a:cxn ang="0">
                <a:pos x="2032" y="2560"/>
              </a:cxn>
              <a:cxn ang="0">
                <a:pos x="2560" y="2656"/>
              </a:cxn>
              <a:cxn ang="0">
                <a:pos x="2560" y="2464"/>
              </a:cxn>
              <a:cxn ang="0">
                <a:pos x="3264" y="2400"/>
              </a:cxn>
              <a:cxn ang="0">
                <a:pos x="3072" y="2400"/>
              </a:cxn>
              <a:cxn ang="0">
                <a:pos x="3264" y="2400"/>
              </a:cxn>
              <a:cxn ang="0">
                <a:pos x="3792" y="2288"/>
              </a:cxn>
              <a:cxn ang="0">
                <a:pos x="3792" y="2096"/>
              </a:cxn>
              <a:cxn ang="0">
                <a:pos x="4496" y="2352"/>
              </a:cxn>
              <a:cxn ang="0">
                <a:pos x="4304" y="2352"/>
              </a:cxn>
              <a:cxn ang="0">
                <a:pos x="4496" y="2352"/>
              </a:cxn>
              <a:cxn ang="0">
                <a:pos x="5024" y="2496"/>
              </a:cxn>
              <a:cxn ang="0">
                <a:pos x="5024" y="2304"/>
              </a:cxn>
              <a:cxn ang="0">
                <a:pos x="5728" y="3360"/>
              </a:cxn>
              <a:cxn ang="0">
                <a:pos x="5536" y="3360"/>
              </a:cxn>
              <a:cxn ang="0">
                <a:pos x="5728" y="3360"/>
              </a:cxn>
              <a:cxn ang="0">
                <a:pos x="6256" y="3104"/>
              </a:cxn>
              <a:cxn ang="0">
                <a:pos x="6256" y="2912"/>
              </a:cxn>
              <a:cxn ang="0">
                <a:pos x="6960" y="3120"/>
              </a:cxn>
              <a:cxn ang="0">
                <a:pos x="6768" y="3120"/>
              </a:cxn>
              <a:cxn ang="0">
                <a:pos x="6960" y="3120"/>
              </a:cxn>
              <a:cxn ang="0">
                <a:pos x="7488" y="3344"/>
              </a:cxn>
              <a:cxn ang="0">
                <a:pos x="7488" y="3152"/>
              </a:cxn>
              <a:cxn ang="0">
                <a:pos x="8192" y="3568"/>
              </a:cxn>
              <a:cxn ang="0">
                <a:pos x="8000" y="3568"/>
              </a:cxn>
              <a:cxn ang="0">
                <a:pos x="8192" y="3568"/>
              </a:cxn>
              <a:cxn ang="0">
                <a:pos x="8704" y="3744"/>
              </a:cxn>
              <a:cxn ang="0">
                <a:pos x="8704" y="3552"/>
              </a:cxn>
              <a:cxn ang="0">
                <a:pos x="9424" y="3808"/>
              </a:cxn>
              <a:cxn ang="0">
                <a:pos x="9232" y="3808"/>
              </a:cxn>
              <a:cxn ang="0">
                <a:pos x="9424" y="3808"/>
              </a:cxn>
              <a:cxn ang="0">
                <a:pos x="9936" y="3856"/>
              </a:cxn>
              <a:cxn ang="0">
                <a:pos x="9936" y="3664"/>
              </a:cxn>
              <a:cxn ang="0">
                <a:pos x="10656" y="3888"/>
              </a:cxn>
              <a:cxn ang="0">
                <a:pos x="10464" y="3888"/>
              </a:cxn>
              <a:cxn ang="0">
                <a:pos x="10656" y="3888"/>
              </a:cxn>
            </a:cxnLst>
            <a:rect l="0" t="0" r="r" b="b"/>
            <a:pathLst>
              <a:path w="10656" h="3984">
                <a:moveTo>
                  <a:pt x="192" y="96"/>
                </a:moveTo>
                <a:cubicBezTo>
                  <a:pt x="192" y="149"/>
                  <a:pt x="149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lose/>
                <a:moveTo>
                  <a:pt x="800" y="1152"/>
                </a:moveTo>
                <a:cubicBezTo>
                  <a:pt x="800" y="1205"/>
                  <a:pt x="757" y="1248"/>
                  <a:pt x="704" y="1248"/>
                </a:cubicBezTo>
                <a:cubicBezTo>
                  <a:pt x="651" y="1248"/>
                  <a:pt x="608" y="1205"/>
                  <a:pt x="608" y="1152"/>
                </a:cubicBezTo>
                <a:cubicBezTo>
                  <a:pt x="608" y="1099"/>
                  <a:pt x="651" y="1056"/>
                  <a:pt x="704" y="1056"/>
                </a:cubicBezTo>
                <a:cubicBezTo>
                  <a:pt x="757" y="1056"/>
                  <a:pt x="800" y="1099"/>
                  <a:pt x="800" y="1152"/>
                </a:cubicBezTo>
                <a:close/>
                <a:moveTo>
                  <a:pt x="1424" y="1344"/>
                </a:moveTo>
                <a:cubicBezTo>
                  <a:pt x="1424" y="1397"/>
                  <a:pt x="1381" y="1440"/>
                  <a:pt x="1328" y="1440"/>
                </a:cubicBezTo>
                <a:cubicBezTo>
                  <a:pt x="1275" y="1440"/>
                  <a:pt x="1232" y="1397"/>
                  <a:pt x="1232" y="1344"/>
                </a:cubicBezTo>
                <a:cubicBezTo>
                  <a:pt x="1232" y="1291"/>
                  <a:pt x="1275" y="1248"/>
                  <a:pt x="1328" y="1248"/>
                </a:cubicBezTo>
                <a:cubicBezTo>
                  <a:pt x="1381" y="1248"/>
                  <a:pt x="1424" y="1291"/>
                  <a:pt x="1424" y="1344"/>
                </a:cubicBezTo>
                <a:close/>
                <a:moveTo>
                  <a:pt x="2032" y="2560"/>
                </a:moveTo>
                <a:cubicBezTo>
                  <a:pt x="2032" y="2613"/>
                  <a:pt x="1989" y="2656"/>
                  <a:pt x="1936" y="2656"/>
                </a:cubicBezTo>
                <a:cubicBezTo>
                  <a:pt x="1883" y="2656"/>
                  <a:pt x="1840" y="2613"/>
                  <a:pt x="1840" y="2560"/>
                </a:cubicBezTo>
                <a:cubicBezTo>
                  <a:pt x="1840" y="2507"/>
                  <a:pt x="1883" y="2464"/>
                  <a:pt x="1936" y="2464"/>
                </a:cubicBezTo>
                <a:cubicBezTo>
                  <a:pt x="1989" y="2464"/>
                  <a:pt x="2032" y="2507"/>
                  <a:pt x="2032" y="2560"/>
                </a:cubicBezTo>
                <a:close/>
                <a:moveTo>
                  <a:pt x="2656" y="2560"/>
                </a:moveTo>
                <a:cubicBezTo>
                  <a:pt x="2656" y="2613"/>
                  <a:pt x="2613" y="2656"/>
                  <a:pt x="2560" y="2656"/>
                </a:cubicBezTo>
                <a:cubicBezTo>
                  <a:pt x="2507" y="2656"/>
                  <a:pt x="2464" y="2613"/>
                  <a:pt x="2464" y="2560"/>
                </a:cubicBezTo>
                <a:cubicBezTo>
                  <a:pt x="2464" y="2507"/>
                  <a:pt x="2507" y="2464"/>
                  <a:pt x="2560" y="2464"/>
                </a:cubicBezTo>
                <a:cubicBezTo>
                  <a:pt x="2613" y="2464"/>
                  <a:pt x="2656" y="2507"/>
                  <a:pt x="2656" y="2560"/>
                </a:cubicBezTo>
                <a:close/>
                <a:moveTo>
                  <a:pt x="3264" y="2400"/>
                </a:moveTo>
                <a:cubicBezTo>
                  <a:pt x="3264" y="2453"/>
                  <a:pt x="3221" y="2496"/>
                  <a:pt x="3168" y="2496"/>
                </a:cubicBezTo>
                <a:cubicBezTo>
                  <a:pt x="3115" y="2496"/>
                  <a:pt x="3072" y="2453"/>
                  <a:pt x="3072" y="2400"/>
                </a:cubicBezTo>
                <a:cubicBezTo>
                  <a:pt x="3072" y="2347"/>
                  <a:pt x="3115" y="2304"/>
                  <a:pt x="3168" y="2304"/>
                </a:cubicBezTo>
                <a:cubicBezTo>
                  <a:pt x="3221" y="2304"/>
                  <a:pt x="3264" y="2347"/>
                  <a:pt x="3264" y="2400"/>
                </a:cubicBezTo>
                <a:close/>
                <a:moveTo>
                  <a:pt x="3888" y="2192"/>
                </a:moveTo>
                <a:cubicBezTo>
                  <a:pt x="3888" y="2245"/>
                  <a:pt x="3845" y="2288"/>
                  <a:pt x="3792" y="2288"/>
                </a:cubicBezTo>
                <a:cubicBezTo>
                  <a:pt x="3739" y="2288"/>
                  <a:pt x="3696" y="2245"/>
                  <a:pt x="3696" y="2192"/>
                </a:cubicBezTo>
                <a:cubicBezTo>
                  <a:pt x="3696" y="2139"/>
                  <a:pt x="3739" y="2096"/>
                  <a:pt x="3792" y="2096"/>
                </a:cubicBezTo>
                <a:cubicBezTo>
                  <a:pt x="3845" y="2096"/>
                  <a:pt x="3888" y="2139"/>
                  <a:pt x="3888" y="2192"/>
                </a:cubicBezTo>
                <a:close/>
                <a:moveTo>
                  <a:pt x="4496" y="2352"/>
                </a:moveTo>
                <a:cubicBezTo>
                  <a:pt x="4496" y="2405"/>
                  <a:pt x="4453" y="2448"/>
                  <a:pt x="4400" y="2448"/>
                </a:cubicBezTo>
                <a:cubicBezTo>
                  <a:pt x="4347" y="2448"/>
                  <a:pt x="4304" y="2405"/>
                  <a:pt x="4304" y="2352"/>
                </a:cubicBezTo>
                <a:cubicBezTo>
                  <a:pt x="4304" y="2299"/>
                  <a:pt x="4347" y="2256"/>
                  <a:pt x="4400" y="2256"/>
                </a:cubicBezTo>
                <a:cubicBezTo>
                  <a:pt x="4453" y="2256"/>
                  <a:pt x="4496" y="2299"/>
                  <a:pt x="4496" y="2352"/>
                </a:cubicBezTo>
                <a:close/>
                <a:moveTo>
                  <a:pt x="5120" y="2400"/>
                </a:moveTo>
                <a:cubicBezTo>
                  <a:pt x="5120" y="2453"/>
                  <a:pt x="5077" y="2496"/>
                  <a:pt x="5024" y="2496"/>
                </a:cubicBezTo>
                <a:cubicBezTo>
                  <a:pt x="4971" y="2496"/>
                  <a:pt x="4928" y="2453"/>
                  <a:pt x="4928" y="2400"/>
                </a:cubicBezTo>
                <a:cubicBezTo>
                  <a:pt x="4928" y="2347"/>
                  <a:pt x="4971" y="2304"/>
                  <a:pt x="5024" y="2304"/>
                </a:cubicBezTo>
                <a:cubicBezTo>
                  <a:pt x="5077" y="2304"/>
                  <a:pt x="5120" y="2347"/>
                  <a:pt x="5120" y="2400"/>
                </a:cubicBezTo>
                <a:close/>
                <a:moveTo>
                  <a:pt x="5728" y="3360"/>
                </a:moveTo>
                <a:cubicBezTo>
                  <a:pt x="5728" y="3413"/>
                  <a:pt x="5685" y="3456"/>
                  <a:pt x="5632" y="3456"/>
                </a:cubicBezTo>
                <a:cubicBezTo>
                  <a:pt x="5579" y="3456"/>
                  <a:pt x="5536" y="3413"/>
                  <a:pt x="5536" y="3360"/>
                </a:cubicBezTo>
                <a:cubicBezTo>
                  <a:pt x="5536" y="3307"/>
                  <a:pt x="5579" y="3264"/>
                  <a:pt x="5632" y="3264"/>
                </a:cubicBezTo>
                <a:cubicBezTo>
                  <a:pt x="5685" y="3264"/>
                  <a:pt x="5728" y="3307"/>
                  <a:pt x="5728" y="3360"/>
                </a:cubicBezTo>
                <a:close/>
                <a:moveTo>
                  <a:pt x="6352" y="3008"/>
                </a:moveTo>
                <a:cubicBezTo>
                  <a:pt x="6352" y="3061"/>
                  <a:pt x="6309" y="3104"/>
                  <a:pt x="6256" y="3104"/>
                </a:cubicBezTo>
                <a:cubicBezTo>
                  <a:pt x="6203" y="3104"/>
                  <a:pt x="6160" y="3061"/>
                  <a:pt x="6160" y="3008"/>
                </a:cubicBezTo>
                <a:cubicBezTo>
                  <a:pt x="6160" y="2955"/>
                  <a:pt x="6203" y="2912"/>
                  <a:pt x="6256" y="2912"/>
                </a:cubicBezTo>
                <a:cubicBezTo>
                  <a:pt x="6309" y="2912"/>
                  <a:pt x="6352" y="2955"/>
                  <a:pt x="6352" y="3008"/>
                </a:cubicBezTo>
                <a:close/>
                <a:moveTo>
                  <a:pt x="6960" y="3120"/>
                </a:moveTo>
                <a:cubicBezTo>
                  <a:pt x="6960" y="3173"/>
                  <a:pt x="6917" y="3216"/>
                  <a:pt x="6864" y="3216"/>
                </a:cubicBezTo>
                <a:cubicBezTo>
                  <a:pt x="6811" y="3216"/>
                  <a:pt x="6768" y="3173"/>
                  <a:pt x="6768" y="3120"/>
                </a:cubicBezTo>
                <a:cubicBezTo>
                  <a:pt x="6768" y="3067"/>
                  <a:pt x="6811" y="3024"/>
                  <a:pt x="6864" y="3024"/>
                </a:cubicBezTo>
                <a:cubicBezTo>
                  <a:pt x="6917" y="3024"/>
                  <a:pt x="6960" y="3067"/>
                  <a:pt x="6960" y="3120"/>
                </a:cubicBezTo>
                <a:close/>
                <a:moveTo>
                  <a:pt x="7584" y="3248"/>
                </a:moveTo>
                <a:cubicBezTo>
                  <a:pt x="7584" y="3301"/>
                  <a:pt x="7541" y="3344"/>
                  <a:pt x="7488" y="3344"/>
                </a:cubicBezTo>
                <a:cubicBezTo>
                  <a:pt x="7435" y="3344"/>
                  <a:pt x="7392" y="3301"/>
                  <a:pt x="7392" y="3248"/>
                </a:cubicBezTo>
                <a:cubicBezTo>
                  <a:pt x="7392" y="3195"/>
                  <a:pt x="7435" y="3152"/>
                  <a:pt x="7488" y="3152"/>
                </a:cubicBezTo>
                <a:cubicBezTo>
                  <a:pt x="7541" y="3152"/>
                  <a:pt x="7584" y="3195"/>
                  <a:pt x="7584" y="3248"/>
                </a:cubicBezTo>
                <a:close/>
                <a:moveTo>
                  <a:pt x="8192" y="3568"/>
                </a:moveTo>
                <a:cubicBezTo>
                  <a:pt x="8192" y="3621"/>
                  <a:pt x="8149" y="3664"/>
                  <a:pt x="8096" y="3664"/>
                </a:cubicBezTo>
                <a:cubicBezTo>
                  <a:pt x="8043" y="3664"/>
                  <a:pt x="8000" y="3621"/>
                  <a:pt x="8000" y="3568"/>
                </a:cubicBezTo>
                <a:cubicBezTo>
                  <a:pt x="8000" y="3515"/>
                  <a:pt x="8043" y="3472"/>
                  <a:pt x="8096" y="3472"/>
                </a:cubicBezTo>
                <a:cubicBezTo>
                  <a:pt x="8149" y="3472"/>
                  <a:pt x="8192" y="3515"/>
                  <a:pt x="8192" y="3568"/>
                </a:cubicBezTo>
                <a:close/>
                <a:moveTo>
                  <a:pt x="8800" y="3648"/>
                </a:moveTo>
                <a:cubicBezTo>
                  <a:pt x="8800" y="3701"/>
                  <a:pt x="8757" y="3744"/>
                  <a:pt x="8704" y="3744"/>
                </a:cubicBezTo>
                <a:cubicBezTo>
                  <a:pt x="8651" y="3744"/>
                  <a:pt x="8608" y="3701"/>
                  <a:pt x="8608" y="3648"/>
                </a:cubicBezTo>
                <a:cubicBezTo>
                  <a:pt x="8608" y="3595"/>
                  <a:pt x="8651" y="3552"/>
                  <a:pt x="8704" y="3552"/>
                </a:cubicBezTo>
                <a:cubicBezTo>
                  <a:pt x="8757" y="3552"/>
                  <a:pt x="8800" y="3595"/>
                  <a:pt x="8800" y="3648"/>
                </a:cubicBezTo>
                <a:close/>
                <a:moveTo>
                  <a:pt x="9424" y="3808"/>
                </a:moveTo>
                <a:cubicBezTo>
                  <a:pt x="9424" y="3861"/>
                  <a:pt x="9381" y="3904"/>
                  <a:pt x="9328" y="3904"/>
                </a:cubicBezTo>
                <a:cubicBezTo>
                  <a:pt x="9275" y="3904"/>
                  <a:pt x="9232" y="3861"/>
                  <a:pt x="9232" y="3808"/>
                </a:cubicBezTo>
                <a:cubicBezTo>
                  <a:pt x="9232" y="3755"/>
                  <a:pt x="9275" y="3712"/>
                  <a:pt x="9328" y="3712"/>
                </a:cubicBezTo>
                <a:cubicBezTo>
                  <a:pt x="9381" y="3712"/>
                  <a:pt x="9424" y="3755"/>
                  <a:pt x="9424" y="3808"/>
                </a:cubicBezTo>
                <a:close/>
                <a:moveTo>
                  <a:pt x="10032" y="3760"/>
                </a:moveTo>
                <a:cubicBezTo>
                  <a:pt x="10032" y="3813"/>
                  <a:pt x="9989" y="3856"/>
                  <a:pt x="9936" y="3856"/>
                </a:cubicBezTo>
                <a:cubicBezTo>
                  <a:pt x="9883" y="3856"/>
                  <a:pt x="9840" y="3813"/>
                  <a:pt x="9840" y="3760"/>
                </a:cubicBezTo>
                <a:cubicBezTo>
                  <a:pt x="9840" y="3707"/>
                  <a:pt x="9883" y="3664"/>
                  <a:pt x="9936" y="3664"/>
                </a:cubicBezTo>
                <a:cubicBezTo>
                  <a:pt x="9989" y="3664"/>
                  <a:pt x="10032" y="3707"/>
                  <a:pt x="10032" y="3760"/>
                </a:cubicBezTo>
                <a:close/>
                <a:moveTo>
                  <a:pt x="10656" y="3888"/>
                </a:moveTo>
                <a:cubicBezTo>
                  <a:pt x="10656" y="3941"/>
                  <a:pt x="10613" y="3984"/>
                  <a:pt x="10560" y="3984"/>
                </a:cubicBezTo>
                <a:cubicBezTo>
                  <a:pt x="10507" y="3984"/>
                  <a:pt x="10464" y="3941"/>
                  <a:pt x="10464" y="3888"/>
                </a:cubicBezTo>
                <a:cubicBezTo>
                  <a:pt x="10464" y="3835"/>
                  <a:pt x="10507" y="3792"/>
                  <a:pt x="10560" y="3792"/>
                </a:cubicBezTo>
                <a:cubicBezTo>
                  <a:pt x="10613" y="3792"/>
                  <a:pt x="10656" y="3835"/>
                  <a:pt x="10656" y="3888"/>
                </a:cubicBezTo>
                <a:close/>
              </a:path>
            </a:pathLst>
          </a:custGeom>
          <a:solidFill>
            <a:srgbClr val="F796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524000" y="4808538"/>
            <a:ext cx="1090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0</a:t>
            </a: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169273" y="4327525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2,000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169273" y="3848100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4,000</a:t>
            </a: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1169273" y="3367088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6,000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169273" y="2887663"/>
            <a:ext cx="479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8,000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075611" y="2408238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10,000</a:t>
            </a: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075611" y="1927225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12,000</a:t>
            </a: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066800" y="1447800"/>
            <a:ext cx="58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14,000</a:t>
            </a:r>
          </a:p>
        </p:txBody>
      </p:sp>
      <p:sp>
        <p:nvSpPr>
          <p:cNvPr id="1063" name="Freeform 39"/>
          <p:cNvSpPr>
            <a:spLocks noEditPoints="1"/>
          </p:cNvSpPr>
          <p:nvPr/>
        </p:nvSpPr>
        <p:spPr bwMode="auto">
          <a:xfrm>
            <a:off x="1610304" y="5175250"/>
            <a:ext cx="315913" cy="312738"/>
          </a:xfrm>
          <a:custGeom>
            <a:avLst/>
            <a:gdLst/>
            <a:ahLst/>
            <a:cxnLst>
              <a:cxn ang="0">
                <a:pos x="189" y="453"/>
              </a:cxn>
              <a:cxn ang="0">
                <a:pos x="113" y="526"/>
              </a:cxn>
              <a:cxn ang="0">
                <a:pos x="102" y="515"/>
              </a:cxn>
              <a:cxn ang="0">
                <a:pos x="28" y="379"/>
              </a:cxn>
              <a:cxn ang="0">
                <a:pos x="10" y="426"/>
              </a:cxn>
              <a:cxn ang="0">
                <a:pos x="0" y="414"/>
              </a:cxn>
              <a:cxn ang="0">
                <a:pos x="14" y="356"/>
              </a:cxn>
              <a:cxn ang="0">
                <a:pos x="26" y="344"/>
              </a:cxn>
              <a:cxn ang="0">
                <a:pos x="174" y="440"/>
              </a:cxn>
              <a:cxn ang="0">
                <a:pos x="185" y="443"/>
              </a:cxn>
              <a:cxn ang="0">
                <a:pos x="272" y="326"/>
              </a:cxn>
              <a:cxn ang="0">
                <a:pos x="241" y="405"/>
              </a:cxn>
              <a:cxn ang="0">
                <a:pos x="215" y="415"/>
              </a:cxn>
              <a:cxn ang="0">
                <a:pos x="205" y="403"/>
              </a:cxn>
              <a:cxn ang="0">
                <a:pos x="226" y="390"/>
              </a:cxn>
              <a:cxn ang="0">
                <a:pos x="243" y="315"/>
              </a:cxn>
              <a:cxn ang="0">
                <a:pos x="182" y="349"/>
              </a:cxn>
              <a:cxn ang="0">
                <a:pos x="109" y="314"/>
              </a:cxn>
              <a:cxn ang="0">
                <a:pos x="142" y="230"/>
              </a:cxn>
              <a:cxn ang="0">
                <a:pos x="214" y="246"/>
              </a:cxn>
              <a:cxn ang="0">
                <a:pos x="168" y="249"/>
              </a:cxn>
              <a:cxn ang="0">
                <a:pos x="127" y="287"/>
              </a:cxn>
              <a:cxn ang="0">
                <a:pos x="166" y="328"/>
              </a:cxn>
              <a:cxn ang="0">
                <a:pos x="212" y="280"/>
              </a:cxn>
              <a:cxn ang="0">
                <a:pos x="385" y="212"/>
              </a:cxn>
              <a:cxn ang="0">
                <a:pos x="354" y="292"/>
              </a:cxn>
              <a:cxn ang="0">
                <a:pos x="328" y="302"/>
              </a:cxn>
              <a:cxn ang="0">
                <a:pos x="318" y="290"/>
              </a:cxn>
              <a:cxn ang="0">
                <a:pos x="339" y="277"/>
              </a:cxn>
              <a:cxn ang="0">
                <a:pos x="356" y="202"/>
              </a:cxn>
              <a:cxn ang="0">
                <a:pos x="295" y="236"/>
              </a:cxn>
              <a:cxn ang="0">
                <a:pos x="222" y="200"/>
              </a:cxn>
              <a:cxn ang="0">
                <a:pos x="255" y="117"/>
              </a:cxn>
              <a:cxn ang="0">
                <a:pos x="327" y="133"/>
              </a:cxn>
              <a:cxn ang="0">
                <a:pos x="281" y="136"/>
              </a:cxn>
              <a:cxn ang="0">
                <a:pos x="240" y="174"/>
              </a:cxn>
              <a:cxn ang="0">
                <a:pos x="279" y="215"/>
              </a:cxn>
              <a:cxn ang="0">
                <a:pos x="325" y="167"/>
              </a:cxn>
              <a:cxn ang="0">
                <a:pos x="528" y="113"/>
              </a:cxn>
              <a:cxn ang="0">
                <a:pos x="446" y="193"/>
              </a:cxn>
              <a:cxn ang="0">
                <a:pos x="433" y="181"/>
              </a:cxn>
              <a:cxn ang="0">
                <a:pos x="428" y="85"/>
              </a:cxn>
              <a:cxn ang="0">
                <a:pos x="397" y="29"/>
              </a:cxn>
              <a:cxn ang="0">
                <a:pos x="352" y="51"/>
              </a:cxn>
              <a:cxn ang="0">
                <a:pos x="340" y="81"/>
              </a:cxn>
              <a:cxn ang="0">
                <a:pos x="327" y="72"/>
              </a:cxn>
              <a:cxn ang="0">
                <a:pos x="326" y="57"/>
              </a:cxn>
              <a:cxn ang="0">
                <a:pos x="368" y="5"/>
              </a:cxn>
              <a:cxn ang="0">
                <a:pos x="434" y="29"/>
              </a:cxn>
              <a:cxn ang="0">
                <a:pos x="453" y="159"/>
              </a:cxn>
              <a:cxn ang="0">
                <a:pos x="520" y="101"/>
              </a:cxn>
            </a:cxnLst>
            <a:rect l="0" t="0" r="r" b="b"/>
            <a:pathLst>
              <a:path w="529" h="526">
                <a:moveTo>
                  <a:pt x="185" y="443"/>
                </a:moveTo>
                <a:cubicBezTo>
                  <a:pt x="186" y="445"/>
                  <a:pt x="187" y="446"/>
                  <a:pt x="188" y="447"/>
                </a:cubicBezTo>
                <a:cubicBezTo>
                  <a:pt x="189" y="448"/>
                  <a:pt x="189" y="449"/>
                  <a:pt x="189" y="450"/>
                </a:cubicBezTo>
                <a:cubicBezTo>
                  <a:pt x="190" y="451"/>
                  <a:pt x="190" y="452"/>
                  <a:pt x="189" y="453"/>
                </a:cubicBezTo>
                <a:cubicBezTo>
                  <a:pt x="189" y="453"/>
                  <a:pt x="189" y="454"/>
                  <a:pt x="188" y="454"/>
                </a:cubicBezTo>
                <a:lnTo>
                  <a:pt x="117" y="525"/>
                </a:lnTo>
                <a:cubicBezTo>
                  <a:pt x="117" y="526"/>
                  <a:pt x="116" y="526"/>
                  <a:pt x="116" y="526"/>
                </a:cubicBezTo>
                <a:cubicBezTo>
                  <a:pt x="115" y="526"/>
                  <a:pt x="114" y="526"/>
                  <a:pt x="113" y="526"/>
                </a:cubicBezTo>
                <a:cubicBezTo>
                  <a:pt x="112" y="526"/>
                  <a:pt x="111" y="526"/>
                  <a:pt x="110" y="525"/>
                </a:cubicBezTo>
                <a:cubicBezTo>
                  <a:pt x="109" y="524"/>
                  <a:pt x="108" y="523"/>
                  <a:pt x="106" y="522"/>
                </a:cubicBezTo>
                <a:cubicBezTo>
                  <a:pt x="105" y="521"/>
                  <a:pt x="104" y="519"/>
                  <a:pt x="104" y="518"/>
                </a:cubicBezTo>
                <a:cubicBezTo>
                  <a:pt x="103" y="517"/>
                  <a:pt x="102" y="516"/>
                  <a:pt x="102" y="515"/>
                </a:cubicBezTo>
                <a:cubicBezTo>
                  <a:pt x="102" y="514"/>
                  <a:pt x="102" y="514"/>
                  <a:pt x="102" y="513"/>
                </a:cubicBezTo>
                <a:cubicBezTo>
                  <a:pt x="102" y="512"/>
                  <a:pt x="102" y="511"/>
                  <a:pt x="103" y="511"/>
                </a:cubicBezTo>
                <a:lnTo>
                  <a:pt x="131" y="482"/>
                </a:lnTo>
                <a:lnTo>
                  <a:pt x="28" y="379"/>
                </a:lnTo>
                <a:lnTo>
                  <a:pt x="17" y="421"/>
                </a:lnTo>
                <a:cubicBezTo>
                  <a:pt x="17" y="423"/>
                  <a:pt x="16" y="425"/>
                  <a:pt x="15" y="425"/>
                </a:cubicBezTo>
                <a:cubicBezTo>
                  <a:pt x="15" y="426"/>
                  <a:pt x="14" y="427"/>
                  <a:pt x="13" y="427"/>
                </a:cubicBezTo>
                <a:cubicBezTo>
                  <a:pt x="12" y="427"/>
                  <a:pt x="11" y="427"/>
                  <a:pt x="10" y="426"/>
                </a:cubicBezTo>
                <a:cubicBezTo>
                  <a:pt x="9" y="425"/>
                  <a:pt x="7" y="424"/>
                  <a:pt x="5" y="422"/>
                </a:cubicBezTo>
                <a:cubicBezTo>
                  <a:pt x="4" y="421"/>
                  <a:pt x="3" y="420"/>
                  <a:pt x="3" y="419"/>
                </a:cubicBezTo>
                <a:cubicBezTo>
                  <a:pt x="2" y="418"/>
                  <a:pt x="1" y="417"/>
                  <a:pt x="1" y="416"/>
                </a:cubicBezTo>
                <a:cubicBezTo>
                  <a:pt x="1" y="415"/>
                  <a:pt x="0" y="415"/>
                  <a:pt x="0" y="414"/>
                </a:cubicBezTo>
                <a:cubicBezTo>
                  <a:pt x="0" y="413"/>
                  <a:pt x="0" y="412"/>
                  <a:pt x="1" y="411"/>
                </a:cubicBezTo>
                <a:lnTo>
                  <a:pt x="12" y="360"/>
                </a:lnTo>
                <a:cubicBezTo>
                  <a:pt x="12" y="359"/>
                  <a:pt x="12" y="359"/>
                  <a:pt x="12" y="358"/>
                </a:cubicBezTo>
                <a:cubicBezTo>
                  <a:pt x="13" y="358"/>
                  <a:pt x="13" y="357"/>
                  <a:pt x="14" y="356"/>
                </a:cubicBezTo>
                <a:cubicBezTo>
                  <a:pt x="14" y="355"/>
                  <a:pt x="15" y="355"/>
                  <a:pt x="16" y="354"/>
                </a:cubicBezTo>
                <a:cubicBezTo>
                  <a:pt x="16" y="353"/>
                  <a:pt x="17" y="352"/>
                  <a:pt x="19" y="350"/>
                </a:cubicBezTo>
                <a:cubicBezTo>
                  <a:pt x="20" y="349"/>
                  <a:pt x="22" y="347"/>
                  <a:pt x="23" y="347"/>
                </a:cubicBezTo>
                <a:cubicBezTo>
                  <a:pt x="24" y="346"/>
                  <a:pt x="25" y="345"/>
                  <a:pt x="26" y="344"/>
                </a:cubicBezTo>
                <a:cubicBezTo>
                  <a:pt x="27" y="344"/>
                  <a:pt x="28" y="344"/>
                  <a:pt x="28" y="344"/>
                </a:cubicBezTo>
                <a:cubicBezTo>
                  <a:pt x="29" y="344"/>
                  <a:pt x="30" y="345"/>
                  <a:pt x="30" y="345"/>
                </a:cubicBezTo>
                <a:lnTo>
                  <a:pt x="149" y="464"/>
                </a:lnTo>
                <a:lnTo>
                  <a:pt x="174" y="440"/>
                </a:lnTo>
                <a:cubicBezTo>
                  <a:pt x="174" y="439"/>
                  <a:pt x="175" y="439"/>
                  <a:pt x="176" y="439"/>
                </a:cubicBezTo>
                <a:cubicBezTo>
                  <a:pt x="177" y="439"/>
                  <a:pt x="178" y="439"/>
                  <a:pt x="178" y="439"/>
                </a:cubicBezTo>
                <a:cubicBezTo>
                  <a:pt x="179" y="439"/>
                  <a:pt x="180" y="440"/>
                  <a:pt x="181" y="440"/>
                </a:cubicBezTo>
                <a:cubicBezTo>
                  <a:pt x="183" y="441"/>
                  <a:pt x="184" y="442"/>
                  <a:pt x="185" y="443"/>
                </a:cubicBezTo>
                <a:close/>
                <a:moveTo>
                  <a:pt x="233" y="263"/>
                </a:moveTo>
                <a:cubicBezTo>
                  <a:pt x="239" y="269"/>
                  <a:pt x="244" y="276"/>
                  <a:pt x="250" y="282"/>
                </a:cubicBezTo>
                <a:cubicBezTo>
                  <a:pt x="255" y="289"/>
                  <a:pt x="259" y="296"/>
                  <a:pt x="263" y="303"/>
                </a:cubicBezTo>
                <a:cubicBezTo>
                  <a:pt x="267" y="310"/>
                  <a:pt x="270" y="318"/>
                  <a:pt x="272" y="326"/>
                </a:cubicBezTo>
                <a:cubicBezTo>
                  <a:pt x="274" y="333"/>
                  <a:pt x="275" y="341"/>
                  <a:pt x="274" y="349"/>
                </a:cubicBezTo>
                <a:cubicBezTo>
                  <a:pt x="274" y="357"/>
                  <a:pt x="271" y="365"/>
                  <a:pt x="267" y="373"/>
                </a:cubicBezTo>
                <a:cubicBezTo>
                  <a:pt x="264" y="381"/>
                  <a:pt x="258" y="389"/>
                  <a:pt x="250" y="397"/>
                </a:cubicBezTo>
                <a:cubicBezTo>
                  <a:pt x="247" y="400"/>
                  <a:pt x="244" y="402"/>
                  <a:pt x="241" y="405"/>
                </a:cubicBezTo>
                <a:cubicBezTo>
                  <a:pt x="237" y="407"/>
                  <a:pt x="234" y="409"/>
                  <a:pt x="232" y="411"/>
                </a:cubicBezTo>
                <a:cubicBezTo>
                  <a:pt x="229" y="413"/>
                  <a:pt x="226" y="414"/>
                  <a:pt x="224" y="415"/>
                </a:cubicBezTo>
                <a:cubicBezTo>
                  <a:pt x="222" y="416"/>
                  <a:pt x="220" y="416"/>
                  <a:pt x="219" y="417"/>
                </a:cubicBezTo>
                <a:cubicBezTo>
                  <a:pt x="217" y="417"/>
                  <a:pt x="216" y="416"/>
                  <a:pt x="215" y="415"/>
                </a:cubicBezTo>
                <a:cubicBezTo>
                  <a:pt x="213" y="415"/>
                  <a:pt x="212" y="413"/>
                  <a:pt x="210" y="412"/>
                </a:cubicBezTo>
                <a:cubicBezTo>
                  <a:pt x="208" y="410"/>
                  <a:pt x="207" y="409"/>
                  <a:pt x="206" y="408"/>
                </a:cubicBezTo>
                <a:cubicBezTo>
                  <a:pt x="206" y="407"/>
                  <a:pt x="205" y="406"/>
                  <a:pt x="205" y="405"/>
                </a:cubicBezTo>
                <a:cubicBezTo>
                  <a:pt x="204" y="404"/>
                  <a:pt x="204" y="404"/>
                  <a:pt x="205" y="403"/>
                </a:cubicBezTo>
                <a:cubicBezTo>
                  <a:pt x="205" y="403"/>
                  <a:pt x="205" y="402"/>
                  <a:pt x="206" y="402"/>
                </a:cubicBezTo>
                <a:cubicBezTo>
                  <a:pt x="207" y="401"/>
                  <a:pt x="208" y="400"/>
                  <a:pt x="210" y="399"/>
                </a:cubicBezTo>
                <a:cubicBezTo>
                  <a:pt x="212" y="398"/>
                  <a:pt x="214" y="397"/>
                  <a:pt x="217" y="396"/>
                </a:cubicBezTo>
                <a:cubicBezTo>
                  <a:pt x="220" y="394"/>
                  <a:pt x="223" y="392"/>
                  <a:pt x="226" y="390"/>
                </a:cubicBezTo>
                <a:cubicBezTo>
                  <a:pt x="229" y="387"/>
                  <a:pt x="233" y="385"/>
                  <a:pt x="237" y="381"/>
                </a:cubicBezTo>
                <a:cubicBezTo>
                  <a:pt x="243" y="374"/>
                  <a:pt x="248" y="367"/>
                  <a:pt x="250" y="360"/>
                </a:cubicBezTo>
                <a:cubicBezTo>
                  <a:pt x="252" y="352"/>
                  <a:pt x="253" y="345"/>
                  <a:pt x="251" y="337"/>
                </a:cubicBezTo>
                <a:cubicBezTo>
                  <a:pt x="250" y="330"/>
                  <a:pt x="247" y="322"/>
                  <a:pt x="243" y="315"/>
                </a:cubicBezTo>
                <a:cubicBezTo>
                  <a:pt x="239" y="307"/>
                  <a:pt x="233" y="301"/>
                  <a:pt x="227" y="294"/>
                </a:cubicBezTo>
                <a:cubicBezTo>
                  <a:pt x="226" y="300"/>
                  <a:pt x="223" y="306"/>
                  <a:pt x="220" y="313"/>
                </a:cubicBezTo>
                <a:cubicBezTo>
                  <a:pt x="216" y="320"/>
                  <a:pt x="211" y="327"/>
                  <a:pt x="204" y="333"/>
                </a:cubicBezTo>
                <a:cubicBezTo>
                  <a:pt x="197" y="341"/>
                  <a:pt x="189" y="346"/>
                  <a:pt x="182" y="349"/>
                </a:cubicBezTo>
                <a:cubicBezTo>
                  <a:pt x="175" y="352"/>
                  <a:pt x="168" y="354"/>
                  <a:pt x="161" y="353"/>
                </a:cubicBezTo>
                <a:cubicBezTo>
                  <a:pt x="155" y="353"/>
                  <a:pt x="148" y="351"/>
                  <a:pt x="142" y="347"/>
                </a:cubicBezTo>
                <a:cubicBezTo>
                  <a:pt x="136" y="344"/>
                  <a:pt x="130" y="339"/>
                  <a:pt x="124" y="333"/>
                </a:cubicBezTo>
                <a:cubicBezTo>
                  <a:pt x="118" y="327"/>
                  <a:pt x="113" y="321"/>
                  <a:pt x="109" y="314"/>
                </a:cubicBezTo>
                <a:cubicBezTo>
                  <a:pt x="106" y="306"/>
                  <a:pt x="104" y="299"/>
                  <a:pt x="103" y="291"/>
                </a:cubicBezTo>
                <a:cubicBezTo>
                  <a:pt x="103" y="283"/>
                  <a:pt x="104" y="275"/>
                  <a:pt x="107" y="267"/>
                </a:cubicBezTo>
                <a:cubicBezTo>
                  <a:pt x="111" y="259"/>
                  <a:pt x="116" y="251"/>
                  <a:pt x="124" y="243"/>
                </a:cubicBezTo>
                <a:cubicBezTo>
                  <a:pt x="130" y="237"/>
                  <a:pt x="136" y="233"/>
                  <a:pt x="142" y="230"/>
                </a:cubicBezTo>
                <a:cubicBezTo>
                  <a:pt x="147" y="227"/>
                  <a:pt x="153" y="225"/>
                  <a:pt x="159" y="225"/>
                </a:cubicBezTo>
                <a:cubicBezTo>
                  <a:pt x="165" y="224"/>
                  <a:pt x="171" y="225"/>
                  <a:pt x="177" y="226"/>
                </a:cubicBezTo>
                <a:cubicBezTo>
                  <a:pt x="183" y="228"/>
                  <a:pt x="189" y="230"/>
                  <a:pt x="195" y="234"/>
                </a:cubicBezTo>
                <a:cubicBezTo>
                  <a:pt x="202" y="237"/>
                  <a:pt x="208" y="241"/>
                  <a:pt x="214" y="246"/>
                </a:cubicBezTo>
                <a:cubicBezTo>
                  <a:pt x="220" y="252"/>
                  <a:pt x="226" y="257"/>
                  <a:pt x="233" y="263"/>
                </a:cubicBezTo>
                <a:close/>
                <a:moveTo>
                  <a:pt x="212" y="280"/>
                </a:moveTo>
                <a:cubicBezTo>
                  <a:pt x="203" y="271"/>
                  <a:pt x="195" y="264"/>
                  <a:pt x="188" y="259"/>
                </a:cubicBezTo>
                <a:cubicBezTo>
                  <a:pt x="181" y="254"/>
                  <a:pt x="174" y="251"/>
                  <a:pt x="168" y="249"/>
                </a:cubicBezTo>
                <a:cubicBezTo>
                  <a:pt x="162" y="248"/>
                  <a:pt x="156" y="248"/>
                  <a:pt x="151" y="250"/>
                </a:cubicBezTo>
                <a:cubicBezTo>
                  <a:pt x="146" y="251"/>
                  <a:pt x="141" y="254"/>
                  <a:pt x="137" y="259"/>
                </a:cubicBezTo>
                <a:cubicBezTo>
                  <a:pt x="132" y="263"/>
                  <a:pt x="129" y="268"/>
                  <a:pt x="128" y="273"/>
                </a:cubicBezTo>
                <a:cubicBezTo>
                  <a:pt x="126" y="278"/>
                  <a:pt x="126" y="283"/>
                  <a:pt x="127" y="287"/>
                </a:cubicBezTo>
                <a:cubicBezTo>
                  <a:pt x="127" y="292"/>
                  <a:pt x="129" y="297"/>
                  <a:pt x="131" y="301"/>
                </a:cubicBezTo>
                <a:cubicBezTo>
                  <a:pt x="134" y="306"/>
                  <a:pt x="137" y="310"/>
                  <a:pt x="141" y="314"/>
                </a:cubicBezTo>
                <a:cubicBezTo>
                  <a:pt x="145" y="318"/>
                  <a:pt x="149" y="321"/>
                  <a:pt x="153" y="324"/>
                </a:cubicBezTo>
                <a:cubicBezTo>
                  <a:pt x="158" y="326"/>
                  <a:pt x="162" y="328"/>
                  <a:pt x="166" y="328"/>
                </a:cubicBezTo>
                <a:cubicBezTo>
                  <a:pt x="171" y="329"/>
                  <a:pt x="175" y="328"/>
                  <a:pt x="179" y="326"/>
                </a:cubicBezTo>
                <a:cubicBezTo>
                  <a:pt x="184" y="324"/>
                  <a:pt x="188" y="321"/>
                  <a:pt x="193" y="316"/>
                </a:cubicBezTo>
                <a:cubicBezTo>
                  <a:pt x="198" y="311"/>
                  <a:pt x="203" y="305"/>
                  <a:pt x="206" y="299"/>
                </a:cubicBezTo>
                <a:cubicBezTo>
                  <a:pt x="209" y="292"/>
                  <a:pt x="211" y="286"/>
                  <a:pt x="212" y="280"/>
                </a:cubicBezTo>
                <a:close/>
                <a:moveTo>
                  <a:pt x="346" y="150"/>
                </a:moveTo>
                <a:cubicBezTo>
                  <a:pt x="352" y="156"/>
                  <a:pt x="357" y="162"/>
                  <a:pt x="363" y="169"/>
                </a:cubicBezTo>
                <a:cubicBezTo>
                  <a:pt x="368" y="176"/>
                  <a:pt x="373" y="183"/>
                  <a:pt x="376" y="190"/>
                </a:cubicBezTo>
                <a:cubicBezTo>
                  <a:pt x="380" y="197"/>
                  <a:pt x="383" y="205"/>
                  <a:pt x="385" y="212"/>
                </a:cubicBezTo>
                <a:cubicBezTo>
                  <a:pt x="387" y="220"/>
                  <a:pt x="388" y="228"/>
                  <a:pt x="387" y="236"/>
                </a:cubicBezTo>
                <a:cubicBezTo>
                  <a:pt x="387" y="244"/>
                  <a:pt x="384" y="252"/>
                  <a:pt x="381" y="260"/>
                </a:cubicBezTo>
                <a:cubicBezTo>
                  <a:pt x="377" y="268"/>
                  <a:pt x="371" y="276"/>
                  <a:pt x="363" y="284"/>
                </a:cubicBezTo>
                <a:cubicBezTo>
                  <a:pt x="360" y="287"/>
                  <a:pt x="357" y="289"/>
                  <a:pt x="354" y="292"/>
                </a:cubicBezTo>
                <a:cubicBezTo>
                  <a:pt x="351" y="294"/>
                  <a:pt x="347" y="296"/>
                  <a:pt x="345" y="298"/>
                </a:cubicBezTo>
                <a:cubicBezTo>
                  <a:pt x="342" y="300"/>
                  <a:pt x="339" y="301"/>
                  <a:pt x="337" y="302"/>
                </a:cubicBezTo>
                <a:cubicBezTo>
                  <a:pt x="335" y="303"/>
                  <a:pt x="333" y="303"/>
                  <a:pt x="332" y="303"/>
                </a:cubicBezTo>
                <a:cubicBezTo>
                  <a:pt x="331" y="303"/>
                  <a:pt x="329" y="303"/>
                  <a:pt x="328" y="302"/>
                </a:cubicBezTo>
                <a:cubicBezTo>
                  <a:pt x="326" y="302"/>
                  <a:pt x="325" y="300"/>
                  <a:pt x="323" y="298"/>
                </a:cubicBezTo>
                <a:cubicBezTo>
                  <a:pt x="321" y="297"/>
                  <a:pt x="320" y="296"/>
                  <a:pt x="319" y="295"/>
                </a:cubicBezTo>
                <a:cubicBezTo>
                  <a:pt x="319" y="294"/>
                  <a:pt x="318" y="293"/>
                  <a:pt x="318" y="292"/>
                </a:cubicBezTo>
                <a:cubicBezTo>
                  <a:pt x="318" y="291"/>
                  <a:pt x="318" y="291"/>
                  <a:pt x="318" y="290"/>
                </a:cubicBezTo>
                <a:cubicBezTo>
                  <a:pt x="318" y="290"/>
                  <a:pt x="318" y="289"/>
                  <a:pt x="319" y="288"/>
                </a:cubicBezTo>
                <a:cubicBezTo>
                  <a:pt x="320" y="288"/>
                  <a:pt x="321" y="287"/>
                  <a:pt x="323" y="286"/>
                </a:cubicBezTo>
                <a:cubicBezTo>
                  <a:pt x="325" y="285"/>
                  <a:pt x="327" y="284"/>
                  <a:pt x="330" y="282"/>
                </a:cubicBezTo>
                <a:cubicBezTo>
                  <a:pt x="333" y="281"/>
                  <a:pt x="336" y="279"/>
                  <a:pt x="339" y="277"/>
                </a:cubicBezTo>
                <a:cubicBezTo>
                  <a:pt x="343" y="274"/>
                  <a:pt x="346" y="271"/>
                  <a:pt x="350" y="268"/>
                </a:cubicBezTo>
                <a:cubicBezTo>
                  <a:pt x="356" y="261"/>
                  <a:pt x="361" y="254"/>
                  <a:pt x="363" y="246"/>
                </a:cubicBezTo>
                <a:cubicBezTo>
                  <a:pt x="365" y="239"/>
                  <a:pt x="366" y="231"/>
                  <a:pt x="365" y="224"/>
                </a:cubicBezTo>
                <a:cubicBezTo>
                  <a:pt x="363" y="216"/>
                  <a:pt x="360" y="209"/>
                  <a:pt x="356" y="202"/>
                </a:cubicBezTo>
                <a:cubicBezTo>
                  <a:pt x="352" y="194"/>
                  <a:pt x="347" y="187"/>
                  <a:pt x="340" y="181"/>
                </a:cubicBezTo>
                <a:cubicBezTo>
                  <a:pt x="339" y="187"/>
                  <a:pt x="336" y="193"/>
                  <a:pt x="333" y="200"/>
                </a:cubicBezTo>
                <a:cubicBezTo>
                  <a:pt x="329" y="207"/>
                  <a:pt x="324" y="214"/>
                  <a:pt x="317" y="220"/>
                </a:cubicBezTo>
                <a:cubicBezTo>
                  <a:pt x="310" y="228"/>
                  <a:pt x="302" y="233"/>
                  <a:pt x="295" y="236"/>
                </a:cubicBezTo>
                <a:cubicBezTo>
                  <a:pt x="288" y="239"/>
                  <a:pt x="281" y="241"/>
                  <a:pt x="274" y="240"/>
                </a:cubicBezTo>
                <a:cubicBezTo>
                  <a:pt x="268" y="240"/>
                  <a:pt x="261" y="238"/>
                  <a:pt x="255" y="234"/>
                </a:cubicBezTo>
                <a:cubicBezTo>
                  <a:pt x="249" y="231"/>
                  <a:pt x="243" y="226"/>
                  <a:pt x="237" y="220"/>
                </a:cubicBezTo>
                <a:cubicBezTo>
                  <a:pt x="231" y="214"/>
                  <a:pt x="226" y="208"/>
                  <a:pt x="222" y="200"/>
                </a:cubicBezTo>
                <a:cubicBezTo>
                  <a:pt x="219" y="193"/>
                  <a:pt x="217" y="186"/>
                  <a:pt x="216" y="178"/>
                </a:cubicBezTo>
                <a:cubicBezTo>
                  <a:pt x="216" y="170"/>
                  <a:pt x="217" y="162"/>
                  <a:pt x="221" y="154"/>
                </a:cubicBezTo>
                <a:cubicBezTo>
                  <a:pt x="224" y="146"/>
                  <a:pt x="229" y="138"/>
                  <a:pt x="237" y="130"/>
                </a:cubicBezTo>
                <a:cubicBezTo>
                  <a:pt x="243" y="124"/>
                  <a:pt x="249" y="120"/>
                  <a:pt x="255" y="117"/>
                </a:cubicBezTo>
                <a:cubicBezTo>
                  <a:pt x="260" y="114"/>
                  <a:pt x="266" y="112"/>
                  <a:pt x="272" y="111"/>
                </a:cubicBezTo>
                <a:cubicBezTo>
                  <a:pt x="278" y="111"/>
                  <a:pt x="284" y="111"/>
                  <a:pt x="290" y="113"/>
                </a:cubicBezTo>
                <a:cubicBezTo>
                  <a:pt x="296" y="115"/>
                  <a:pt x="302" y="117"/>
                  <a:pt x="309" y="121"/>
                </a:cubicBezTo>
                <a:cubicBezTo>
                  <a:pt x="315" y="124"/>
                  <a:pt x="321" y="128"/>
                  <a:pt x="327" y="133"/>
                </a:cubicBezTo>
                <a:cubicBezTo>
                  <a:pt x="333" y="138"/>
                  <a:pt x="340" y="144"/>
                  <a:pt x="346" y="150"/>
                </a:cubicBezTo>
                <a:close/>
                <a:moveTo>
                  <a:pt x="325" y="167"/>
                </a:moveTo>
                <a:cubicBezTo>
                  <a:pt x="317" y="158"/>
                  <a:pt x="308" y="151"/>
                  <a:pt x="301" y="146"/>
                </a:cubicBezTo>
                <a:cubicBezTo>
                  <a:pt x="294" y="141"/>
                  <a:pt x="287" y="138"/>
                  <a:pt x="281" y="136"/>
                </a:cubicBezTo>
                <a:cubicBezTo>
                  <a:pt x="275" y="135"/>
                  <a:pt x="269" y="135"/>
                  <a:pt x="264" y="137"/>
                </a:cubicBezTo>
                <a:cubicBezTo>
                  <a:pt x="259" y="138"/>
                  <a:pt x="255" y="141"/>
                  <a:pt x="250" y="146"/>
                </a:cubicBezTo>
                <a:cubicBezTo>
                  <a:pt x="246" y="150"/>
                  <a:pt x="243" y="155"/>
                  <a:pt x="241" y="160"/>
                </a:cubicBezTo>
                <a:cubicBezTo>
                  <a:pt x="239" y="165"/>
                  <a:pt x="239" y="169"/>
                  <a:pt x="240" y="174"/>
                </a:cubicBezTo>
                <a:cubicBezTo>
                  <a:pt x="240" y="179"/>
                  <a:pt x="242" y="184"/>
                  <a:pt x="244" y="188"/>
                </a:cubicBezTo>
                <a:cubicBezTo>
                  <a:pt x="247" y="193"/>
                  <a:pt x="250" y="197"/>
                  <a:pt x="254" y="201"/>
                </a:cubicBezTo>
                <a:cubicBezTo>
                  <a:pt x="258" y="205"/>
                  <a:pt x="262" y="208"/>
                  <a:pt x="266" y="211"/>
                </a:cubicBezTo>
                <a:cubicBezTo>
                  <a:pt x="271" y="213"/>
                  <a:pt x="275" y="215"/>
                  <a:pt x="279" y="215"/>
                </a:cubicBezTo>
                <a:cubicBezTo>
                  <a:pt x="284" y="215"/>
                  <a:pt x="288" y="215"/>
                  <a:pt x="293" y="213"/>
                </a:cubicBezTo>
                <a:cubicBezTo>
                  <a:pt x="297" y="211"/>
                  <a:pt x="302" y="208"/>
                  <a:pt x="306" y="203"/>
                </a:cubicBezTo>
                <a:cubicBezTo>
                  <a:pt x="311" y="198"/>
                  <a:pt x="316" y="192"/>
                  <a:pt x="319" y="186"/>
                </a:cubicBezTo>
                <a:cubicBezTo>
                  <a:pt x="322" y="179"/>
                  <a:pt x="325" y="173"/>
                  <a:pt x="325" y="167"/>
                </a:cubicBezTo>
                <a:close/>
                <a:moveTo>
                  <a:pt x="523" y="104"/>
                </a:moveTo>
                <a:cubicBezTo>
                  <a:pt x="525" y="105"/>
                  <a:pt x="526" y="106"/>
                  <a:pt x="527" y="107"/>
                </a:cubicBezTo>
                <a:cubicBezTo>
                  <a:pt x="527" y="108"/>
                  <a:pt x="528" y="110"/>
                  <a:pt x="528" y="110"/>
                </a:cubicBezTo>
                <a:cubicBezTo>
                  <a:pt x="529" y="111"/>
                  <a:pt x="529" y="112"/>
                  <a:pt x="528" y="113"/>
                </a:cubicBezTo>
                <a:cubicBezTo>
                  <a:pt x="528" y="114"/>
                  <a:pt x="528" y="115"/>
                  <a:pt x="527" y="115"/>
                </a:cubicBezTo>
                <a:lnTo>
                  <a:pt x="452" y="190"/>
                </a:lnTo>
                <a:cubicBezTo>
                  <a:pt x="451" y="191"/>
                  <a:pt x="450" y="192"/>
                  <a:pt x="449" y="193"/>
                </a:cubicBezTo>
                <a:cubicBezTo>
                  <a:pt x="448" y="193"/>
                  <a:pt x="447" y="193"/>
                  <a:pt x="446" y="193"/>
                </a:cubicBezTo>
                <a:cubicBezTo>
                  <a:pt x="445" y="193"/>
                  <a:pt x="444" y="193"/>
                  <a:pt x="443" y="192"/>
                </a:cubicBezTo>
                <a:cubicBezTo>
                  <a:pt x="441" y="191"/>
                  <a:pt x="440" y="190"/>
                  <a:pt x="438" y="189"/>
                </a:cubicBezTo>
                <a:cubicBezTo>
                  <a:pt x="437" y="187"/>
                  <a:pt x="436" y="186"/>
                  <a:pt x="435" y="185"/>
                </a:cubicBezTo>
                <a:cubicBezTo>
                  <a:pt x="434" y="184"/>
                  <a:pt x="433" y="182"/>
                  <a:pt x="433" y="181"/>
                </a:cubicBezTo>
                <a:cubicBezTo>
                  <a:pt x="432" y="180"/>
                  <a:pt x="432" y="179"/>
                  <a:pt x="432" y="177"/>
                </a:cubicBezTo>
                <a:cubicBezTo>
                  <a:pt x="431" y="176"/>
                  <a:pt x="431" y="175"/>
                  <a:pt x="431" y="173"/>
                </a:cubicBezTo>
                <a:lnTo>
                  <a:pt x="430" y="118"/>
                </a:lnTo>
                <a:cubicBezTo>
                  <a:pt x="430" y="105"/>
                  <a:pt x="430" y="94"/>
                  <a:pt x="428" y="85"/>
                </a:cubicBezTo>
                <a:cubicBezTo>
                  <a:pt x="427" y="76"/>
                  <a:pt x="425" y="69"/>
                  <a:pt x="423" y="63"/>
                </a:cubicBezTo>
                <a:cubicBezTo>
                  <a:pt x="421" y="56"/>
                  <a:pt x="418" y="51"/>
                  <a:pt x="416" y="47"/>
                </a:cubicBezTo>
                <a:cubicBezTo>
                  <a:pt x="413" y="43"/>
                  <a:pt x="410" y="39"/>
                  <a:pt x="407" y="36"/>
                </a:cubicBezTo>
                <a:cubicBezTo>
                  <a:pt x="404" y="33"/>
                  <a:pt x="401" y="31"/>
                  <a:pt x="397" y="29"/>
                </a:cubicBezTo>
                <a:cubicBezTo>
                  <a:pt x="393" y="28"/>
                  <a:pt x="389" y="27"/>
                  <a:pt x="385" y="27"/>
                </a:cubicBezTo>
                <a:cubicBezTo>
                  <a:pt x="381" y="27"/>
                  <a:pt x="377" y="27"/>
                  <a:pt x="373" y="29"/>
                </a:cubicBezTo>
                <a:cubicBezTo>
                  <a:pt x="369" y="31"/>
                  <a:pt x="365" y="34"/>
                  <a:pt x="362" y="37"/>
                </a:cubicBezTo>
                <a:cubicBezTo>
                  <a:pt x="357" y="42"/>
                  <a:pt x="354" y="46"/>
                  <a:pt x="352" y="51"/>
                </a:cubicBezTo>
                <a:cubicBezTo>
                  <a:pt x="349" y="56"/>
                  <a:pt x="347" y="60"/>
                  <a:pt x="346" y="64"/>
                </a:cubicBezTo>
                <a:cubicBezTo>
                  <a:pt x="345" y="68"/>
                  <a:pt x="344" y="72"/>
                  <a:pt x="343" y="75"/>
                </a:cubicBezTo>
                <a:cubicBezTo>
                  <a:pt x="343" y="77"/>
                  <a:pt x="342" y="79"/>
                  <a:pt x="341" y="80"/>
                </a:cubicBezTo>
                <a:cubicBezTo>
                  <a:pt x="341" y="81"/>
                  <a:pt x="340" y="81"/>
                  <a:pt x="340" y="81"/>
                </a:cubicBezTo>
                <a:cubicBezTo>
                  <a:pt x="339" y="81"/>
                  <a:pt x="338" y="81"/>
                  <a:pt x="337" y="81"/>
                </a:cubicBezTo>
                <a:cubicBezTo>
                  <a:pt x="336" y="80"/>
                  <a:pt x="335" y="80"/>
                  <a:pt x="334" y="79"/>
                </a:cubicBezTo>
                <a:cubicBezTo>
                  <a:pt x="333" y="78"/>
                  <a:pt x="332" y="77"/>
                  <a:pt x="330" y="75"/>
                </a:cubicBezTo>
                <a:cubicBezTo>
                  <a:pt x="329" y="74"/>
                  <a:pt x="328" y="73"/>
                  <a:pt x="327" y="72"/>
                </a:cubicBezTo>
                <a:cubicBezTo>
                  <a:pt x="327" y="72"/>
                  <a:pt x="326" y="71"/>
                  <a:pt x="326" y="70"/>
                </a:cubicBezTo>
                <a:cubicBezTo>
                  <a:pt x="325" y="69"/>
                  <a:pt x="325" y="69"/>
                  <a:pt x="325" y="68"/>
                </a:cubicBezTo>
                <a:cubicBezTo>
                  <a:pt x="325" y="67"/>
                  <a:pt x="325" y="66"/>
                  <a:pt x="325" y="64"/>
                </a:cubicBezTo>
                <a:cubicBezTo>
                  <a:pt x="325" y="63"/>
                  <a:pt x="325" y="60"/>
                  <a:pt x="326" y="57"/>
                </a:cubicBezTo>
                <a:cubicBezTo>
                  <a:pt x="327" y="54"/>
                  <a:pt x="328" y="50"/>
                  <a:pt x="330" y="46"/>
                </a:cubicBezTo>
                <a:cubicBezTo>
                  <a:pt x="332" y="41"/>
                  <a:pt x="334" y="37"/>
                  <a:pt x="337" y="32"/>
                </a:cubicBezTo>
                <a:cubicBezTo>
                  <a:pt x="340" y="28"/>
                  <a:pt x="344" y="23"/>
                  <a:pt x="348" y="19"/>
                </a:cubicBezTo>
                <a:cubicBezTo>
                  <a:pt x="355" y="12"/>
                  <a:pt x="361" y="8"/>
                  <a:pt x="368" y="5"/>
                </a:cubicBezTo>
                <a:cubicBezTo>
                  <a:pt x="375" y="1"/>
                  <a:pt x="381" y="0"/>
                  <a:pt x="388" y="0"/>
                </a:cubicBezTo>
                <a:cubicBezTo>
                  <a:pt x="394" y="0"/>
                  <a:pt x="401" y="1"/>
                  <a:pt x="406" y="4"/>
                </a:cubicBezTo>
                <a:cubicBezTo>
                  <a:pt x="412" y="6"/>
                  <a:pt x="418" y="10"/>
                  <a:pt x="422" y="15"/>
                </a:cubicBezTo>
                <a:cubicBezTo>
                  <a:pt x="427" y="19"/>
                  <a:pt x="431" y="24"/>
                  <a:pt x="434" y="29"/>
                </a:cubicBezTo>
                <a:cubicBezTo>
                  <a:pt x="438" y="34"/>
                  <a:pt x="441" y="41"/>
                  <a:pt x="443" y="48"/>
                </a:cubicBezTo>
                <a:cubicBezTo>
                  <a:pt x="446" y="56"/>
                  <a:pt x="448" y="65"/>
                  <a:pt x="449" y="75"/>
                </a:cubicBezTo>
                <a:cubicBezTo>
                  <a:pt x="451" y="86"/>
                  <a:pt x="452" y="100"/>
                  <a:pt x="452" y="115"/>
                </a:cubicBezTo>
                <a:lnTo>
                  <a:pt x="453" y="159"/>
                </a:lnTo>
                <a:lnTo>
                  <a:pt x="512" y="100"/>
                </a:lnTo>
                <a:cubicBezTo>
                  <a:pt x="512" y="100"/>
                  <a:pt x="513" y="99"/>
                  <a:pt x="514" y="99"/>
                </a:cubicBezTo>
                <a:cubicBezTo>
                  <a:pt x="515" y="99"/>
                  <a:pt x="516" y="99"/>
                  <a:pt x="517" y="99"/>
                </a:cubicBezTo>
                <a:cubicBezTo>
                  <a:pt x="518" y="99"/>
                  <a:pt x="519" y="100"/>
                  <a:pt x="520" y="101"/>
                </a:cubicBezTo>
                <a:cubicBezTo>
                  <a:pt x="521" y="101"/>
                  <a:pt x="522" y="102"/>
                  <a:pt x="523" y="10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4" name="Freeform 40"/>
          <p:cNvSpPr>
            <a:spLocks noEditPoints="1"/>
          </p:cNvSpPr>
          <p:nvPr/>
        </p:nvSpPr>
        <p:spPr bwMode="auto">
          <a:xfrm>
            <a:off x="2343729" y="5168900"/>
            <a:ext cx="306388" cy="319088"/>
          </a:xfrm>
          <a:custGeom>
            <a:avLst/>
            <a:gdLst/>
            <a:ahLst/>
            <a:cxnLst>
              <a:cxn ang="0">
                <a:pos x="189" y="462"/>
              </a:cxn>
              <a:cxn ang="0">
                <a:pos x="113" y="535"/>
              </a:cxn>
              <a:cxn ang="0">
                <a:pos x="102" y="524"/>
              </a:cxn>
              <a:cxn ang="0">
                <a:pos x="28" y="388"/>
              </a:cxn>
              <a:cxn ang="0">
                <a:pos x="10" y="435"/>
              </a:cxn>
              <a:cxn ang="0">
                <a:pos x="0" y="423"/>
              </a:cxn>
              <a:cxn ang="0">
                <a:pos x="14" y="365"/>
              </a:cxn>
              <a:cxn ang="0">
                <a:pos x="26" y="353"/>
              </a:cxn>
              <a:cxn ang="0">
                <a:pos x="174" y="449"/>
              </a:cxn>
              <a:cxn ang="0">
                <a:pos x="185" y="452"/>
              </a:cxn>
              <a:cxn ang="0">
                <a:pos x="272" y="335"/>
              </a:cxn>
              <a:cxn ang="0">
                <a:pos x="241" y="414"/>
              </a:cxn>
              <a:cxn ang="0">
                <a:pos x="215" y="424"/>
              </a:cxn>
              <a:cxn ang="0">
                <a:pos x="205" y="412"/>
              </a:cxn>
              <a:cxn ang="0">
                <a:pos x="226" y="399"/>
              </a:cxn>
              <a:cxn ang="0">
                <a:pos x="243" y="324"/>
              </a:cxn>
              <a:cxn ang="0">
                <a:pos x="182" y="358"/>
              </a:cxn>
              <a:cxn ang="0">
                <a:pos x="109" y="323"/>
              </a:cxn>
              <a:cxn ang="0">
                <a:pos x="142" y="239"/>
              </a:cxn>
              <a:cxn ang="0">
                <a:pos x="214" y="255"/>
              </a:cxn>
              <a:cxn ang="0">
                <a:pos x="168" y="258"/>
              </a:cxn>
              <a:cxn ang="0">
                <a:pos x="127" y="296"/>
              </a:cxn>
              <a:cxn ang="0">
                <a:pos x="166" y="337"/>
              </a:cxn>
              <a:cxn ang="0">
                <a:pos x="212" y="289"/>
              </a:cxn>
              <a:cxn ang="0">
                <a:pos x="385" y="221"/>
              </a:cxn>
              <a:cxn ang="0">
                <a:pos x="354" y="301"/>
              </a:cxn>
              <a:cxn ang="0">
                <a:pos x="328" y="311"/>
              </a:cxn>
              <a:cxn ang="0">
                <a:pos x="318" y="299"/>
              </a:cxn>
              <a:cxn ang="0">
                <a:pos x="339" y="286"/>
              </a:cxn>
              <a:cxn ang="0">
                <a:pos x="356" y="211"/>
              </a:cxn>
              <a:cxn ang="0">
                <a:pos x="295" y="245"/>
              </a:cxn>
              <a:cxn ang="0">
                <a:pos x="222" y="209"/>
              </a:cxn>
              <a:cxn ang="0">
                <a:pos x="255" y="126"/>
              </a:cxn>
              <a:cxn ang="0">
                <a:pos x="327" y="142"/>
              </a:cxn>
              <a:cxn ang="0">
                <a:pos x="281" y="145"/>
              </a:cxn>
              <a:cxn ang="0">
                <a:pos x="240" y="183"/>
              </a:cxn>
              <a:cxn ang="0">
                <a:pos x="280" y="224"/>
              </a:cxn>
              <a:cxn ang="0">
                <a:pos x="326" y="176"/>
              </a:cxn>
              <a:cxn ang="0">
                <a:pos x="487" y="103"/>
              </a:cxn>
              <a:cxn ang="0">
                <a:pos x="513" y="139"/>
              </a:cxn>
              <a:cxn ang="0">
                <a:pos x="499" y="150"/>
              </a:cxn>
              <a:cxn ang="0">
                <a:pos x="411" y="178"/>
              </a:cxn>
              <a:cxn ang="0">
                <a:pos x="397" y="170"/>
              </a:cxn>
              <a:cxn ang="0">
                <a:pos x="357" y="28"/>
              </a:cxn>
              <a:cxn ang="0">
                <a:pos x="368" y="11"/>
              </a:cxn>
              <a:cxn ang="0">
                <a:pos x="385" y="1"/>
              </a:cxn>
              <a:cxn ang="0">
                <a:pos x="498" y="76"/>
              </a:cxn>
              <a:cxn ang="0">
                <a:pos x="454" y="106"/>
              </a:cxn>
            </a:cxnLst>
            <a:rect l="0" t="0" r="r" b="b"/>
            <a:pathLst>
              <a:path w="516" h="535">
                <a:moveTo>
                  <a:pt x="185" y="452"/>
                </a:moveTo>
                <a:cubicBezTo>
                  <a:pt x="186" y="454"/>
                  <a:pt x="187" y="455"/>
                  <a:pt x="188" y="456"/>
                </a:cubicBezTo>
                <a:cubicBezTo>
                  <a:pt x="189" y="457"/>
                  <a:pt x="189" y="458"/>
                  <a:pt x="189" y="459"/>
                </a:cubicBezTo>
                <a:cubicBezTo>
                  <a:pt x="190" y="460"/>
                  <a:pt x="190" y="461"/>
                  <a:pt x="189" y="462"/>
                </a:cubicBezTo>
                <a:cubicBezTo>
                  <a:pt x="189" y="462"/>
                  <a:pt x="189" y="463"/>
                  <a:pt x="188" y="463"/>
                </a:cubicBezTo>
                <a:lnTo>
                  <a:pt x="117" y="534"/>
                </a:lnTo>
                <a:cubicBezTo>
                  <a:pt x="117" y="535"/>
                  <a:pt x="116" y="535"/>
                  <a:pt x="116" y="535"/>
                </a:cubicBezTo>
                <a:cubicBezTo>
                  <a:pt x="115" y="535"/>
                  <a:pt x="114" y="535"/>
                  <a:pt x="113" y="535"/>
                </a:cubicBezTo>
                <a:cubicBezTo>
                  <a:pt x="112" y="535"/>
                  <a:pt x="111" y="535"/>
                  <a:pt x="110" y="534"/>
                </a:cubicBezTo>
                <a:cubicBezTo>
                  <a:pt x="109" y="533"/>
                  <a:pt x="108" y="532"/>
                  <a:pt x="107" y="531"/>
                </a:cubicBezTo>
                <a:cubicBezTo>
                  <a:pt x="105" y="530"/>
                  <a:pt x="104" y="528"/>
                  <a:pt x="104" y="527"/>
                </a:cubicBezTo>
                <a:cubicBezTo>
                  <a:pt x="103" y="526"/>
                  <a:pt x="102" y="525"/>
                  <a:pt x="102" y="524"/>
                </a:cubicBezTo>
                <a:cubicBezTo>
                  <a:pt x="102" y="523"/>
                  <a:pt x="102" y="523"/>
                  <a:pt x="102" y="522"/>
                </a:cubicBezTo>
                <a:cubicBezTo>
                  <a:pt x="102" y="521"/>
                  <a:pt x="102" y="520"/>
                  <a:pt x="103" y="520"/>
                </a:cubicBezTo>
                <a:lnTo>
                  <a:pt x="131" y="491"/>
                </a:lnTo>
                <a:lnTo>
                  <a:pt x="28" y="388"/>
                </a:lnTo>
                <a:lnTo>
                  <a:pt x="17" y="430"/>
                </a:lnTo>
                <a:cubicBezTo>
                  <a:pt x="17" y="432"/>
                  <a:pt x="16" y="434"/>
                  <a:pt x="15" y="434"/>
                </a:cubicBezTo>
                <a:cubicBezTo>
                  <a:pt x="15" y="435"/>
                  <a:pt x="14" y="436"/>
                  <a:pt x="13" y="436"/>
                </a:cubicBezTo>
                <a:cubicBezTo>
                  <a:pt x="12" y="436"/>
                  <a:pt x="11" y="436"/>
                  <a:pt x="10" y="435"/>
                </a:cubicBezTo>
                <a:cubicBezTo>
                  <a:pt x="9" y="434"/>
                  <a:pt x="7" y="433"/>
                  <a:pt x="6" y="431"/>
                </a:cubicBezTo>
                <a:cubicBezTo>
                  <a:pt x="4" y="430"/>
                  <a:pt x="3" y="429"/>
                  <a:pt x="3" y="428"/>
                </a:cubicBezTo>
                <a:cubicBezTo>
                  <a:pt x="2" y="427"/>
                  <a:pt x="1" y="426"/>
                  <a:pt x="1" y="425"/>
                </a:cubicBezTo>
                <a:cubicBezTo>
                  <a:pt x="1" y="424"/>
                  <a:pt x="1" y="424"/>
                  <a:pt x="0" y="423"/>
                </a:cubicBezTo>
                <a:cubicBezTo>
                  <a:pt x="0" y="422"/>
                  <a:pt x="1" y="421"/>
                  <a:pt x="1" y="420"/>
                </a:cubicBezTo>
                <a:lnTo>
                  <a:pt x="12" y="369"/>
                </a:lnTo>
                <a:cubicBezTo>
                  <a:pt x="12" y="368"/>
                  <a:pt x="12" y="368"/>
                  <a:pt x="13" y="367"/>
                </a:cubicBezTo>
                <a:cubicBezTo>
                  <a:pt x="13" y="367"/>
                  <a:pt x="13" y="366"/>
                  <a:pt x="14" y="365"/>
                </a:cubicBezTo>
                <a:cubicBezTo>
                  <a:pt x="14" y="364"/>
                  <a:pt x="15" y="364"/>
                  <a:pt x="16" y="363"/>
                </a:cubicBezTo>
                <a:cubicBezTo>
                  <a:pt x="16" y="362"/>
                  <a:pt x="17" y="361"/>
                  <a:pt x="19" y="359"/>
                </a:cubicBezTo>
                <a:cubicBezTo>
                  <a:pt x="20" y="358"/>
                  <a:pt x="22" y="356"/>
                  <a:pt x="23" y="356"/>
                </a:cubicBezTo>
                <a:cubicBezTo>
                  <a:pt x="24" y="355"/>
                  <a:pt x="25" y="354"/>
                  <a:pt x="26" y="353"/>
                </a:cubicBezTo>
                <a:cubicBezTo>
                  <a:pt x="27" y="353"/>
                  <a:pt x="28" y="353"/>
                  <a:pt x="29" y="353"/>
                </a:cubicBezTo>
                <a:cubicBezTo>
                  <a:pt x="29" y="353"/>
                  <a:pt x="30" y="354"/>
                  <a:pt x="30" y="354"/>
                </a:cubicBezTo>
                <a:lnTo>
                  <a:pt x="149" y="473"/>
                </a:lnTo>
                <a:lnTo>
                  <a:pt x="174" y="449"/>
                </a:lnTo>
                <a:cubicBezTo>
                  <a:pt x="174" y="448"/>
                  <a:pt x="175" y="448"/>
                  <a:pt x="176" y="448"/>
                </a:cubicBezTo>
                <a:cubicBezTo>
                  <a:pt x="177" y="448"/>
                  <a:pt x="178" y="448"/>
                  <a:pt x="179" y="448"/>
                </a:cubicBezTo>
                <a:cubicBezTo>
                  <a:pt x="179" y="448"/>
                  <a:pt x="180" y="449"/>
                  <a:pt x="182" y="449"/>
                </a:cubicBezTo>
                <a:cubicBezTo>
                  <a:pt x="183" y="450"/>
                  <a:pt x="184" y="451"/>
                  <a:pt x="185" y="452"/>
                </a:cubicBezTo>
                <a:close/>
                <a:moveTo>
                  <a:pt x="233" y="272"/>
                </a:moveTo>
                <a:cubicBezTo>
                  <a:pt x="239" y="278"/>
                  <a:pt x="244" y="285"/>
                  <a:pt x="250" y="291"/>
                </a:cubicBezTo>
                <a:cubicBezTo>
                  <a:pt x="255" y="298"/>
                  <a:pt x="260" y="305"/>
                  <a:pt x="263" y="312"/>
                </a:cubicBezTo>
                <a:cubicBezTo>
                  <a:pt x="267" y="319"/>
                  <a:pt x="270" y="327"/>
                  <a:pt x="272" y="335"/>
                </a:cubicBezTo>
                <a:cubicBezTo>
                  <a:pt x="274" y="342"/>
                  <a:pt x="275" y="350"/>
                  <a:pt x="274" y="358"/>
                </a:cubicBezTo>
                <a:cubicBezTo>
                  <a:pt x="274" y="366"/>
                  <a:pt x="271" y="374"/>
                  <a:pt x="268" y="382"/>
                </a:cubicBezTo>
                <a:cubicBezTo>
                  <a:pt x="264" y="390"/>
                  <a:pt x="258" y="398"/>
                  <a:pt x="250" y="406"/>
                </a:cubicBezTo>
                <a:cubicBezTo>
                  <a:pt x="247" y="409"/>
                  <a:pt x="244" y="411"/>
                  <a:pt x="241" y="414"/>
                </a:cubicBezTo>
                <a:cubicBezTo>
                  <a:pt x="237" y="416"/>
                  <a:pt x="234" y="418"/>
                  <a:pt x="232" y="420"/>
                </a:cubicBezTo>
                <a:cubicBezTo>
                  <a:pt x="229" y="422"/>
                  <a:pt x="226" y="423"/>
                  <a:pt x="224" y="424"/>
                </a:cubicBezTo>
                <a:cubicBezTo>
                  <a:pt x="222" y="425"/>
                  <a:pt x="220" y="425"/>
                  <a:pt x="219" y="426"/>
                </a:cubicBezTo>
                <a:cubicBezTo>
                  <a:pt x="218" y="426"/>
                  <a:pt x="216" y="425"/>
                  <a:pt x="215" y="424"/>
                </a:cubicBezTo>
                <a:cubicBezTo>
                  <a:pt x="213" y="424"/>
                  <a:pt x="212" y="422"/>
                  <a:pt x="210" y="421"/>
                </a:cubicBezTo>
                <a:cubicBezTo>
                  <a:pt x="208" y="419"/>
                  <a:pt x="207" y="418"/>
                  <a:pt x="206" y="417"/>
                </a:cubicBezTo>
                <a:cubicBezTo>
                  <a:pt x="206" y="416"/>
                  <a:pt x="205" y="415"/>
                  <a:pt x="205" y="414"/>
                </a:cubicBezTo>
                <a:cubicBezTo>
                  <a:pt x="205" y="413"/>
                  <a:pt x="204" y="413"/>
                  <a:pt x="205" y="412"/>
                </a:cubicBezTo>
                <a:cubicBezTo>
                  <a:pt x="205" y="412"/>
                  <a:pt x="205" y="411"/>
                  <a:pt x="206" y="411"/>
                </a:cubicBezTo>
                <a:cubicBezTo>
                  <a:pt x="207" y="410"/>
                  <a:pt x="208" y="409"/>
                  <a:pt x="210" y="408"/>
                </a:cubicBezTo>
                <a:cubicBezTo>
                  <a:pt x="212" y="407"/>
                  <a:pt x="214" y="406"/>
                  <a:pt x="217" y="405"/>
                </a:cubicBezTo>
                <a:cubicBezTo>
                  <a:pt x="220" y="403"/>
                  <a:pt x="223" y="401"/>
                  <a:pt x="226" y="399"/>
                </a:cubicBezTo>
                <a:cubicBezTo>
                  <a:pt x="230" y="396"/>
                  <a:pt x="233" y="394"/>
                  <a:pt x="237" y="390"/>
                </a:cubicBezTo>
                <a:cubicBezTo>
                  <a:pt x="243" y="383"/>
                  <a:pt x="248" y="376"/>
                  <a:pt x="250" y="369"/>
                </a:cubicBezTo>
                <a:cubicBezTo>
                  <a:pt x="252" y="361"/>
                  <a:pt x="253" y="354"/>
                  <a:pt x="251" y="346"/>
                </a:cubicBezTo>
                <a:cubicBezTo>
                  <a:pt x="250" y="339"/>
                  <a:pt x="247" y="331"/>
                  <a:pt x="243" y="324"/>
                </a:cubicBezTo>
                <a:cubicBezTo>
                  <a:pt x="239" y="316"/>
                  <a:pt x="234" y="310"/>
                  <a:pt x="227" y="303"/>
                </a:cubicBezTo>
                <a:cubicBezTo>
                  <a:pt x="226" y="309"/>
                  <a:pt x="223" y="315"/>
                  <a:pt x="220" y="322"/>
                </a:cubicBezTo>
                <a:cubicBezTo>
                  <a:pt x="216" y="329"/>
                  <a:pt x="211" y="336"/>
                  <a:pt x="204" y="342"/>
                </a:cubicBezTo>
                <a:cubicBezTo>
                  <a:pt x="197" y="350"/>
                  <a:pt x="189" y="355"/>
                  <a:pt x="182" y="358"/>
                </a:cubicBezTo>
                <a:cubicBezTo>
                  <a:pt x="175" y="361"/>
                  <a:pt x="168" y="363"/>
                  <a:pt x="161" y="362"/>
                </a:cubicBezTo>
                <a:cubicBezTo>
                  <a:pt x="155" y="362"/>
                  <a:pt x="148" y="360"/>
                  <a:pt x="142" y="356"/>
                </a:cubicBezTo>
                <a:cubicBezTo>
                  <a:pt x="136" y="353"/>
                  <a:pt x="130" y="348"/>
                  <a:pt x="124" y="342"/>
                </a:cubicBezTo>
                <a:cubicBezTo>
                  <a:pt x="118" y="336"/>
                  <a:pt x="113" y="330"/>
                  <a:pt x="109" y="323"/>
                </a:cubicBezTo>
                <a:cubicBezTo>
                  <a:pt x="106" y="315"/>
                  <a:pt x="104" y="308"/>
                  <a:pt x="103" y="300"/>
                </a:cubicBezTo>
                <a:cubicBezTo>
                  <a:pt x="103" y="292"/>
                  <a:pt x="104" y="284"/>
                  <a:pt x="107" y="276"/>
                </a:cubicBezTo>
                <a:cubicBezTo>
                  <a:pt x="111" y="268"/>
                  <a:pt x="116" y="260"/>
                  <a:pt x="124" y="252"/>
                </a:cubicBezTo>
                <a:cubicBezTo>
                  <a:pt x="130" y="246"/>
                  <a:pt x="136" y="242"/>
                  <a:pt x="142" y="239"/>
                </a:cubicBezTo>
                <a:cubicBezTo>
                  <a:pt x="147" y="236"/>
                  <a:pt x="153" y="234"/>
                  <a:pt x="159" y="234"/>
                </a:cubicBezTo>
                <a:cubicBezTo>
                  <a:pt x="165" y="233"/>
                  <a:pt x="171" y="234"/>
                  <a:pt x="177" y="235"/>
                </a:cubicBezTo>
                <a:cubicBezTo>
                  <a:pt x="183" y="237"/>
                  <a:pt x="189" y="239"/>
                  <a:pt x="195" y="243"/>
                </a:cubicBezTo>
                <a:cubicBezTo>
                  <a:pt x="202" y="246"/>
                  <a:pt x="208" y="250"/>
                  <a:pt x="214" y="255"/>
                </a:cubicBezTo>
                <a:cubicBezTo>
                  <a:pt x="220" y="261"/>
                  <a:pt x="227" y="266"/>
                  <a:pt x="233" y="272"/>
                </a:cubicBezTo>
                <a:close/>
                <a:moveTo>
                  <a:pt x="212" y="289"/>
                </a:moveTo>
                <a:cubicBezTo>
                  <a:pt x="203" y="280"/>
                  <a:pt x="195" y="273"/>
                  <a:pt x="188" y="268"/>
                </a:cubicBezTo>
                <a:cubicBezTo>
                  <a:pt x="181" y="263"/>
                  <a:pt x="174" y="260"/>
                  <a:pt x="168" y="258"/>
                </a:cubicBezTo>
                <a:cubicBezTo>
                  <a:pt x="162" y="257"/>
                  <a:pt x="156" y="257"/>
                  <a:pt x="151" y="259"/>
                </a:cubicBezTo>
                <a:cubicBezTo>
                  <a:pt x="146" y="260"/>
                  <a:pt x="141" y="263"/>
                  <a:pt x="137" y="268"/>
                </a:cubicBezTo>
                <a:cubicBezTo>
                  <a:pt x="133" y="272"/>
                  <a:pt x="129" y="277"/>
                  <a:pt x="128" y="282"/>
                </a:cubicBezTo>
                <a:cubicBezTo>
                  <a:pt x="126" y="287"/>
                  <a:pt x="126" y="292"/>
                  <a:pt x="127" y="296"/>
                </a:cubicBezTo>
                <a:cubicBezTo>
                  <a:pt x="127" y="301"/>
                  <a:pt x="129" y="306"/>
                  <a:pt x="131" y="310"/>
                </a:cubicBezTo>
                <a:cubicBezTo>
                  <a:pt x="134" y="315"/>
                  <a:pt x="137" y="319"/>
                  <a:pt x="141" y="323"/>
                </a:cubicBezTo>
                <a:cubicBezTo>
                  <a:pt x="145" y="327"/>
                  <a:pt x="149" y="330"/>
                  <a:pt x="153" y="333"/>
                </a:cubicBezTo>
                <a:cubicBezTo>
                  <a:pt x="158" y="335"/>
                  <a:pt x="162" y="337"/>
                  <a:pt x="166" y="337"/>
                </a:cubicBezTo>
                <a:cubicBezTo>
                  <a:pt x="171" y="338"/>
                  <a:pt x="175" y="337"/>
                  <a:pt x="180" y="335"/>
                </a:cubicBezTo>
                <a:cubicBezTo>
                  <a:pt x="184" y="333"/>
                  <a:pt x="189" y="330"/>
                  <a:pt x="193" y="325"/>
                </a:cubicBezTo>
                <a:cubicBezTo>
                  <a:pt x="198" y="320"/>
                  <a:pt x="203" y="314"/>
                  <a:pt x="206" y="308"/>
                </a:cubicBezTo>
                <a:cubicBezTo>
                  <a:pt x="209" y="301"/>
                  <a:pt x="211" y="295"/>
                  <a:pt x="212" y="289"/>
                </a:cubicBezTo>
                <a:close/>
                <a:moveTo>
                  <a:pt x="346" y="159"/>
                </a:moveTo>
                <a:cubicBezTo>
                  <a:pt x="352" y="165"/>
                  <a:pt x="357" y="171"/>
                  <a:pt x="363" y="178"/>
                </a:cubicBezTo>
                <a:cubicBezTo>
                  <a:pt x="368" y="185"/>
                  <a:pt x="373" y="192"/>
                  <a:pt x="377" y="199"/>
                </a:cubicBezTo>
                <a:cubicBezTo>
                  <a:pt x="380" y="206"/>
                  <a:pt x="383" y="214"/>
                  <a:pt x="385" y="221"/>
                </a:cubicBezTo>
                <a:cubicBezTo>
                  <a:pt x="387" y="229"/>
                  <a:pt x="388" y="237"/>
                  <a:pt x="387" y="245"/>
                </a:cubicBezTo>
                <a:cubicBezTo>
                  <a:pt x="387" y="253"/>
                  <a:pt x="385" y="261"/>
                  <a:pt x="381" y="269"/>
                </a:cubicBezTo>
                <a:cubicBezTo>
                  <a:pt x="377" y="277"/>
                  <a:pt x="371" y="285"/>
                  <a:pt x="363" y="293"/>
                </a:cubicBezTo>
                <a:cubicBezTo>
                  <a:pt x="360" y="296"/>
                  <a:pt x="357" y="298"/>
                  <a:pt x="354" y="301"/>
                </a:cubicBezTo>
                <a:cubicBezTo>
                  <a:pt x="351" y="303"/>
                  <a:pt x="348" y="305"/>
                  <a:pt x="345" y="307"/>
                </a:cubicBezTo>
                <a:cubicBezTo>
                  <a:pt x="342" y="309"/>
                  <a:pt x="339" y="310"/>
                  <a:pt x="337" y="311"/>
                </a:cubicBezTo>
                <a:cubicBezTo>
                  <a:pt x="335" y="312"/>
                  <a:pt x="333" y="312"/>
                  <a:pt x="332" y="312"/>
                </a:cubicBezTo>
                <a:cubicBezTo>
                  <a:pt x="331" y="312"/>
                  <a:pt x="329" y="312"/>
                  <a:pt x="328" y="311"/>
                </a:cubicBezTo>
                <a:cubicBezTo>
                  <a:pt x="326" y="311"/>
                  <a:pt x="325" y="309"/>
                  <a:pt x="323" y="307"/>
                </a:cubicBezTo>
                <a:cubicBezTo>
                  <a:pt x="322" y="306"/>
                  <a:pt x="320" y="305"/>
                  <a:pt x="320" y="304"/>
                </a:cubicBezTo>
                <a:cubicBezTo>
                  <a:pt x="319" y="303"/>
                  <a:pt x="318" y="302"/>
                  <a:pt x="318" y="301"/>
                </a:cubicBezTo>
                <a:cubicBezTo>
                  <a:pt x="318" y="300"/>
                  <a:pt x="318" y="300"/>
                  <a:pt x="318" y="299"/>
                </a:cubicBezTo>
                <a:cubicBezTo>
                  <a:pt x="318" y="299"/>
                  <a:pt x="318" y="298"/>
                  <a:pt x="319" y="297"/>
                </a:cubicBezTo>
                <a:cubicBezTo>
                  <a:pt x="320" y="297"/>
                  <a:pt x="321" y="296"/>
                  <a:pt x="323" y="295"/>
                </a:cubicBezTo>
                <a:cubicBezTo>
                  <a:pt x="325" y="294"/>
                  <a:pt x="327" y="293"/>
                  <a:pt x="330" y="291"/>
                </a:cubicBezTo>
                <a:cubicBezTo>
                  <a:pt x="333" y="290"/>
                  <a:pt x="336" y="288"/>
                  <a:pt x="339" y="286"/>
                </a:cubicBezTo>
                <a:cubicBezTo>
                  <a:pt x="343" y="283"/>
                  <a:pt x="346" y="280"/>
                  <a:pt x="350" y="277"/>
                </a:cubicBezTo>
                <a:cubicBezTo>
                  <a:pt x="357" y="270"/>
                  <a:pt x="361" y="263"/>
                  <a:pt x="363" y="255"/>
                </a:cubicBezTo>
                <a:cubicBezTo>
                  <a:pt x="366" y="248"/>
                  <a:pt x="366" y="240"/>
                  <a:pt x="365" y="233"/>
                </a:cubicBezTo>
                <a:cubicBezTo>
                  <a:pt x="363" y="225"/>
                  <a:pt x="361" y="218"/>
                  <a:pt x="356" y="211"/>
                </a:cubicBezTo>
                <a:cubicBezTo>
                  <a:pt x="352" y="203"/>
                  <a:pt x="347" y="196"/>
                  <a:pt x="340" y="190"/>
                </a:cubicBezTo>
                <a:cubicBezTo>
                  <a:pt x="339" y="196"/>
                  <a:pt x="336" y="202"/>
                  <a:pt x="333" y="209"/>
                </a:cubicBezTo>
                <a:cubicBezTo>
                  <a:pt x="329" y="216"/>
                  <a:pt x="324" y="223"/>
                  <a:pt x="318" y="229"/>
                </a:cubicBezTo>
                <a:cubicBezTo>
                  <a:pt x="310" y="237"/>
                  <a:pt x="303" y="242"/>
                  <a:pt x="295" y="245"/>
                </a:cubicBezTo>
                <a:cubicBezTo>
                  <a:pt x="288" y="248"/>
                  <a:pt x="281" y="250"/>
                  <a:pt x="275" y="249"/>
                </a:cubicBezTo>
                <a:cubicBezTo>
                  <a:pt x="268" y="249"/>
                  <a:pt x="261" y="247"/>
                  <a:pt x="255" y="243"/>
                </a:cubicBezTo>
                <a:cubicBezTo>
                  <a:pt x="249" y="240"/>
                  <a:pt x="243" y="235"/>
                  <a:pt x="237" y="229"/>
                </a:cubicBezTo>
                <a:cubicBezTo>
                  <a:pt x="231" y="223"/>
                  <a:pt x="226" y="217"/>
                  <a:pt x="222" y="209"/>
                </a:cubicBezTo>
                <a:cubicBezTo>
                  <a:pt x="219" y="202"/>
                  <a:pt x="217" y="195"/>
                  <a:pt x="216" y="187"/>
                </a:cubicBezTo>
                <a:cubicBezTo>
                  <a:pt x="216" y="179"/>
                  <a:pt x="217" y="171"/>
                  <a:pt x="221" y="163"/>
                </a:cubicBezTo>
                <a:cubicBezTo>
                  <a:pt x="224" y="155"/>
                  <a:pt x="230" y="147"/>
                  <a:pt x="238" y="139"/>
                </a:cubicBezTo>
                <a:cubicBezTo>
                  <a:pt x="243" y="133"/>
                  <a:pt x="249" y="129"/>
                  <a:pt x="255" y="126"/>
                </a:cubicBezTo>
                <a:cubicBezTo>
                  <a:pt x="261" y="123"/>
                  <a:pt x="266" y="121"/>
                  <a:pt x="272" y="120"/>
                </a:cubicBezTo>
                <a:cubicBezTo>
                  <a:pt x="278" y="120"/>
                  <a:pt x="284" y="120"/>
                  <a:pt x="290" y="122"/>
                </a:cubicBezTo>
                <a:cubicBezTo>
                  <a:pt x="296" y="124"/>
                  <a:pt x="302" y="126"/>
                  <a:pt x="309" y="130"/>
                </a:cubicBezTo>
                <a:cubicBezTo>
                  <a:pt x="315" y="133"/>
                  <a:pt x="321" y="137"/>
                  <a:pt x="327" y="142"/>
                </a:cubicBezTo>
                <a:cubicBezTo>
                  <a:pt x="333" y="147"/>
                  <a:pt x="340" y="153"/>
                  <a:pt x="346" y="159"/>
                </a:cubicBezTo>
                <a:close/>
                <a:moveTo>
                  <a:pt x="326" y="176"/>
                </a:moveTo>
                <a:cubicBezTo>
                  <a:pt x="317" y="167"/>
                  <a:pt x="308" y="160"/>
                  <a:pt x="301" y="155"/>
                </a:cubicBezTo>
                <a:cubicBezTo>
                  <a:pt x="294" y="150"/>
                  <a:pt x="287" y="147"/>
                  <a:pt x="281" y="145"/>
                </a:cubicBezTo>
                <a:cubicBezTo>
                  <a:pt x="275" y="144"/>
                  <a:pt x="269" y="144"/>
                  <a:pt x="264" y="146"/>
                </a:cubicBezTo>
                <a:cubicBezTo>
                  <a:pt x="259" y="147"/>
                  <a:pt x="255" y="150"/>
                  <a:pt x="250" y="155"/>
                </a:cubicBezTo>
                <a:cubicBezTo>
                  <a:pt x="246" y="159"/>
                  <a:pt x="243" y="164"/>
                  <a:pt x="241" y="169"/>
                </a:cubicBezTo>
                <a:cubicBezTo>
                  <a:pt x="239" y="174"/>
                  <a:pt x="239" y="178"/>
                  <a:pt x="240" y="183"/>
                </a:cubicBezTo>
                <a:cubicBezTo>
                  <a:pt x="240" y="188"/>
                  <a:pt x="242" y="193"/>
                  <a:pt x="245" y="197"/>
                </a:cubicBezTo>
                <a:cubicBezTo>
                  <a:pt x="247" y="202"/>
                  <a:pt x="250" y="206"/>
                  <a:pt x="254" y="210"/>
                </a:cubicBezTo>
                <a:cubicBezTo>
                  <a:pt x="258" y="214"/>
                  <a:pt x="262" y="217"/>
                  <a:pt x="267" y="220"/>
                </a:cubicBezTo>
                <a:cubicBezTo>
                  <a:pt x="271" y="222"/>
                  <a:pt x="275" y="224"/>
                  <a:pt x="280" y="224"/>
                </a:cubicBezTo>
                <a:cubicBezTo>
                  <a:pt x="284" y="224"/>
                  <a:pt x="288" y="224"/>
                  <a:pt x="293" y="222"/>
                </a:cubicBezTo>
                <a:cubicBezTo>
                  <a:pt x="297" y="220"/>
                  <a:pt x="302" y="217"/>
                  <a:pt x="306" y="212"/>
                </a:cubicBezTo>
                <a:cubicBezTo>
                  <a:pt x="312" y="207"/>
                  <a:pt x="316" y="201"/>
                  <a:pt x="319" y="195"/>
                </a:cubicBezTo>
                <a:cubicBezTo>
                  <a:pt x="322" y="188"/>
                  <a:pt x="325" y="182"/>
                  <a:pt x="326" y="176"/>
                </a:cubicBezTo>
                <a:close/>
                <a:moveTo>
                  <a:pt x="498" y="76"/>
                </a:moveTo>
                <a:cubicBezTo>
                  <a:pt x="501" y="78"/>
                  <a:pt x="502" y="81"/>
                  <a:pt x="503" y="83"/>
                </a:cubicBezTo>
                <a:cubicBezTo>
                  <a:pt x="503" y="85"/>
                  <a:pt x="503" y="86"/>
                  <a:pt x="502" y="87"/>
                </a:cubicBezTo>
                <a:lnTo>
                  <a:pt x="487" y="103"/>
                </a:lnTo>
                <a:lnTo>
                  <a:pt x="515" y="131"/>
                </a:lnTo>
                <a:cubicBezTo>
                  <a:pt x="516" y="132"/>
                  <a:pt x="516" y="133"/>
                  <a:pt x="516" y="133"/>
                </a:cubicBezTo>
                <a:cubicBezTo>
                  <a:pt x="516" y="134"/>
                  <a:pt x="516" y="135"/>
                  <a:pt x="516" y="136"/>
                </a:cubicBezTo>
                <a:cubicBezTo>
                  <a:pt x="515" y="137"/>
                  <a:pt x="514" y="138"/>
                  <a:pt x="513" y="139"/>
                </a:cubicBezTo>
                <a:cubicBezTo>
                  <a:pt x="512" y="140"/>
                  <a:pt x="511" y="142"/>
                  <a:pt x="509" y="144"/>
                </a:cubicBezTo>
                <a:cubicBezTo>
                  <a:pt x="507" y="146"/>
                  <a:pt x="506" y="147"/>
                  <a:pt x="505" y="148"/>
                </a:cubicBezTo>
                <a:cubicBezTo>
                  <a:pt x="503" y="149"/>
                  <a:pt x="502" y="150"/>
                  <a:pt x="501" y="150"/>
                </a:cubicBezTo>
                <a:cubicBezTo>
                  <a:pt x="500" y="150"/>
                  <a:pt x="500" y="151"/>
                  <a:pt x="499" y="150"/>
                </a:cubicBezTo>
                <a:cubicBezTo>
                  <a:pt x="498" y="150"/>
                  <a:pt x="498" y="150"/>
                  <a:pt x="497" y="149"/>
                </a:cubicBezTo>
                <a:lnTo>
                  <a:pt x="469" y="121"/>
                </a:lnTo>
                <a:lnTo>
                  <a:pt x="413" y="176"/>
                </a:lnTo>
                <a:cubicBezTo>
                  <a:pt x="412" y="177"/>
                  <a:pt x="411" y="178"/>
                  <a:pt x="411" y="178"/>
                </a:cubicBezTo>
                <a:cubicBezTo>
                  <a:pt x="410" y="179"/>
                  <a:pt x="409" y="179"/>
                  <a:pt x="408" y="179"/>
                </a:cubicBezTo>
                <a:cubicBezTo>
                  <a:pt x="407" y="178"/>
                  <a:pt x="406" y="178"/>
                  <a:pt x="405" y="177"/>
                </a:cubicBezTo>
                <a:cubicBezTo>
                  <a:pt x="403" y="176"/>
                  <a:pt x="402" y="175"/>
                  <a:pt x="400" y="173"/>
                </a:cubicBezTo>
                <a:cubicBezTo>
                  <a:pt x="399" y="172"/>
                  <a:pt x="398" y="171"/>
                  <a:pt x="397" y="170"/>
                </a:cubicBezTo>
                <a:cubicBezTo>
                  <a:pt x="396" y="168"/>
                  <a:pt x="395" y="167"/>
                  <a:pt x="394" y="166"/>
                </a:cubicBezTo>
                <a:cubicBezTo>
                  <a:pt x="394" y="165"/>
                  <a:pt x="393" y="164"/>
                  <a:pt x="393" y="163"/>
                </a:cubicBezTo>
                <a:cubicBezTo>
                  <a:pt x="392" y="162"/>
                  <a:pt x="392" y="160"/>
                  <a:pt x="391" y="159"/>
                </a:cubicBezTo>
                <a:lnTo>
                  <a:pt x="357" y="28"/>
                </a:lnTo>
                <a:cubicBezTo>
                  <a:pt x="357" y="27"/>
                  <a:pt x="357" y="26"/>
                  <a:pt x="357" y="25"/>
                </a:cubicBezTo>
                <a:cubicBezTo>
                  <a:pt x="358" y="24"/>
                  <a:pt x="358" y="23"/>
                  <a:pt x="359" y="21"/>
                </a:cubicBezTo>
                <a:cubicBezTo>
                  <a:pt x="360" y="20"/>
                  <a:pt x="361" y="19"/>
                  <a:pt x="362" y="17"/>
                </a:cubicBezTo>
                <a:cubicBezTo>
                  <a:pt x="364" y="15"/>
                  <a:pt x="365" y="13"/>
                  <a:pt x="368" y="11"/>
                </a:cubicBezTo>
                <a:cubicBezTo>
                  <a:pt x="370" y="9"/>
                  <a:pt x="372" y="7"/>
                  <a:pt x="374" y="5"/>
                </a:cubicBezTo>
                <a:cubicBezTo>
                  <a:pt x="376" y="4"/>
                  <a:pt x="378" y="3"/>
                  <a:pt x="379" y="2"/>
                </a:cubicBezTo>
                <a:cubicBezTo>
                  <a:pt x="380" y="1"/>
                  <a:pt x="381" y="1"/>
                  <a:pt x="382" y="0"/>
                </a:cubicBezTo>
                <a:cubicBezTo>
                  <a:pt x="384" y="0"/>
                  <a:pt x="384" y="1"/>
                  <a:pt x="385" y="1"/>
                </a:cubicBezTo>
                <a:lnTo>
                  <a:pt x="472" y="88"/>
                </a:lnTo>
                <a:lnTo>
                  <a:pt x="487" y="73"/>
                </a:lnTo>
                <a:cubicBezTo>
                  <a:pt x="488" y="71"/>
                  <a:pt x="490" y="71"/>
                  <a:pt x="492" y="72"/>
                </a:cubicBezTo>
                <a:cubicBezTo>
                  <a:pt x="494" y="72"/>
                  <a:pt x="496" y="74"/>
                  <a:pt x="498" y="76"/>
                </a:cubicBezTo>
                <a:close/>
                <a:moveTo>
                  <a:pt x="379" y="31"/>
                </a:moveTo>
                <a:lnTo>
                  <a:pt x="379" y="32"/>
                </a:lnTo>
                <a:lnTo>
                  <a:pt x="410" y="150"/>
                </a:lnTo>
                <a:lnTo>
                  <a:pt x="454" y="106"/>
                </a:lnTo>
                <a:lnTo>
                  <a:pt x="379" y="3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auto">
          <a:xfrm>
            <a:off x="3077154" y="5137150"/>
            <a:ext cx="304800" cy="322263"/>
          </a:xfrm>
          <a:custGeom>
            <a:avLst/>
            <a:gdLst/>
            <a:ahLst/>
            <a:cxnLst>
              <a:cxn ang="0">
                <a:pos x="189" y="469"/>
              </a:cxn>
              <a:cxn ang="0">
                <a:pos x="112" y="542"/>
              </a:cxn>
              <a:cxn ang="0">
                <a:pos x="101" y="531"/>
              </a:cxn>
              <a:cxn ang="0">
                <a:pos x="27" y="395"/>
              </a:cxn>
              <a:cxn ang="0">
                <a:pos x="9" y="442"/>
              </a:cxn>
              <a:cxn ang="0">
                <a:pos x="0" y="430"/>
              </a:cxn>
              <a:cxn ang="0">
                <a:pos x="13" y="372"/>
              </a:cxn>
              <a:cxn ang="0">
                <a:pos x="25" y="360"/>
              </a:cxn>
              <a:cxn ang="0">
                <a:pos x="173" y="456"/>
              </a:cxn>
              <a:cxn ang="0">
                <a:pos x="184" y="459"/>
              </a:cxn>
              <a:cxn ang="0">
                <a:pos x="271" y="342"/>
              </a:cxn>
              <a:cxn ang="0">
                <a:pos x="240" y="421"/>
              </a:cxn>
              <a:cxn ang="0">
                <a:pos x="214" y="431"/>
              </a:cxn>
              <a:cxn ang="0">
                <a:pos x="204" y="419"/>
              </a:cxn>
              <a:cxn ang="0">
                <a:pos x="225" y="406"/>
              </a:cxn>
              <a:cxn ang="0">
                <a:pos x="242" y="331"/>
              </a:cxn>
              <a:cxn ang="0">
                <a:pos x="181" y="365"/>
              </a:cxn>
              <a:cxn ang="0">
                <a:pos x="108" y="330"/>
              </a:cxn>
              <a:cxn ang="0">
                <a:pos x="141" y="246"/>
              </a:cxn>
              <a:cxn ang="0">
                <a:pos x="213" y="262"/>
              </a:cxn>
              <a:cxn ang="0">
                <a:pos x="167" y="265"/>
              </a:cxn>
              <a:cxn ang="0">
                <a:pos x="126" y="303"/>
              </a:cxn>
              <a:cxn ang="0">
                <a:pos x="165" y="344"/>
              </a:cxn>
              <a:cxn ang="0">
                <a:pos x="212" y="296"/>
              </a:cxn>
              <a:cxn ang="0">
                <a:pos x="385" y="228"/>
              </a:cxn>
              <a:cxn ang="0">
                <a:pos x="353" y="308"/>
              </a:cxn>
              <a:cxn ang="0">
                <a:pos x="327" y="318"/>
              </a:cxn>
              <a:cxn ang="0">
                <a:pos x="317" y="306"/>
              </a:cxn>
              <a:cxn ang="0">
                <a:pos x="338" y="293"/>
              </a:cxn>
              <a:cxn ang="0">
                <a:pos x="355" y="218"/>
              </a:cxn>
              <a:cxn ang="0">
                <a:pos x="294" y="252"/>
              </a:cxn>
              <a:cxn ang="0">
                <a:pos x="222" y="216"/>
              </a:cxn>
              <a:cxn ang="0">
                <a:pos x="254" y="133"/>
              </a:cxn>
              <a:cxn ang="0">
                <a:pos x="326" y="149"/>
              </a:cxn>
              <a:cxn ang="0">
                <a:pos x="280" y="152"/>
              </a:cxn>
              <a:cxn ang="0">
                <a:pos x="239" y="190"/>
              </a:cxn>
              <a:cxn ang="0">
                <a:pos x="279" y="231"/>
              </a:cxn>
              <a:cxn ang="0">
                <a:pos x="325" y="183"/>
              </a:cxn>
              <a:cxn ang="0">
                <a:pos x="507" y="148"/>
              </a:cxn>
              <a:cxn ang="0">
                <a:pos x="438" y="189"/>
              </a:cxn>
              <a:cxn ang="0">
                <a:pos x="365" y="132"/>
              </a:cxn>
              <a:cxn ang="0">
                <a:pos x="346" y="42"/>
              </a:cxn>
              <a:cxn ang="0">
                <a:pos x="388" y="2"/>
              </a:cxn>
              <a:cxn ang="0">
                <a:pos x="399" y="3"/>
              </a:cxn>
              <a:cxn ang="0">
                <a:pos x="407" y="13"/>
              </a:cxn>
              <a:cxn ang="0">
                <a:pos x="387" y="26"/>
              </a:cxn>
              <a:cxn ang="0">
                <a:pos x="372" y="100"/>
              </a:cxn>
              <a:cxn ang="0">
                <a:pos x="402" y="91"/>
              </a:cxn>
              <a:cxn ang="0">
                <a:pos x="472" y="66"/>
              </a:cxn>
              <a:cxn ang="0">
                <a:pos x="449" y="86"/>
              </a:cxn>
              <a:cxn ang="0">
                <a:pos x="409" y="115"/>
              </a:cxn>
              <a:cxn ang="0">
                <a:pos x="447" y="165"/>
              </a:cxn>
              <a:cxn ang="0">
                <a:pos x="487" y="127"/>
              </a:cxn>
            </a:cxnLst>
            <a:rect l="0" t="0" r="r" b="b"/>
            <a:pathLst>
              <a:path w="511" h="542">
                <a:moveTo>
                  <a:pt x="184" y="459"/>
                </a:moveTo>
                <a:cubicBezTo>
                  <a:pt x="185" y="461"/>
                  <a:pt x="186" y="462"/>
                  <a:pt x="187" y="463"/>
                </a:cubicBezTo>
                <a:cubicBezTo>
                  <a:pt x="188" y="464"/>
                  <a:pt x="188" y="465"/>
                  <a:pt x="189" y="466"/>
                </a:cubicBezTo>
                <a:cubicBezTo>
                  <a:pt x="189" y="467"/>
                  <a:pt x="189" y="468"/>
                  <a:pt x="189" y="469"/>
                </a:cubicBezTo>
                <a:cubicBezTo>
                  <a:pt x="188" y="469"/>
                  <a:pt x="188" y="470"/>
                  <a:pt x="188" y="470"/>
                </a:cubicBezTo>
                <a:lnTo>
                  <a:pt x="117" y="541"/>
                </a:lnTo>
                <a:cubicBezTo>
                  <a:pt x="116" y="542"/>
                  <a:pt x="115" y="542"/>
                  <a:pt x="115" y="542"/>
                </a:cubicBezTo>
                <a:cubicBezTo>
                  <a:pt x="114" y="542"/>
                  <a:pt x="113" y="542"/>
                  <a:pt x="112" y="542"/>
                </a:cubicBezTo>
                <a:cubicBezTo>
                  <a:pt x="111" y="542"/>
                  <a:pt x="110" y="542"/>
                  <a:pt x="109" y="541"/>
                </a:cubicBezTo>
                <a:cubicBezTo>
                  <a:pt x="108" y="540"/>
                  <a:pt x="107" y="539"/>
                  <a:pt x="106" y="538"/>
                </a:cubicBezTo>
                <a:cubicBezTo>
                  <a:pt x="104" y="537"/>
                  <a:pt x="103" y="535"/>
                  <a:pt x="103" y="534"/>
                </a:cubicBezTo>
                <a:cubicBezTo>
                  <a:pt x="102" y="533"/>
                  <a:pt x="102" y="532"/>
                  <a:pt x="101" y="531"/>
                </a:cubicBezTo>
                <a:cubicBezTo>
                  <a:pt x="101" y="530"/>
                  <a:pt x="101" y="530"/>
                  <a:pt x="101" y="529"/>
                </a:cubicBezTo>
                <a:cubicBezTo>
                  <a:pt x="101" y="528"/>
                  <a:pt x="102" y="527"/>
                  <a:pt x="102" y="527"/>
                </a:cubicBezTo>
                <a:lnTo>
                  <a:pt x="130" y="498"/>
                </a:lnTo>
                <a:lnTo>
                  <a:pt x="27" y="395"/>
                </a:lnTo>
                <a:lnTo>
                  <a:pt x="17" y="437"/>
                </a:lnTo>
                <a:cubicBezTo>
                  <a:pt x="16" y="439"/>
                  <a:pt x="15" y="441"/>
                  <a:pt x="15" y="441"/>
                </a:cubicBezTo>
                <a:cubicBezTo>
                  <a:pt x="14" y="442"/>
                  <a:pt x="13" y="443"/>
                  <a:pt x="12" y="443"/>
                </a:cubicBezTo>
                <a:cubicBezTo>
                  <a:pt x="11" y="443"/>
                  <a:pt x="10" y="443"/>
                  <a:pt x="9" y="442"/>
                </a:cubicBezTo>
                <a:cubicBezTo>
                  <a:pt x="8" y="441"/>
                  <a:pt x="6" y="440"/>
                  <a:pt x="5" y="438"/>
                </a:cubicBezTo>
                <a:cubicBezTo>
                  <a:pt x="3" y="437"/>
                  <a:pt x="3" y="436"/>
                  <a:pt x="2" y="435"/>
                </a:cubicBezTo>
                <a:cubicBezTo>
                  <a:pt x="1" y="434"/>
                  <a:pt x="1" y="433"/>
                  <a:pt x="0" y="432"/>
                </a:cubicBezTo>
                <a:cubicBezTo>
                  <a:pt x="0" y="431"/>
                  <a:pt x="0" y="431"/>
                  <a:pt x="0" y="430"/>
                </a:cubicBezTo>
                <a:cubicBezTo>
                  <a:pt x="0" y="429"/>
                  <a:pt x="0" y="428"/>
                  <a:pt x="0" y="427"/>
                </a:cubicBezTo>
                <a:lnTo>
                  <a:pt x="11" y="376"/>
                </a:lnTo>
                <a:cubicBezTo>
                  <a:pt x="11" y="375"/>
                  <a:pt x="11" y="375"/>
                  <a:pt x="12" y="374"/>
                </a:cubicBezTo>
                <a:cubicBezTo>
                  <a:pt x="12" y="374"/>
                  <a:pt x="12" y="373"/>
                  <a:pt x="13" y="372"/>
                </a:cubicBezTo>
                <a:cubicBezTo>
                  <a:pt x="13" y="371"/>
                  <a:pt x="14" y="371"/>
                  <a:pt x="15" y="370"/>
                </a:cubicBezTo>
                <a:cubicBezTo>
                  <a:pt x="15" y="369"/>
                  <a:pt x="17" y="368"/>
                  <a:pt x="18" y="366"/>
                </a:cubicBezTo>
                <a:cubicBezTo>
                  <a:pt x="19" y="365"/>
                  <a:pt x="21" y="363"/>
                  <a:pt x="22" y="363"/>
                </a:cubicBezTo>
                <a:cubicBezTo>
                  <a:pt x="23" y="362"/>
                  <a:pt x="25" y="361"/>
                  <a:pt x="25" y="360"/>
                </a:cubicBezTo>
                <a:cubicBezTo>
                  <a:pt x="26" y="360"/>
                  <a:pt x="27" y="360"/>
                  <a:pt x="28" y="360"/>
                </a:cubicBezTo>
                <a:cubicBezTo>
                  <a:pt x="28" y="360"/>
                  <a:pt x="29" y="361"/>
                  <a:pt x="29" y="361"/>
                </a:cubicBezTo>
                <a:lnTo>
                  <a:pt x="148" y="480"/>
                </a:lnTo>
                <a:lnTo>
                  <a:pt x="173" y="456"/>
                </a:lnTo>
                <a:cubicBezTo>
                  <a:pt x="174" y="455"/>
                  <a:pt x="174" y="455"/>
                  <a:pt x="175" y="455"/>
                </a:cubicBezTo>
                <a:cubicBezTo>
                  <a:pt x="176" y="455"/>
                  <a:pt x="177" y="455"/>
                  <a:pt x="178" y="455"/>
                </a:cubicBezTo>
                <a:cubicBezTo>
                  <a:pt x="179" y="455"/>
                  <a:pt x="180" y="456"/>
                  <a:pt x="181" y="456"/>
                </a:cubicBezTo>
                <a:cubicBezTo>
                  <a:pt x="182" y="457"/>
                  <a:pt x="183" y="458"/>
                  <a:pt x="184" y="459"/>
                </a:cubicBezTo>
                <a:close/>
                <a:moveTo>
                  <a:pt x="232" y="279"/>
                </a:moveTo>
                <a:cubicBezTo>
                  <a:pt x="238" y="285"/>
                  <a:pt x="243" y="292"/>
                  <a:pt x="249" y="298"/>
                </a:cubicBezTo>
                <a:cubicBezTo>
                  <a:pt x="254" y="305"/>
                  <a:pt x="259" y="312"/>
                  <a:pt x="262" y="319"/>
                </a:cubicBezTo>
                <a:cubicBezTo>
                  <a:pt x="266" y="326"/>
                  <a:pt x="269" y="334"/>
                  <a:pt x="271" y="342"/>
                </a:cubicBezTo>
                <a:cubicBezTo>
                  <a:pt x="273" y="349"/>
                  <a:pt x="274" y="357"/>
                  <a:pt x="273" y="365"/>
                </a:cubicBezTo>
                <a:cubicBezTo>
                  <a:pt x="273" y="373"/>
                  <a:pt x="270" y="381"/>
                  <a:pt x="267" y="389"/>
                </a:cubicBezTo>
                <a:cubicBezTo>
                  <a:pt x="263" y="397"/>
                  <a:pt x="257" y="405"/>
                  <a:pt x="249" y="413"/>
                </a:cubicBezTo>
                <a:cubicBezTo>
                  <a:pt x="246" y="416"/>
                  <a:pt x="243" y="418"/>
                  <a:pt x="240" y="421"/>
                </a:cubicBezTo>
                <a:cubicBezTo>
                  <a:pt x="237" y="423"/>
                  <a:pt x="234" y="425"/>
                  <a:pt x="231" y="427"/>
                </a:cubicBezTo>
                <a:cubicBezTo>
                  <a:pt x="228" y="429"/>
                  <a:pt x="225" y="430"/>
                  <a:pt x="223" y="431"/>
                </a:cubicBezTo>
                <a:cubicBezTo>
                  <a:pt x="221" y="432"/>
                  <a:pt x="219" y="432"/>
                  <a:pt x="218" y="433"/>
                </a:cubicBezTo>
                <a:cubicBezTo>
                  <a:pt x="217" y="433"/>
                  <a:pt x="215" y="432"/>
                  <a:pt x="214" y="431"/>
                </a:cubicBezTo>
                <a:cubicBezTo>
                  <a:pt x="212" y="431"/>
                  <a:pt x="211" y="429"/>
                  <a:pt x="209" y="428"/>
                </a:cubicBezTo>
                <a:cubicBezTo>
                  <a:pt x="207" y="426"/>
                  <a:pt x="206" y="425"/>
                  <a:pt x="206" y="424"/>
                </a:cubicBezTo>
                <a:cubicBezTo>
                  <a:pt x="205" y="423"/>
                  <a:pt x="204" y="422"/>
                  <a:pt x="204" y="421"/>
                </a:cubicBezTo>
                <a:cubicBezTo>
                  <a:pt x="204" y="420"/>
                  <a:pt x="204" y="420"/>
                  <a:pt x="204" y="419"/>
                </a:cubicBezTo>
                <a:cubicBezTo>
                  <a:pt x="204" y="419"/>
                  <a:pt x="204" y="418"/>
                  <a:pt x="205" y="418"/>
                </a:cubicBezTo>
                <a:cubicBezTo>
                  <a:pt x="206" y="417"/>
                  <a:pt x="207" y="416"/>
                  <a:pt x="209" y="415"/>
                </a:cubicBezTo>
                <a:cubicBezTo>
                  <a:pt x="211" y="414"/>
                  <a:pt x="213" y="413"/>
                  <a:pt x="216" y="412"/>
                </a:cubicBezTo>
                <a:cubicBezTo>
                  <a:pt x="219" y="410"/>
                  <a:pt x="222" y="408"/>
                  <a:pt x="225" y="406"/>
                </a:cubicBezTo>
                <a:cubicBezTo>
                  <a:pt x="229" y="403"/>
                  <a:pt x="232" y="401"/>
                  <a:pt x="236" y="397"/>
                </a:cubicBezTo>
                <a:cubicBezTo>
                  <a:pt x="242" y="390"/>
                  <a:pt x="247" y="383"/>
                  <a:pt x="249" y="376"/>
                </a:cubicBezTo>
                <a:cubicBezTo>
                  <a:pt x="251" y="368"/>
                  <a:pt x="252" y="361"/>
                  <a:pt x="251" y="353"/>
                </a:cubicBezTo>
                <a:cubicBezTo>
                  <a:pt x="249" y="346"/>
                  <a:pt x="246" y="338"/>
                  <a:pt x="242" y="331"/>
                </a:cubicBezTo>
                <a:cubicBezTo>
                  <a:pt x="238" y="323"/>
                  <a:pt x="233" y="317"/>
                  <a:pt x="226" y="310"/>
                </a:cubicBezTo>
                <a:cubicBezTo>
                  <a:pt x="225" y="316"/>
                  <a:pt x="222" y="322"/>
                  <a:pt x="219" y="329"/>
                </a:cubicBezTo>
                <a:cubicBezTo>
                  <a:pt x="215" y="336"/>
                  <a:pt x="210" y="343"/>
                  <a:pt x="203" y="349"/>
                </a:cubicBezTo>
                <a:cubicBezTo>
                  <a:pt x="196" y="357"/>
                  <a:pt x="189" y="362"/>
                  <a:pt x="181" y="365"/>
                </a:cubicBezTo>
                <a:cubicBezTo>
                  <a:pt x="174" y="368"/>
                  <a:pt x="167" y="370"/>
                  <a:pt x="160" y="369"/>
                </a:cubicBezTo>
                <a:cubicBezTo>
                  <a:pt x="154" y="369"/>
                  <a:pt x="147" y="367"/>
                  <a:pt x="141" y="363"/>
                </a:cubicBezTo>
                <a:cubicBezTo>
                  <a:pt x="135" y="360"/>
                  <a:pt x="129" y="355"/>
                  <a:pt x="123" y="349"/>
                </a:cubicBezTo>
                <a:cubicBezTo>
                  <a:pt x="117" y="343"/>
                  <a:pt x="112" y="337"/>
                  <a:pt x="108" y="330"/>
                </a:cubicBezTo>
                <a:cubicBezTo>
                  <a:pt x="105" y="322"/>
                  <a:pt x="103" y="315"/>
                  <a:pt x="102" y="307"/>
                </a:cubicBezTo>
                <a:cubicBezTo>
                  <a:pt x="102" y="299"/>
                  <a:pt x="103" y="291"/>
                  <a:pt x="107" y="283"/>
                </a:cubicBezTo>
                <a:cubicBezTo>
                  <a:pt x="110" y="275"/>
                  <a:pt x="115" y="267"/>
                  <a:pt x="123" y="259"/>
                </a:cubicBezTo>
                <a:cubicBezTo>
                  <a:pt x="129" y="253"/>
                  <a:pt x="135" y="249"/>
                  <a:pt x="141" y="246"/>
                </a:cubicBezTo>
                <a:cubicBezTo>
                  <a:pt x="146" y="243"/>
                  <a:pt x="152" y="241"/>
                  <a:pt x="158" y="241"/>
                </a:cubicBezTo>
                <a:cubicBezTo>
                  <a:pt x="164" y="240"/>
                  <a:pt x="170" y="241"/>
                  <a:pt x="176" y="242"/>
                </a:cubicBezTo>
                <a:cubicBezTo>
                  <a:pt x="182" y="244"/>
                  <a:pt x="188" y="246"/>
                  <a:pt x="195" y="250"/>
                </a:cubicBezTo>
                <a:cubicBezTo>
                  <a:pt x="201" y="253"/>
                  <a:pt x="207" y="257"/>
                  <a:pt x="213" y="262"/>
                </a:cubicBezTo>
                <a:cubicBezTo>
                  <a:pt x="219" y="268"/>
                  <a:pt x="226" y="273"/>
                  <a:pt x="232" y="279"/>
                </a:cubicBezTo>
                <a:close/>
                <a:moveTo>
                  <a:pt x="212" y="296"/>
                </a:moveTo>
                <a:cubicBezTo>
                  <a:pt x="203" y="287"/>
                  <a:pt x="194" y="280"/>
                  <a:pt x="187" y="275"/>
                </a:cubicBezTo>
                <a:cubicBezTo>
                  <a:pt x="180" y="270"/>
                  <a:pt x="173" y="267"/>
                  <a:pt x="167" y="265"/>
                </a:cubicBezTo>
                <a:cubicBezTo>
                  <a:pt x="161" y="264"/>
                  <a:pt x="155" y="264"/>
                  <a:pt x="150" y="266"/>
                </a:cubicBezTo>
                <a:cubicBezTo>
                  <a:pt x="145" y="267"/>
                  <a:pt x="141" y="270"/>
                  <a:pt x="136" y="275"/>
                </a:cubicBezTo>
                <a:cubicBezTo>
                  <a:pt x="132" y="279"/>
                  <a:pt x="129" y="284"/>
                  <a:pt x="127" y="289"/>
                </a:cubicBezTo>
                <a:cubicBezTo>
                  <a:pt x="125" y="294"/>
                  <a:pt x="125" y="299"/>
                  <a:pt x="126" y="303"/>
                </a:cubicBezTo>
                <a:cubicBezTo>
                  <a:pt x="126" y="308"/>
                  <a:pt x="128" y="313"/>
                  <a:pt x="131" y="317"/>
                </a:cubicBezTo>
                <a:cubicBezTo>
                  <a:pt x="133" y="322"/>
                  <a:pt x="136" y="326"/>
                  <a:pt x="140" y="330"/>
                </a:cubicBezTo>
                <a:cubicBezTo>
                  <a:pt x="144" y="334"/>
                  <a:pt x="148" y="337"/>
                  <a:pt x="152" y="340"/>
                </a:cubicBezTo>
                <a:cubicBezTo>
                  <a:pt x="157" y="342"/>
                  <a:pt x="161" y="344"/>
                  <a:pt x="165" y="344"/>
                </a:cubicBezTo>
                <a:cubicBezTo>
                  <a:pt x="170" y="345"/>
                  <a:pt x="174" y="344"/>
                  <a:pt x="179" y="342"/>
                </a:cubicBezTo>
                <a:cubicBezTo>
                  <a:pt x="183" y="340"/>
                  <a:pt x="188" y="337"/>
                  <a:pt x="192" y="332"/>
                </a:cubicBezTo>
                <a:cubicBezTo>
                  <a:pt x="197" y="327"/>
                  <a:pt x="202" y="321"/>
                  <a:pt x="205" y="315"/>
                </a:cubicBezTo>
                <a:cubicBezTo>
                  <a:pt x="208" y="308"/>
                  <a:pt x="211" y="302"/>
                  <a:pt x="212" y="296"/>
                </a:cubicBezTo>
                <a:close/>
                <a:moveTo>
                  <a:pt x="345" y="166"/>
                </a:moveTo>
                <a:cubicBezTo>
                  <a:pt x="351" y="172"/>
                  <a:pt x="357" y="178"/>
                  <a:pt x="362" y="185"/>
                </a:cubicBezTo>
                <a:cubicBezTo>
                  <a:pt x="367" y="192"/>
                  <a:pt x="372" y="199"/>
                  <a:pt x="376" y="206"/>
                </a:cubicBezTo>
                <a:cubicBezTo>
                  <a:pt x="380" y="213"/>
                  <a:pt x="382" y="221"/>
                  <a:pt x="385" y="228"/>
                </a:cubicBezTo>
                <a:cubicBezTo>
                  <a:pt x="387" y="236"/>
                  <a:pt x="387" y="244"/>
                  <a:pt x="387" y="252"/>
                </a:cubicBezTo>
                <a:cubicBezTo>
                  <a:pt x="386" y="260"/>
                  <a:pt x="384" y="268"/>
                  <a:pt x="380" y="276"/>
                </a:cubicBezTo>
                <a:cubicBezTo>
                  <a:pt x="376" y="284"/>
                  <a:pt x="370" y="292"/>
                  <a:pt x="362" y="300"/>
                </a:cubicBezTo>
                <a:cubicBezTo>
                  <a:pt x="359" y="303"/>
                  <a:pt x="356" y="305"/>
                  <a:pt x="353" y="308"/>
                </a:cubicBezTo>
                <a:cubicBezTo>
                  <a:pt x="350" y="310"/>
                  <a:pt x="347" y="312"/>
                  <a:pt x="344" y="314"/>
                </a:cubicBezTo>
                <a:cubicBezTo>
                  <a:pt x="341" y="316"/>
                  <a:pt x="338" y="317"/>
                  <a:pt x="336" y="318"/>
                </a:cubicBezTo>
                <a:cubicBezTo>
                  <a:pt x="334" y="319"/>
                  <a:pt x="332" y="319"/>
                  <a:pt x="331" y="319"/>
                </a:cubicBezTo>
                <a:cubicBezTo>
                  <a:pt x="330" y="319"/>
                  <a:pt x="328" y="319"/>
                  <a:pt x="327" y="318"/>
                </a:cubicBezTo>
                <a:cubicBezTo>
                  <a:pt x="326" y="318"/>
                  <a:pt x="324" y="316"/>
                  <a:pt x="322" y="314"/>
                </a:cubicBezTo>
                <a:cubicBezTo>
                  <a:pt x="321" y="313"/>
                  <a:pt x="319" y="312"/>
                  <a:pt x="319" y="311"/>
                </a:cubicBezTo>
                <a:cubicBezTo>
                  <a:pt x="318" y="310"/>
                  <a:pt x="317" y="309"/>
                  <a:pt x="317" y="308"/>
                </a:cubicBezTo>
                <a:cubicBezTo>
                  <a:pt x="317" y="307"/>
                  <a:pt x="317" y="307"/>
                  <a:pt x="317" y="306"/>
                </a:cubicBezTo>
                <a:cubicBezTo>
                  <a:pt x="317" y="306"/>
                  <a:pt x="318" y="305"/>
                  <a:pt x="318" y="304"/>
                </a:cubicBezTo>
                <a:cubicBezTo>
                  <a:pt x="319" y="304"/>
                  <a:pt x="320" y="303"/>
                  <a:pt x="322" y="302"/>
                </a:cubicBezTo>
                <a:cubicBezTo>
                  <a:pt x="324" y="301"/>
                  <a:pt x="326" y="300"/>
                  <a:pt x="329" y="298"/>
                </a:cubicBezTo>
                <a:cubicBezTo>
                  <a:pt x="332" y="297"/>
                  <a:pt x="335" y="295"/>
                  <a:pt x="338" y="293"/>
                </a:cubicBezTo>
                <a:cubicBezTo>
                  <a:pt x="342" y="290"/>
                  <a:pt x="345" y="287"/>
                  <a:pt x="349" y="284"/>
                </a:cubicBezTo>
                <a:cubicBezTo>
                  <a:pt x="356" y="277"/>
                  <a:pt x="360" y="270"/>
                  <a:pt x="362" y="262"/>
                </a:cubicBezTo>
                <a:cubicBezTo>
                  <a:pt x="365" y="255"/>
                  <a:pt x="365" y="247"/>
                  <a:pt x="364" y="240"/>
                </a:cubicBezTo>
                <a:cubicBezTo>
                  <a:pt x="362" y="232"/>
                  <a:pt x="360" y="225"/>
                  <a:pt x="355" y="218"/>
                </a:cubicBezTo>
                <a:cubicBezTo>
                  <a:pt x="351" y="210"/>
                  <a:pt x="346" y="203"/>
                  <a:pt x="339" y="197"/>
                </a:cubicBezTo>
                <a:cubicBezTo>
                  <a:pt x="338" y="203"/>
                  <a:pt x="335" y="209"/>
                  <a:pt x="332" y="216"/>
                </a:cubicBezTo>
                <a:cubicBezTo>
                  <a:pt x="328" y="223"/>
                  <a:pt x="323" y="230"/>
                  <a:pt x="317" y="236"/>
                </a:cubicBezTo>
                <a:cubicBezTo>
                  <a:pt x="309" y="244"/>
                  <a:pt x="302" y="249"/>
                  <a:pt x="294" y="252"/>
                </a:cubicBezTo>
                <a:cubicBezTo>
                  <a:pt x="287" y="255"/>
                  <a:pt x="280" y="257"/>
                  <a:pt x="274" y="256"/>
                </a:cubicBezTo>
                <a:cubicBezTo>
                  <a:pt x="267" y="256"/>
                  <a:pt x="260" y="254"/>
                  <a:pt x="254" y="250"/>
                </a:cubicBezTo>
                <a:cubicBezTo>
                  <a:pt x="248" y="247"/>
                  <a:pt x="242" y="242"/>
                  <a:pt x="236" y="236"/>
                </a:cubicBezTo>
                <a:cubicBezTo>
                  <a:pt x="230" y="230"/>
                  <a:pt x="225" y="224"/>
                  <a:pt x="222" y="216"/>
                </a:cubicBezTo>
                <a:cubicBezTo>
                  <a:pt x="218" y="209"/>
                  <a:pt x="216" y="202"/>
                  <a:pt x="215" y="194"/>
                </a:cubicBezTo>
                <a:cubicBezTo>
                  <a:pt x="215" y="186"/>
                  <a:pt x="216" y="178"/>
                  <a:pt x="220" y="170"/>
                </a:cubicBezTo>
                <a:cubicBezTo>
                  <a:pt x="223" y="162"/>
                  <a:pt x="229" y="154"/>
                  <a:pt x="237" y="146"/>
                </a:cubicBezTo>
                <a:cubicBezTo>
                  <a:pt x="242" y="140"/>
                  <a:pt x="248" y="136"/>
                  <a:pt x="254" y="133"/>
                </a:cubicBezTo>
                <a:cubicBezTo>
                  <a:pt x="260" y="130"/>
                  <a:pt x="265" y="128"/>
                  <a:pt x="271" y="127"/>
                </a:cubicBezTo>
                <a:cubicBezTo>
                  <a:pt x="277" y="127"/>
                  <a:pt x="283" y="127"/>
                  <a:pt x="289" y="129"/>
                </a:cubicBezTo>
                <a:cubicBezTo>
                  <a:pt x="295" y="131"/>
                  <a:pt x="302" y="133"/>
                  <a:pt x="308" y="137"/>
                </a:cubicBezTo>
                <a:cubicBezTo>
                  <a:pt x="314" y="140"/>
                  <a:pt x="320" y="144"/>
                  <a:pt x="326" y="149"/>
                </a:cubicBezTo>
                <a:cubicBezTo>
                  <a:pt x="333" y="154"/>
                  <a:pt x="339" y="160"/>
                  <a:pt x="345" y="166"/>
                </a:cubicBezTo>
                <a:close/>
                <a:moveTo>
                  <a:pt x="325" y="183"/>
                </a:moveTo>
                <a:cubicBezTo>
                  <a:pt x="316" y="174"/>
                  <a:pt x="308" y="167"/>
                  <a:pt x="300" y="162"/>
                </a:cubicBezTo>
                <a:cubicBezTo>
                  <a:pt x="293" y="157"/>
                  <a:pt x="286" y="154"/>
                  <a:pt x="280" y="152"/>
                </a:cubicBezTo>
                <a:cubicBezTo>
                  <a:pt x="274" y="151"/>
                  <a:pt x="269" y="151"/>
                  <a:pt x="263" y="153"/>
                </a:cubicBezTo>
                <a:cubicBezTo>
                  <a:pt x="258" y="154"/>
                  <a:pt x="254" y="157"/>
                  <a:pt x="249" y="162"/>
                </a:cubicBezTo>
                <a:cubicBezTo>
                  <a:pt x="245" y="166"/>
                  <a:pt x="242" y="171"/>
                  <a:pt x="240" y="176"/>
                </a:cubicBezTo>
                <a:cubicBezTo>
                  <a:pt x="239" y="181"/>
                  <a:pt x="238" y="185"/>
                  <a:pt x="239" y="190"/>
                </a:cubicBezTo>
                <a:cubicBezTo>
                  <a:pt x="240" y="195"/>
                  <a:pt x="241" y="200"/>
                  <a:pt x="244" y="204"/>
                </a:cubicBezTo>
                <a:cubicBezTo>
                  <a:pt x="246" y="209"/>
                  <a:pt x="249" y="213"/>
                  <a:pt x="253" y="217"/>
                </a:cubicBezTo>
                <a:cubicBezTo>
                  <a:pt x="257" y="221"/>
                  <a:pt x="261" y="224"/>
                  <a:pt x="266" y="227"/>
                </a:cubicBezTo>
                <a:cubicBezTo>
                  <a:pt x="270" y="229"/>
                  <a:pt x="274" y="231"/>
                  <a:pt x="279" y="231"/>
                </a:cubicBezTo>
                <a:cubicBezTo>
                  <a:pt x="283" y="231"/>
                  <a:pt x="287" y="231"/>
                  <a:pt x="292" y="229"/>
                </a:cubicBezTo>
                <a:cubicBezTo>
                  <a:pt x="296" y="227"/>
                  <a:pt x="301" y="224"/>
                  <a:pt x="305" y="219"/>
                </a:cubicBezTo>
                <a:cubicBezTo>
                  <a:pt x="311" y="214"/>
                  <a:pt x="315" y="208"/>
                  <a:pt x="318" y="202"/>
                </a:cubicBezTo>
                <a:cubicBezTo>
                  <a:pt x="322" y="195"/>
                  <a:pt x="324" y="189"/>
                  <a:pt x="325" y="183"/>
                </a:cubicBezTo>
                <a:close/>
                <a:moveTo>
                  <a:pt x="490" y="80"/>
                </a:moveTo>
                <a:cubicBezTo>
                  <a:pt x="496" y="86"/>
                  <a:pt x="501" y="93"/>
                  <a:pt x="504" y="100"/>
                </a:cubicBezTo>
                <a:cubicBezTo>
                  <a:pt x="508" y="107"/>
                  <a:pt x="510" y="115"/>
                  <a:pt x="511" y="123"/>
                </a:cubicBezTo>
                <a:cubicBezTo>
                  <a:pt x="511" y="131"/>
                  <a:pt x="510" y="139"/>
                  <a:pt x="507" y="148"/>
                </a:cubicBezTo>
                <a:cubicBezTo>
                  <a:pt x="503" y="156"/>
                  <a:pt x="498" y="164"/>
                  <a:pt x="490" y="172"/>
                </a:cubicBezTo>
                <a:cubicBezTo>
                  <a:pt x="484" y="178"/>
                  <a:pt x="478" y="182"/>
                  <a:pt x="473" y="185"/>
                </a:cubicBezTo>
                <a:cubicBezTo>
                  <a:pt x="467" y="188"/>
                  <a:pt x="461" y="190"/>
                  <a:pt x="455" y="190"/>
                </a:cubicBezTo>
                <a:cubicBezTo>
                  <a:pt x="450" y="191"/>
                  <a:pt x="444" y="190"/>
                  <a:pt x="438" y="189"/>
                </a:cubicBezTo>
                <a:cubicBezTo>
                  <a:pt x="432" y="187"/>
                  <a:pt x="426" y="185"/>
                  <a:pt x="420" y="181"/>
                </a:cubicBezTo>
                <a:cubicBezTo>
                  <a:pt x="414" y="177"/>
                  <a:pt x="407" y="173"/>
                  <a:pt x="401" y="168"/>
                </a:cubicBezTo>
                <a:cubicBezTo>
                  <a:pt x="395" y="163"/>
                  <a:pt x="388" y="157"/>
                  <a:pt x="382" y="150"/>
                </a:cubicBezTo>
                <a:cubicBezTo>
                  <a:pt x="376" y="144"/>
                  <a:pt x="370" y="138"/>
                  <a:pt x="365" y="132"/>
                </a:cubicBezTo>
                <a:cubicBezTo>
                  <a:pt x="360" y="125"/>
                  <a:pt x="355" y="118"/>
                  <a:pt x="351" y="111"/>
                </a:cubicBezTo>
                <a:cubicBezTo>
                  <a:pt x="347" y="104"/>
                  <a:pt x="344" y="97"/>
                  <a:pt x="342" y="89"/>
                </a:cubicBezTo>
                <a:cubicBezTo>
                  <a:pt x="340" y="81"/>
                  <a:pt x="339" y="74"/>
                  <a:pt x="340" y="66"/>
                </a:cubicBezTo>
                <a:cubicBezTo>
                  <a:pt x="340" y="58"/>
                  <a:pt x="343" y="50"/>
                  <a:pt x="346" y="42"/>
                </a:cubicBezTo>
                <a:cubicBezTo>
                  <a:pt x="350" y="35"/>
                  <a:pt x="356" y="27"/>
                  <a:pt x="363" y="19"/>
                </a:cubicBezTo>
                <a:cubicBezTo>
                  <a:pt x="366" y="16"/>
                  <a:pt x="369" y="14"/>
                  <a:pt x="372" y="12"/>
                </a:cubicBezTo>
                <a:cubicBezTo>
                  <a:pt x="375" y="9"/>
                  <a:pt x="378" y="7"/>
                  <a:pt x="380" y="6"/>
                </a:cubicBezTo>
                <a:cubicBezTo>
                  <a:pt x="383" y="4"/>
                  <a:pt x="386" y="2"/>
                  <a:pt x="388" y="2"/>
                </a:cubicBezTo>
                <a:cubicBezTo>
                  <a:pt x="390" y="1"/>
                  <a:pt x="391" y="0"/>
                  <a:pt x="392" y="0"/>
                </a:cubicBezTo>
                <a:cubicBezTo>
                  <a:pt x="393" y="0"/>
                  <a:pt x="394" y="0"/>
                  <a:pt x="395" y="0"/>
                </a:cubicBezTo>
                <a:cubicBezTo>
                  <a:pt x="395" y="0"/>
                  <a:pt x="396" y="1"/>
                  <a:pt x="397" y="1"/>
                </a:cubicBezTo>
                <a:cubicBezTo>
                  <a:pt x="397" y="1"/>
                  <a:pt x="398" y="2"/>
                  <a:pt x="399" y="3"/>
                </a:cubicBezTo>
                <a:cubicBezTo>
                  <a:pt x="400" y="3"/>
                  <a:pt x="400" y="4"/>
                  <a:pt x="401" y="5"/>
                </a:cubicBezTo>
                <a:cubicBezTo>
                  <a:pt x="403" y="6"/>
                  <a:pt x="404" y="7"/>
                  <a:pt x="405" y="8"/>
                </a:cubicBezTo>
                <a:cubicBezTo>
                  <a:pt x="405" y="9"/>
                  <a:pt x="406" y="10"/>
                  <a:pt x="406" y="11"/>
                </a:cubicBezTo>
                <a:cubicBezTo>
                  <a:pt x="407" y="12"/>
                  <a:pt x="407" y="12"/>
                  <a:pt x="407" y="13"/>
                </a:cubicBezTo>
                <a:cubicBezTo>
                  <a:pt x="407" y="14"/>
                  <a:pt x="406" y="14"/>
                  <a:pt x="406" y="15"/>
                </a:cubicBezTo>
                <a:cubicBezTo>
                  <a:pt x="405" y="16"/>
                  <a:pt x="404" y="17"/>
                  <a:pt x="402" y="17"/>
                </a:cubicBezTo>
                <a:cubicBezTo>
                  <a:pt x="400" y="18"/>
                  <a:pt x="398" y="19"/>
                  <a:pt x="395" y="21"/>
                </a:cubicBezTo>
                <a:cubicBezTo>
                  <a:pt x="393" y="22"/>
                  <a:pt x="390" y="24"/>
                  <a:pt x="387" y="26"/>
                </a:cubicBezTo>
                <a:cubicBezTo>
                  <a:pt x="384" y="28"/>
                  <a:pt x="380" y="31"/>
                  <a:pt x="377" y="35"/>
                </a:cubicBezTo>
                <a:cubicBezTo>
                  <a:pt x="370" y="41"/>
                  <a:pt x="366" y="48"/>
                  <a:pt x="364" y="55"/>
                </a:cubicBezTo>
                <a:cubicBezTo>
                  <a:pt x="362" y="63"/>
                  <a:pt x="362" y="70"/>
                  <a:pt x="363" y="78"/>
                </a:cubicBezTo>
                <a:cubicBezTo>
                  <a:pt x="365" y="85"/>
                  <a:pt x="368" y="92"/>
                  <a:pt x="372" y="100"/>
                </a:cubicBezTo>
                <a:cubicBezTo>
                  <a:pt x="376" y="107"/>
                  <a:pt x="382" y="114"/>
                  <a:pt x="388" y="121"/>
                </a:cubicBezTo>
                <a:cubicBezTo>
                  <a:pt x="389" y="118"/>
                  <a:pt x="390" y="115"/>
                  <a:pt x="391" y="111"/>
                </a:cubicBezTo>
                <a:cubicBezTo>
                  <a:pt x="392" y="108"/>
                  <a:pt x="394" y="105"/>
                  <a:pt x="396" y="101"/>
                </a:cubicBezTo>
                <a:cubicBezTo>
                  <a:pt x="398" y="98"/>
                  <a:pt x="400" y="94"/>
                  <a:pt x="402" y="91"/>
                </a:cubicBezTo>
                <a:cubicBezTo>
                  <a:pt x="405" y="87"/>
                  <a:pt x="408" y="84"/>
                  <a:pt x="411" y="80"/>
                </a:cubicBezTo>
                <a:cubicBezTo>
                  <a:pt x="418" y="73"/>
                  <a:pt x="426" y="68"/>
                  <a:pt x="433" y="65"/>
                </a:cubicBezTo>
                <a:cubicBezTo>
                  <a:pt x="440" y="61"/>
                  <a:pt x="446" y="60"/>
                  <a:pt x="453" y="61"/>
                </a:cubicBezTo>
                <a:cubicBezTo>
                  <a:pt x="460" y="61"/>
                  <a:pt x="466" y="63"/>
                  <a:pt x="472" y="66"/>
                </a:cubicBezTo>
                <a:cubicBezTo>
                  <a:pt x="478" y="70"/>
                  <a:pt x="484" y="74"/>
                  <a:pt x="490" y="80"/>
                </a:cubicBezTo>
                <a:close/>
                <a:moveTo>
                  <a:pt x="473" y="100"/>
                </a:moveTo>
                <a:cubicBezTo>
                  <a:pt x="469" y="96"/>
                  <a:pt x="465" y="93"/>
                  <a:pt x="461" y="90"/>
                </a:cubicBezTo>
                <a:cubicBezTo>
                  <a:pt x="457" y="88"/>
                  <a:pt x="453" y="86"/>
                  <a:pt x="449" y="86"/>
                </a:cubicBezTo>
                <a:cubicBezTo>
                  <a:pt x="444" y="85"/>
                  <a:pt x="440" y="86"/>
                  <a:pt x="436" y="88"/>
                </a:cubicBezTo>
                <a:cubicBezTo>
                  <a:pt x="431" y="90"/>
                  <a:pt x="427" y="93"/>
                  <a:pt x="422" y="98"/>
                </a:cubicBezTo>
                <a:cubicBezTo>
                  <a:pt x="419" y="100"/>
                  <a:pt x="417" y="103"/>
                  <a:pt x="415" y="106"/>
                </a:cubicBezTo>
                <a:cubicBezTo>
                  <a:pt x="413" y="109"/>
                  <a:pt x="411" y="112"/>
                  <a:pt x="409" y="115"/>
                </a:cubicBezTo>
                <a:cubicBezTo>
                  <a:pt x="408" y="119"/>
                  <a:pt x="406" y="122"/>
                  <a:pt x="405" y="125"/>
                </a:cubicBezTo>
                <a:cubicBezTo>
                  <a:pt x="404" y="129"/>
                  <a:pt x="403" y="132"/>
                  <a:pt x="403" y="135"/>
                </a:cubicBezTo>
                <a:cubicBezTo>
                  <a:pt x="412" y="144"/>
                  <a:pt x="420" y="151"/>
                  <a:pt x="427" y="156"/>
                </a:cubicBezTo>
                <a:cubicBezTo>
                  <a:pt x="434" y="161"/>
                  <a:pt x="441" y="164"/>
                  <a:pt x="447" y="165"/>
                </a:cubicBezTo>
                <a:cubicBezTo>
                  <a:pt x="453" y="167"/>
                  <a:pt x="458" y="167"/>
                  <a:pt x="463" y="165"/>
                </a:cubicBezTo>
                <a:cubicBezTo>
                  <a:pt x="468" y="163"/>
                  <a:pt x="472" y="160"/>
                  <a:pt x="477" y="156"/>
                </a:cubicBezTo>
                <a:cubicBezTo>
                  <a:pt x="481" y="151"/>
                  <a:pt x="484" y="147"/>
                  <a:pt x="486" y="142"/>
                </a:cubicBezTo>
                <a:cubicBezTo>
                  <a:pt x="488" y="137"/>
                  <a:pt x="488" y="132"/>
                  <a:pt x="487" y="127"/>
                </a:cubicBezTo>
                <a:cubicBezTo>
                  <a:pt x="487" y="122"/>
                  <a:pt x="485" y="117"/>
                  <a:pt x="483" y="112"/>
                </a:cubicBezTo>
                <a:cubicBezTo>
                  <a:pt x="480" y="108"/>
                  <a:pt x="477" y="104"/>
                  <a:pt x="473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6" name="Freeform 42"/>
          <p:cNvSpPr>
            <a:spLocks noEditPoints="1"/>
          </p:cNvSpPr>
          <p:nvPr/>
        </p:nvSpPr>
        <p:spPr bwMode="auto">
          <a:xfrm>
            <a:off x="3810579" y="5141913"/>
            <a:ext cx="306388" cy="317500"/>
          </a:xfrm>
          <a:custGeom>
            <a:avLst/>
            <a:gdLst/>
            <a:ahLst/>
            <a:cxnLst>
              <a:cxn ang="0">
                <a:pos x="189" y="459"/>
              </a:cxn>
              <a:cxn ang="0">
                <a:pos x="112" y="532"/>
              </a:cxn>
              <a:cxn ang="0">
                <a:pos x="101" y="521"/>
              </a:cxn>
              <a:cxn ang="0">
                <a:pos x="27" y="385"/>
              </a:cxn>
              <a:cxn ang="0">
                <a:pos x="9" y="432"/>
              </a:cxn>
              <a:cxn ang="0">
                <a:pos x="0" y="420"/>
              </a:cxn>
              <a:cxn ang="0">
                <a:pos x="13" y="362"/>
              </a:cxn>
              <a:cxn ang="0">
                <a:pos x="25" y="350"/>
              </a:cxn>
              <a:cxn ang="0">
                <a:pos x="173" y="446"/>
              </a:cxn>
              <a:cxn ang="0">
                <a:pos x="184" y="449"/>
              </a:cxn>
              <a:cxn ang="0">
                <a:pos x="271" y="332"/>
              </a:cxn>
              <a:cxn ang="0">
                <a:pos x="240" y="411"/>
              </a:cxn>
              <a:cxn ang="0">
                <a:pos x="214" y="421"/>
              </a:cxn>
              <a:cxn ang="0">
                <a:pos x="204" y="409"/>
              </a:cxn>
              <a:cxn ang="0">
                <a:pos x="225" y="396"/>
              </a:cxn>
              <a:cxn ang="0">
                <a:pos x="242" y="321"/>
              </a:cxn>
              <a:cxn ang="0">
                <a:pos x="181" y="355"/>
              </a:cxn>
              <a:cxn ang="0">
                <a:pos x="108" y="320"/>
              </a:cxn>
              <a:cxn ang="0">
                <a:pos x="141" y="236"/>
              </a:cxn>
              <a:cxn ang="0">
                <a:pos x="213" y="252"/>
              </a:cxn>
              <a:cxn ang="0">
                <a:pos x="167" y="255"/>
              </a:cxn>
              <a:cxn ang="0">
                <a:pos x="126" y="293"/>
              </a:cxn>
              <a:cxn ang="0">
                <a:pos x="166" y="334"/>
              </a:cxn>
              <a:cxn ang="0">
                <a:pos x="212" y="286"/>
              </a:cxn>
              <a:cxn ang="0">
                <a:pos x="385" y="218"/>
              </a:cxn>
              <a:cxn ang="0">
                <a:pos x="353" y="298"/>
              </a:cxn>
              <a:cxn ang="0">
                <a:pos x="327" y="308"/>
              </a:cxn>
              <a:cxn ang="0">
                <a:pos x="317" y="296"/>
              </a:cxn>
              <a:cxn ang="0">
                <a:pos x="338" y="283"/>
              </a:cxn>
              <a:cxn ang="0">
                <a:pos x="355" y="208"/>
              </a:cxn>
              <a:cxn ang="0">
                <a:pos x="295" y="242"/>
              </a:cxn>
              <a:cxn ang="0">
                <a:pos x="222" y="206"/>
              </a:cxn>
              <a:cxn ang="0">
                <a:pos x="254" y="123"/>
              </a:cxn>
              <a:cxn ang="0">
                <a:pos x="326" y="139"/>
              </a:cxn>
              <a:cxn ang="0">
                <a:pos x="280" y="142"/>
              </a:cxn>
              <a:cxn ang="0">
                <a:pos x="239" y="180"/>
              </a:cxn>
              <a:cxn ang="0">
                <a:pos x="279" y="221"/>
              </a:cxn>
              <a:cxn ang="0">
                <a:pos x="325" y="173"/>
              </a:cxn>
              <a:cxn ang="0">
                <a:pos x="506" y="141"/>
              </a:cxn>
              <a:cxn ang="0">
                <a:pos x="428" y="185"/>
              </a:cxn>
              <a:cxn ang="0">
                <a:pos x="398" y="126"/>
              </a:cxn>
              <a:cxn ang="0">
                <a:pos x="355" y="106"/>
              </a:cxn>
              <a:cxn ang="0">
                <a:pos x="335" y="42"/>
              </a:cxn>
              <a:cxn ang="0">
                <a:pos x="408" y="3"/>
              </a:cxn>
              <a:cxn ang="0">
                <a:pos x="435" y="56"/>
              </a:cxn>
              <a:cxn ang="0">
                <a:pos x="486" y="71"/>
              </a:cxn>
              <a:cxn ang="0">
                <a:pos x="386" y="24"/>
              </a:cxn>
              <a:cxn ang="0">
                <a:pos x="360" y="79"/>
              </a:cxn>
              <a:cxn ang="0">
                <a:pos x="411" y="81"/>
              </a:cxn>
              <a:cxn ang="0">
                <a:pos x="472" y="93"/>
              </a:cxn>
              <a:cxn ang="0">
                <a:pos x="419" y="117"/>
              </a:cxn>
              <a:cxn ang="0">
                <a:pos x="450" y="163"/>
              </a:cxn>
            </a:cxnLst>
            <a:rect l="0" t="0" r="r" b="b"/>
            <a:pathLst>
              <a:path w="515" h="532">
                <a:moveTo>
                  <a:pt x="184" y="449"/>
                </a:moveTo>
                <a:cubicBezTo>
                  <a:pt x="186" y="451"/>
                  <a:pt x="187" y="452"/>
                  <a:pt x="187" y="453"/>
                </a:cubicBezTo>
                <a:cubicBezTo>
                  <a:pt x="188" y="454"/>
                  <a:pt x="188" y="455"/>
                  <a:pt x="189" y="456"/>
                </a:cubicBezTo>
                <a:cubicBezTo>
                  <a:pt x="189" y="457"/>
                  <a:pt x="189" y="458"/>
                  <a:pt x="189" y="459"/>
                </a:cubicBezTo>
                <a:cubicBezTo>
                  <a:pt x="188" y="459"/>
                  <a:pt x="188" y="460"/>
                  <a:pt x="188" y="460"/>
                </a:cubicBezTo>
                <a:lnTo>
                  <a:pt x="117" y="531"/>
                </a:lnTo>
                <a:cubicBezTo>
                  <a:pt x="116" y="532"/>
                  <a:pt x="116" y="532"/>
                  <a:pt x="115" y="532"/>
                </a:cubicBezTo>
                <a:cubicBezTo>
                  <a:pt x="114" y="532"/>
                  <a:pt x="113" y="532"/>
                  <a:pt x="112" y="532"/>
                </a:cubicBezTo>
                <a:cubicBezTo>
                  <a:pt x="112" y="532"/>
                  <a:pt x="111" y="532"/>
                  <a:pt x="109" y="531"/>
                </a:cubicBezTo>
                <a:cubicBezTo>
                  <a:pt x="108" y="530"/>
                  <a:pt x="107" y="529"/>
                  <a:pt x="106" y="528"/>
                </a:cubicBezTo>
                <a:cubicBezTo>
                  <a:pt x="104" y="527"/>
                  <a:pt x="103" y="525"/>
                  <a:pt x="103" y="524"/>
                </a:cubicBezTo>
                <a:cubicBezTo>
                  <a:pt x="102" y="523"/>
                  <a:pt x="102" y="522"/>
                  <a:pt x="101" y="521"/>
                </a:cubicBezTo>
                <a:cubicBezTo>
                  <a:pt x="101" y="520"/>
                  <a:pt x="101" y="520"/>
                  <a:pt x="101" y="519"/>
                </a:cubicBezTo>
                <a:cubicBezTo>
                  <a:pt x="101" y="518"/>
                  <a:pt x="102" y="517"/>
                  <a:pt x="102" y="517"/>
                </a:cubicBezTo>
                <a:lnTo>
                  <a:pt x="131" y="488"/>
                </a:lnTo>
                <a:lnTo>
                  <a:pt x="27" y="385"/>
                </a:lnTo>
                <a:lnTo>
                  <a:pt x="17" y="427"/>
                </a:lnTo>
                <a:cubicBezTo>
                  <a:pt x="16" y="429"/>
                  <a:pt x="15" y="431"/>
                  <a:pt x="15" y="431"/>
                </a:cubicBezTo>
                <a:cubicBezTo>
                  <a:pt x="14" y="432"/>
                  <a:pt x="13" y="433"/>
                  <a:pt x="12" y="433"/>
                </a:cubicBezTo>
                <a:cubicBezTo>
                  <a:pt x="11" y="433"/>
                  <a:pt x="10" y="433"/>
                  <a:pt x="9" y="432"/>
                </a:cubicBezTo>
                <a:cubicBezTo>
                  <a:pt x="8" y="431"/>
                  <a:pt x="6" y="430"/>
                  <a:pt x="5" y="428"/>
                </a:cubicBezTo>
                <a:cubicBezTo>
                  <a:pt x="4" y="427"/>
                  <a:pt x="3" y="426"/>
                  <a:pt x="2" y="425"/>
                </a:cubicBezTo>
                <a:cubicBezTo>
                  <a:pt x="1" y="424"/>
                  <a:pt x="1" y="423"/>
                  <a:pt x="0" y="422"/>
                </a:cubicBezTo>
                <a:cubicBezTo>
                  <a:pt x="0" y="421"/>
                  <a:pt x="0" y="421"/>
                  <a:pt x="0" y="420"/>
                </a:cubicBezTo>
                <a:cubicBezTo>
                  <a:pt x="0" y="419"/>
                  <a:pt x="0" y="418"/>
                  <a:pt x="0" y="417"/>
                </a:cubicBezTo>
                <a:lnTo>
                  <a:pt x="11" y="366"/>
                </a:lnTo>
                <a:cubicBezTo>
                  <a:pt x="11" y="365"/>
                  <a:pt x="11" y="365"/>
                  <a:pt x="12" y="364"/>
                </a:cubicBezTo>
                <a:cubicBezTo>
                  <a:pt x="12" y="364"/>
                  <a:pt x="12" y="363"/>
                  <a:pt x="13" y="362"/>
                </a:cubicBezTo>
                <a:cubicBezTo>
                  <a:pt x="13" y="361"/>
                  <a:pt x="14" y="361"/>
                  <a:pt x="15" y="360"/>
                </a:cubicBezTo>
                <a:cubicBezTo>
                  <a:pt x="16" y="359"/>
                  <a:pt x="17" y="358"/>
                  <a:pt x="18" y="356"/>
                </a:cubicBezTo>
                <a:cubicBezTo>
                  <a:pt x="20" y="355"/>
                  <a:pt x="21" y="353"/>
                  <a:pt x="22" y="353"/>
                </a:cubicBezTo>
                <a:cubicBezTo>
                  <a:pt x="24" y="352"/>
                  <a:pt x="25" y="351"/>
                  <a:pt x="25" y="350"/>
                </a:cubicBezTo>
                <a:cubicBezTo>
                  <a:pt x="26" y="350"/>
                  <a:pt x="27" y="350"/>
                  <a:pt x="28" y="350"/>
                </a:cubicBezTo>
                <a:cubicBezTo>
                  <a:pt x="28" y="350"/>
                  <a:pt x="29" y="351"/>
                  <a:pt x="29" y="351"/>
                </a:cubicBezTo>
                <a:lnTo>
                  <a:pt x="149" y="470"/>
                </a:lnTo>
                <a:lnTo>
                  <a:pt x="173" y="446"/>
                </a:lnTo>
                <a:cubicBezTo>
                  <a:pt x="174" y="445"/>
                  <a:pt x="174" y="445"/>
                  <a:pt x="175" y="445"/>
                </a:cubicBezTo>
                <a:cubicBezTo>
                  <a:pt x="176" y="445"/>
                  <a:pt x="177" y="445"/>
                  <a:pt x="178" y="445"/>
                </a:cubicBezTo>
                <a:cubicBezTo>
                  <a:pt x="179" y="445"/>
                  <a:pt x="180" y="446"/>
                  <a:pt x="181" y="446"/>
                </a:cubicBezTo>
                <a:cubicBezTo>
                  <a:pt x="182" y="447"/>
                  <a:pt x="183" y="448"/>
                  <a:pt x="184" y="449"/>
                </a:cubicBezTo>
                <a:close/>
                <a:moveTo>
                  <a:pt x="232" y="269"/>
                </a:moveTo>
                <a:cubicBezTo>
                  <a:pt x="238" y="275"/>
                  <a:pt x="243" y="282"/>
                  <a:pt x="249" y="288"/>
                </a:cubicBezTo>
                <a:cubicBezTo>
                  <a:pt x="254" y="295"/>
                  <a:pt x="259" y="302"/>
                  <a:pt x="263" y="309"/>
                </a:cubicBezTo>
                <a:cubicBezTo>
                  <a:pt x="266" y="316"/>
                  <a:pt x="269" y="324"/>
                  <a:pt x="271" y="332"/>
                </a:cubicBezTo>
                <a:cubicBezTo>
                  <a:pt x="273" y="339"/>
                  <a:pt x="274" y="347"/>
                  <a:pt x="273" y="355"/>
                </a:cubicBezTo>
                <a:cubicBezTo>
                  <a:pt x="273" y="363"/>
                  <a:pt x="271" y="371"/>
                  <a:pt x="267" y="379"/>
                </a:cubicBezTo>
                <a:cubicBezTo>
                  <a:pt x="263" y="387"/>
                  <a:pt x="257" y="395"/>
                  <a:pt x="249" y="403"/>
                </a:cubicBezTo>
                <a:cubicBezTo>
                  <a:pt x="246" y="406"/>
                  <a:pt x="243" y="408"/>
                  <a:pt x="240" y="411"/>
                </a:cubicBezTo>
                <a:cubicBezTo>
                  <a:pt x="237" y="413"/>
                  <a:pt x="234" y="415"/>
                  <a:pt x="231" y="417"/>
                </a:cubicBezTo>
                <a:cubicBezTo>
                  <a:pt x="228" y="419"/>
                  <a:pt x="225" y="420"/>
                  <a:pt x="223" y="421"/>
                </a:cubicBezTo>
                <a:cubicBezTo>
                  <a:pt x="221" y="422"/>
                  <a:pt x="219" y="422"/>
                  <a:pt x="218" y="423"/>
                </a:cubicBezTo>
                <a:cubicBezTo>
                  <a:pt x="217" y="423"/>
                  <a:pt x="215" y="422"/>
                  <a:pt x="214" y="421"/>
                </a:cubicBezTo>
                <a:cubicBezTo>
                  <a:pt x="213" y="421"/>
                  <a:pt x="211" y="419"/>
                  <a:pt x="209" y="418"/>
                </a:cubicBezTo>
                <a:cubicBezTo>
                  <a:pt x="208" y="416"/>
                  <a:pt x="206" y="415"/>
                  <a:pt x="206" y="414"/>
                </a:cubicBezTo>
                <a:cubicBezTo>
                  <a:pt x="205" y="413"/>
                  <a:pt x="204" y="412"/>
                  <a:pt x="204" y="411"/>
                </a:cubicBezTo>
                <a:cubicBezTo>
                  <a:pt x="204" y="410"/>
                  <a:pt x="204" y="410"/>
                  <a:pt x="204" y="409"/>
                </a:cubicBezTo>
                <a:cubicBezTo>
                  <a:pt x="204" y="409"/>
                  <a:pt x="204" y="408"/>
                  <a:pt x="205" y="408"/>
                </a:cubicBezTo>
                <a:cubicBezTo>
                  <a:pt x="206" y="407"/>
                  <a:pt x="207" y="406"/>
                  <a:pt x="209" y="405"/>
                </a:cubicBezTo>
                <a:cubicBezTo>
                  <a:pt x="211" y="404"/>
                  <a:pt x="213" y="403"/>
                  <a:pt x="216" y="402"/>
                </a:cubicBezTo>
                <a:cubicBezTo>
                  <a:pt x="219" y="400"/>
                  <a:pt x="222" y="398"/>
                  <a:pt x="225" y="396"/>
                </a:cubicBezTo>
                <a:cubicBezTo>
                  <a:pt x="229" y="393"/>
                  <a:pt x="232" y="391"/>
                  <a:pt x="236" y="387"/>
                </a:cubicBezTo>
                <a:cubicBezTo>
                  <a:pt x="243" y="380"/>
                  <a:pt x="247" y="373"/>
                  <a:pt x="249" y="366"/>
                </a:cubicBezTo>
                <a:cubicBezTo>
                  <a:pt x="252" y="358"/>
                  <a:pt x="252" y="351"/>
                  <a:pt x="251" y="343"/>
                </a:cubicBezTo>
                <a:cubicBezTo>
                  <a:pt x="249" y="336"/>
                  <a:pt x="247" y="328"/>
                  <a:pt x="242" y="321"/>
                </a:cubicBezTo>
                <a:cubicBezTo>
                  <a:pt x="238" y="313"/>
                  <a:pt x="233" y="307"/>
                  <a:pt x="226" y="300"/>
                </a:cubicBezTo>
                <a:cubicBezTo>
                  <a:pt x="225" y="306"/>
                  <a:pt x="222" y="312"/>
                  <a:pt x="219" y="319"/>
                </a:cubicBezTo>
                <a:cubicBezTo>
                  <a:pt x="215" y="326"/>
                  <a:pt x="210" y="333"/>
                  <a:pt x="204" y="339"/>
                </a:cubicBezTo>
                <a:cubicBezTo>
                  <a:pt x="196" y="347"/>
                  <a:pt x="189" y="352"/>
                  <a:pt x="181" y="355"/>
                </a:cubicBezTo>
                <a:cubicBezTo>
                  <a:pt x="174" y="358"/>
                  <a:pt x="167" y="360"/>
                  <a:pt x="161" y="359"/>
                </a:cubicBezTo>
                <a:cubicBezTo>
                  <a:pt x="154" y="359"/>
                  <a:pt x="147" y="357"/>
                  <a:pt x="141" y="353"/>
                </a:cubicBezTo>
                <a:cubicBezTo>
                  <a:pt x="135" y="350"/>
                  <a:pt x="129" y="345"/>
                  <a:pt x="123" y="339"/>
                </a:cubicBezTo>
                <a:cubicBezTo>
                  <a:pt x="117" y="333"/>
                  <a:pt x="112" y="327"/>
                  <a:pt x="108" y="320"/>
                </a:cubicBezTo>
                <a:cubicBezTo>
                  <a:pt x="105" y="312"/>
                  <a:pt x="103" y="305"/>
                  <a:pt x="102" y="297"/>
                </a:cubicBezTo>
                <a:cubicBezTo>
                  <a:pt x="102" y="289"/>
                  <a:pt x="103" y="281"/>
                  <a:pt x="107" y="273"/>
                </a:cubicBezTo>
                <a:cubicBezTo>
                  <a:pt x="110" y="265"/>
                  <a:pt x="116" y="257"/>
                  <a:pt x="124" y="249"/>
                </a:cubicBezTo>
                <a:cubicBezTo>
                  <a:pt x="129" y="243"/>
                  <a:pt x="135" y="239"/>
                  <a:pt x="141" y="236"/>
                </a:cubicBezTo>
                <a:cubicBezTo>
                  <a:pt x="147" y="233"/>
                  <a:pt x="152" y="231"/>
                  <a:pt x="158" y="231"/>
                </a:cubicBezTo>
                <a:cubicBezTo>
                  <a:pt x="164" y="230"/>
                  <a:pt x="170" y="231"/>
                  <a:pt x="176" y="232"/>
                </a:cubicBezTo>
                <a:cubicBezTo>
                  <a:pt x="182" y="234"/>
                  <a:pt x="188" y="236"/>
                  <a:pt x="195" y="240"/>
                </a:cubicBezTo>
                <a:cubicBezTo>
                  <a:pt x="201" y="243"/>
                  <a:pt x="207" y="247"/>
                  <a:pt x="213" y="252"/>
                </a:cubicBezTo>
                <a:cubicBezTo>
                  <a:pt x="220" y="258"/>
                  <a:pt x="226" y="263"/>
                  <a:pt x="232" y="269"/>
                </a:cubicBezTo>
                <a:close/>
                <a:moveTo>
                  <a:pt x="212" y="286"/>
                </a:moveTo>
                <a:cubicBezTo>
                  <a:pt x="203" y="277"/>
                  <a:pt x="195" y="270"/>
                  <a:pt x="187" y="265"/>
                </a:cubicBezTo>
                <a:cubicBezTo>
                  <a:pt x="180" y="260"/>
                  <a:pt x="173" y="257"/>
                  <a:pt x="167" y="255"/>
                </a:cubicBezTo>
                <a:cubicBezTo>
                  <a:pt x="161" y="254"/>
                  <a:pt x="155" y="254"/>
                  <a:pt x="150" y="256"/>
                </a:cubicBezTo>
                <a:cubicBezTo>
                  <a:pt x="145" y="257"/>
                  <a:pt x="141" y="260"/>
                  <a:pt x="136" y="265"/>
                </a:cubicBezTo>
                <a:cubicBezTo>
                  <a:pt x="132" y="269"/>
                  <a:pt x="129" y="274"/>
                  <a:pt x="127" y="279"/>
                </a:cubicBezTo>
                <a:cubicBezTo>
                  <a:pt x="126" y="284"/>
                  <a:pt x="125" y="289"/>
                  <a:pt x="126" y="293"/>
                </a:cubicBezTo>
                <a:cubicBezTo>
                  <a:pt x="126" y="298"/>
                  <a:pt x="128" y="303"/>
                  <a:pt x="131" y="307"/>
                </a:cubicBezTo>
                <a:cubicBezTo>
                  <a:pt x="133" y="312"/>
                  <a:pt x="136" y="316"/>
                  <a:pt x="140" y="320"/>
                </a:cubicBezTo>
                <a:cubicBezTo>
                  <a:pt x="144" y="324"/>
                  <a:pt x="148" y="327"/>
                  <a:pt x="153" y="330"/>
                </a:cubicBezTo>
                <a:cubicBezTo>
                  <a:pt x="157" y="332"/>
                  <a:pt x="161" y="334"/>
                  <a:pt x="166" y="334"/>
                </a:cubicBezTo>
                <a:cubicBezTo>
                  <a:pt x="170" y="335"/>
                  <a:pt x="174" y="334"/>
                  <a:pt x="179" y="332"/>
                </a:cubicBezTo>
                <a:cubicBezTo>
                  <a:pt x="183" y="330"/>
                  <a:pt x="188" y="327"/>
                  <a:pt x="192" y="322"/>
                </a:cubicBezTo>
                <a:cubicBezTo>
                  <a:pt x="198" y="317"/>
                  <a:pt x="202" y="311"/>
                  <a:pt x="205" y="305"/>
                </a:cubicBezTo>
                <a:cubicBezTo>
                  <a:pt x="208" y="298"/>
                  <a:pt x="211" y="292"/>
                  <a:pt x="212" y="286"/>
                </a:cubicBezTo>
                <a:close/>
                <a:moveTo>
                  <a:pt x="345" y="156"/>
                </a:moveTo>
                <a:cubicBezTo>
                  <a:pt x="351" y="162"/>
                  <a:pt x="357" y="168"/>
                  <a:pt x="362" y="175"/>
                </a:cubicBezTo>
                <a:cubicBezTo>
                  <a:pt x="367" y="182"/>
                  <a:pt x="372" y="189"/>
                  <a:pt x="376" y="196"/>
                </a:cubicBezTo>
                <a:cubicBezTo>
                  <a:pt x="380" y="203"/>
                  <a:pt x="383" y="211"/>
                  <a:pt x="385" y="218"/>
                </a:cubicBezTo>
                <a:cubicBezTo>
                  <a:pt x="387" y="226"/>
                  <a:pt x="387" y="234"/>
                  <a:pt x="387" y="242"/>
                </a:cubicBezTo>
                <a:cubicBezTo>
                  <a:pt x="386" y="250"/>
                  <a:pt x="384" y="258"/>
                  <a:pt x="380" y="266"/>
                </a:cubicBezTo>
                <a:cubicBezTo>
                  <a:pt x="376" y="274"/>
                  <a:pt x="370" y="282"/>
                  <a:pt x="362" y="290"/>
                </a:cubicBezTo>
                <a:cubicBezTo>
                  <a:pt x="359" y="293"/>
                  <a:pt x="356" y="295"/>
                  <a:pt x="353" y="298"/>
                </a:cubicBezTo>
                <a:cubicBezTo>
                  <a:pt x="350" y="300"/>
                  <a:pt x="347" y="302"/>
                  <a:pt x="344" y="304"/>
                </a:cubicBezTo>
                <a:cubicBezTo>
                  <a:pt x="341" y="306"/>
                  <a:pt x="339" y="307"/>
                  <a:pt x="336" y="308"/>
                </a:cubicBezTo>
                <a:cubicBezTo>
                  <a:pt x="334" y="309"/>
                  <a:pt x="332" y="309"/>
                  <a:pt x="331" y="309"/>
                </a:cubicBezTo>
                <a:cubicBezTo>
                  <a:pt x="330" y="309"/>
                  <a:pt x="328" y="309"/>
                  <a:pt x="327" y="308"/>
                </a:cubicBezTo>
                <a:cubicBezTo>
                  <a:pt x="326" y="308"/>
                  <a:pt x="324" y="306"/>
                  <a:pt x="322" y="304"/>
                </a:cubicBezTo>
                <a:cubicBezTo>
                  <a:pt x="321" y="303"/>
                  <a:pt x="320" y="302"/>
                  <a:pt x="319" y="301"/>
                </a:cubicBezTo>
                <a:cubicBezTo>
                  <a:pt x="318" y="300"/>
                  <a:pt x="317" y="299"/>
                  <a:pt x="317" y="298"/>
                </a:cubicBezTo>
                <a:cubicBezTo>
                  <a:pt x="317" y="297"/>
                  <a:pt x="317" y="297"/>
                  <a:pt x="317" y="296"/>
                </a:cubicBezTo>
                <a:cubicBezTo>
                  <a:pt x="317" y="296"/>
                  <a:pt x="318" y="295"/>
                  <a:pt x="318" y="294"/>
                </a:cubicBezTo>
                <a:cubicBezTo>
                  <a:pt x="319" y="294"/>
                  <a:pt x="320" y="293"/>
                  <a:pt x="322" y="292"/>
                </a:cubicBezTo>
                <a:cubicBezTo>
                  <a:pt x="324" y="291"/>
                  <a:pt x="326" y="290"/>
                  <a:pt x="329" y="288"/>
                </a:cubicBezTo>
                <a:cubicBezTo>
                  <a:pt x="332" y="287"/>
                  <a:pt x="335" y="285"/>
                  <a:pt x="338" y="283"/>
                </a:cubicBezTo>
                <a:cubicBezTo>
                  <a:pt x="342" y="280"/>
                  <a:pt x="345" y="277"/>
                  <a:pt x="349" y="274"/>
                </a:cubicBezTo>
                <a:cubicBezTo>
                  <a:pt x="356" y="267"/>
                  <a:pt x="360" y="260"/>
                  <a:pt x="362" y="252"/>
                </a:cubicBezTo>
                <a:cubicBezTo>
                  <a:pt x="365" y="245"/>
                  <a:pt x="365" y="237"/>
                  <a:pt x="364" y="230"/>
                </a:cubicBezTo>
                <a:cubicBezTo>
                  <a:pt x="362" y="222"/>
                  <a:pt x="360" y="215"/>
                  <a:pt x="355" y="208"/>
                </a:cubicBezTo>
                <a:cubicBezTo>
                  <a:pt x="351" y="200"/>
                  <a:pt x="346" y="193"/>
                  <a:pt x="340" y="187"/>
                </a:cubicBezTo>
                <a:cubicBezTo>
                  <a:pt x="338" y="193"/>
                  <a:pt x="336" y="199"/>
                  <a:pt x="332" y="206"/>
                </a:cubicBezTo>
                <a:cubicBezTo>
                  <a:pt x="329" y="213"/>
                  <a:pt x="323" y="220"/>
                  <a:pt x="317" y="226"/>
                </a:cubicBezTo>
                <a:cubicBezTo>
                  <a:pt x="309" y="234"/>
                  <a:pt x="302" y="239"/>
                  <a:pt x="295" y="242"/>
                </a:cubicBezTo>
                <a:cubicBezTo>
                  <a:pt x="287" y="245"/>
                  <a:pt x="280" y="247"/>
                  <a:pt x="274" y="246"/>
                </a:cubicBezTo>
                <a:cubicBezTo>
                  <a:pt x="267" y="246"/>
                  <a:pt x="261" y="244"/>
                  <a:pt x="254" y="240"/>
                </a:cubicBezTo>
                <a:cubicBezTo>
                  <a:pt x="248" y="237"/>
                  <a:pt x="242" y="232"/>
                  <a:pt x="236" y="226"/>
                </a:cubicBezTo>
                <a:cubicBezTo>
                  <a:pt x="230" y="220"/>
                  <a:pt x="225" y="214"/>
                  <a:pt x="222" y="206"/>
                </a:cubicBezTo>
                <a:cubicBezTo>
                  <a:pt x="218" y="199"/>
                  <a:pt x="216" y="192"/>
                  <a:pt x="215" y="184"/>
                </a:cubicBezTo>
                <a:cubicBezTo>
                  <a:pt x="215" y="176"/>
                  <a:pt x="217" y="168"/>
                  <a:pt x="220" y="160"/>
                </a:cubicBezTo>
                <a:cubicBezTo>
                  <a:pt x="223" y="152"/>
                  <a:pt x="229" y="144"/>
                  <a:pt x="237" y="136"/>
                </a:cubicBezTo>
                <a:cubicBezTo>
                  <a:pt x="242" y="130"/>
                  <a:pt x="248" y="126"/>
                  <a:pt x="254" y="123"/>
                </a:cubicBezTo>
                <a:cubicBezTo>
                  <a:pt x="260" y="120"/>
                  <a:pt x="266" y="118"/>
                  <a:pt x="271" y="117"/>
                </a:cubicBezTo>
                <a:cubicBezTo>
                  <a:pt x="277" y="117"/>
                  <a:pt x="283" y="117"/>
                  <a:pt x="289" y="119"/>
                </a:cubicBezTo>
                <a:cubicBezTo>
                  <a:pt x="295" y="121"/>
                  <a:pt x="302" y="123"/>
                  <a:pt x="308" y="127"/>
                </a:cubicBezTo>
                <a:cubicBezTo>
                  <a:pt x="314" y="130"/>
                  <a:pt x="320" y="134"/>
                  <a:pt x="326" y="139"/>
                </a:cubicBezTo>
                <a:cubicBezTo>
                  <a:pt x="333" y="144"/>
                  <a:pt x="339" y="150"/>
                  <a:pt x="345" y="156"/>
                </a:cubicBezTo>
                <a:close/>
                <a:moveTo>
                  <a:pt x="325" y="173"/>
                </a:moveTo>
                <a:cubicBezTo>
                  <a:pt x="316" y="164"/>
                  <a:pt x="308" y="157"/>
                  <a:pt x="300" y="152"/>
                </a:cubicBezTo>
                <a:cubicBezTo>
                  <a:pt x="293" y="147"/>
                  <a:pt x="286" y="144"/>
                  <a:pt x="280" y="142"/>
                </a:cubicBezTo>
                <a:cubicBezTo>
                  <a:pt x="274" y="141"/>
                  <a:pt x="269" y="141"/>
                  <a:pt x="264" y="143"/>
                </a:cubicBezTo>
                <a:cubicBezTo>
                  <a:pt x="259" y="144"/>
                  <a:pt x="254" y="147"/>
                  <a:pt x="249" y="152"/>
                </a:cubicBezTo>
                <a:cubicBezTo>
                  <a:pt x="245" y="156"/>
                  <a:pt x="242" y="161"/>
                  <a:pt x="240" y="166"/>
                </a:cubicBezTo>
                <a:cubicBezTo>
                  <a:pt x="239" y="171"/>
                  <a:pt x="238" y="175"/>
                  <a:pt x="239" y="180"/>
                </a:cubicBezTo>
                <a:cubicBezTo>
                  <a:pt x="240" y="185"/>
                  <a:pt x="241" y="190"/>
                  <a:pt x="244" y="194"/>
                </a:cubicBezTo>
                <a:cubicBezTo>
                  <a:pt x="246" y="199"/>
                  <a:pt x="249" y="203"/>
                  <a:pt x="253" y="207"/>
                </a:cubicBezTo>
                <a:cubicBezTo>
                  <a:pt x="257" y="211"/>
                  <a:pt x="261" y="214"/>
                  <a:pt x="266" y="217"/>
                </a:cubicBezTo>
                <a:cubicBezTo>
                  <a:pt x="270" y="219"/>
                  <a:pt x="274" y="221"/>
                  <a:pt x="279" y="221"/>
                </a:cubicBezTo>
                <a:cubicBezTo>
                  <a:pt x="283" y="221"/>
                  <a:pt x="287" y="221"/>
                  <a:pt x="292" y="219"/>
                </a:cubicBezTo>
                <a:cubicBezTo>
                  <a:pt x="296" y="217"/>
                  <a:pt x="301" y="214"/>
                  <a:pt x="305" y="209"/>
                </a:cubicBezTo>
                <a:cubicBezTo>
                  <a:pt x="311" y="204"/>
                  <a:pt x="315" y="198"/>
                  <a:pt x="318" y="192"/>
                </a:cubicBezTo>
                <a:cubicBezTo>
                  <a:pt x="322" y="185"/>
                  <a:pt x="324" y="179"/>
                  <a:pt x="325" y="173"/>
                </a:cubicBezTo>
                <a:close/>
                <a:moveTo>
                  <a:pt x="499" y="79"/>
                </a:moveTo>
                <a:cubicBezTo>
                  <a:pt x="505" y="85"/>
                  <a:pt x="509" y="92"/>
                  <a:pt x="511" y="98"/>
                </a:cubicBezTo>
                <a:cubicBezTo>
                  <a:pt x="514" y="105"/>
                  <a:pt x="515" y="112"/>
                  <a:pt x="514" y="119"/>
                </a:cubicBezTo>
                <a:cubicBezTo>
                  <a:pt x="513" y="126"/>
                  <a:pt x="511" y="133"/>
                  <a:pt x="506" y="141"/>
                </a:cubicBezTo>
                <a:cubicBezTo>
                  <a:pt x="502" y="148"/>
                  <a:pt x="496" y="156"/>
                  <a:pt x="489" y="163"/>
                </a:cubicBezTo>
                <a:cubicBezTo>
                  <a:pt x="482" y="170"/>
                  <a:pt x="475" y="176"/>
                  <a:pt x="468" y="180"/>
                </a:cubicBezTo>
                <a:cubicBezTo>
                  <a:pt x="461" y="184"/>
                  <a:pt x="454" y="186"/>
                  <a:pt x="447" y="187"/>
                </a:cubicBezTo>
                <a:cubicBezTo>
                  <a:pt x="441" y="188"/>
                  <a:pt x="434" y="188"/>
                  <a:pt x="428" y="185"/>
                </a:cubicBezTo>
                <a:cubicBezTo>
                  <a:pt x="422" y="183"/>
                  <a:pt x="416" y="179"/>
                  <a:pt x="410" y="174"/>
                </a:cubicBezTo>
                <a:cubicBezTo>
                  <a:pt x="406" y="170"/>
                  <a:pt x="403" y="165"/>
                  <a:pt x="401" y="160"/>
                </a:cubicBezTo>
                <a:cubicBezTo>
                  <a:pt x="399" y="155"/>
                  <a:pt x="397" y="150"/>
                  <a:pt x="397" y="144"/>
                </a:cubicBezTo>
                <a:cubicBezTo>
                  <a:pt x="397" y="139"/>
                  <a:pt x="397" y="133"/>
                  <a:pt x="398" y="126"/>
                </a:cubicBezTo>
                <a:cubicBezTo>
                  <a:pt x="399" y="120"/>
                  <a:pt x="401" y="113"/>
                  <a:pt x="404" y="106"/>
                </a:cubicBezTo>
                <a:cubicBezTo>
                  <a:pt x="397" y="108"/>
                  <a:pt x="391" y="109"/>
                  <a:pt x="386" y="110"/>
                </a:cubicBezTo>
                <a:cubicBezTo>
                  <a:pt x="380" y="111"/>
                  <a:pt x="375" y="111"/>
                  <a:pt x="370" y="110"/>
                </a:cubicBezTo>
                <a:cubicBezTo>
                  <a:pt x="365" y="110"/>
                  <a:pt x="360" y="108"/>
                  <a:pt x="355" y="106"/>
                </a:cubicBezTo>
                <a:cubicBezTo>
                  <a:pt x="351" y="104"/>
                  <a:pt x="347" y="101"/>
                  <a:pt x="343" y="97"/>
                </a:cubicBezTo>
                <a:cubicBezTo>
                  <a:pt x="338" y="93"/>
                  <a:pt x="335" y="87"/>
                  <a:pt x="332" y="82"/>
                </a:cubicBezTo>
                <a:cubicBezTo>
                  <a:pt x="330" y="76"/>
                  <a:pt x="329" y="69"/>
                  <a:pt x="329" y="63"/>
                </a:cubicBezTo>
                <a:cubicBezTo>
                  <a:pt x="330" y="56"/>
                  <a:pt x="332" y="50"/>
                  <a:pt x="335" y="42"/>
                </a:cubicBezTo>
                <a:cubicBezTo>
                  <a:pt x="339" y="35"/>
                  <a:pt x="344" y="28"/>
                  <a:pt x="351" y="21"/>
                </a:cubicBezTo>
                <a:cubicBezTo>
                  <a:pt x="358" y="14"/>
                  <a:pt x="365" y="9"/>
                  <a:pt x="372" y="6"/>
                </a:cubicBezTo>
                <a:cubicBezTo>
                  <a:pt x="378" y="2"/>
                  <a:pt x="385" y="0"/>
                  <a:pt x="391" y="0"/>
                </a:cubicBezTo>
                <a:cubicBezTo>
                  <a:pt x="397" y="0"/>
                  <a:pt x="402" y="0"/>
                  <a:pt x="408" y="3"/>
                </a:cubicBezTo>
                <a:cubicBezTo>
                  <a:pt x="413" y="5"/>
                  <a:pt x="418" y="8"/>
                  <a:pt x="423" y="13"/>
                </a:cubicBezTo>
                <a:cubicBezTo>
                  <a:pt x="426" y="16"/>
                  <a:pt x="429" y="20"/>
                  <a:pt x="431" y="25"/>
                </a:cubicBezTo>
                <a:cubicBezTo>
                  <a:pt x="433" y="29"/>
                  <a:pt x="435" y="34"/>
                  <a:pt x="435" y="39"/>
                </a:cubicBezTo>
                <a:cubicBezTo>
                  <a:pt x="436" y="45"/>
                  <a:pt x="436" y="50"/>
                  <a:pt x="435" y="56"/>
                </a:cubicBezTo>
                <a:cubicBezTo>
                  <a:pt x="435" y="62"/>
                  <a:pt x="433" y="68"/>
                  <a:pt x="431" y="74"/>
                </a:cubicBezTo>
                <a:cubicBezTo>
                  <a:pt x="439" y="72"/>
                  <a:pt x="446" y="70"/>
                  <a:pt x="452" y="68"/>
                </a:cubicBezTo>
                <a:cubicBezTo>
                  <a:pt x="459" y="67"/>
                  <a:pt x="465" y="67"/>
                  <a:pt x="470" y="67"/>
                </a:cubicBezTo>
                <a:cubicBezTo>
                  <a:pt x="476" y="67"/>
                  <a:pt x="481" y="69"/>
                  <a:pt x="486" y="71"/>
                </a:cubicBezTo>
                <a:cubicBezTo>
                  <a:pt x="490" y="72"/>
                  <a:pt x="495" y="75"/>
                  <a:pt x="499" y="79"/>
                </a:cubicBezTo>
                <a:close/>
                <a:moveTo>
                  <a:pt x="406" y="32"/>
                </a:moveTo>
                <a:cubicBezTo>
                  <a:pt x="403" y="29"/>
                  <a:pt x="400" y="27"/>
                  <a:pt x="397" y="26"/>
                </a:cubicBezTo>
                <a:cubicBezTo>
                  <a:pt x="394" y="25"/>
                  <a:pt x="390" y="24"/>
                  <a:pt x="386" y="24"/>
                </a:cubicBezTo>
                <a:cubicBezTo>
                  <a:pt x="383" y="25"/>
                  <a:pt x="379" y="26"/>
                  <a:pt x="375" y="28"/>
                </a:cubicBezTo>
                <a:cubicBezTo>
                  <a:pt x="371" y="30"/>
                  <a:pt x="368" y="33"/>
                  <a:pt x="364" y="36"/>
                </a:cubicBezTo>
                <a:cubicBezTo>
                  <a:pt x="356" y="44"/>
                  <a:pt x="352" y="51"/>
                  <a:pt x="352" y="59"/>
                </a:cubicBezTo>
                <a:cubicBezTo>
                  <a:pt x="352" y="66"/>
                  <a:pt x="354" y="73"/>
                  <a:pt x="360" y="79"/>
                </a:cubicBezTo>
                <a:cubicBezTo>
                  <a:pt x="363" y="81"/>
                  <a:pt x="366" y="83"/>
                  <a:pt x="369" y="85"/>
                </a:cubicBezTo>
                <a:cubicBezTo>
                  <a:pt x="373" y="86"/>
                  <a:pt x="376" y="87"/>
                  <a:pt x="380" y="87"/>
                </a:cubicBezTo>
                <a:cubicBezTo>
                  <a:pt x="384" y="87"/>
                  <a:pt x="389" y="87"/>
                  <a:pt x="394" y="86"/>
                </a:cubicBezTo>
                <a:cubicBezTo>
                  <a:pt x="399" y="85"/>
                  <a:pt x="405" y="83"/>
                  <a:pt x="411" y="81"/>
                </a:cubicBezTo>
                <a:cubicBezTo>
                  <a:pt x="415" y="70"/>
                  <a:pt x="416" y="61"/>
                  <a:pt x="415" y="53"/>
                </a:cubicBezTo>
                <a:cubicBezTo>
                  <a:pt x="415" y="44"/>
                  <a:pt x="412" y="38"/>
                  <a:pt x="406" y="32"/>
                </a:cubicBezTo>
                <a:close/>
                <a:moveTo>
                  <a:pt x="482" y="100"/>
                </a:moveTo>
                <a:cubicBezTo>
                  <a:pt x="479" y="96"/>
                  <a:pt x="476" y="94"/>
                  <a:pt x="472" y="93"/>
                </a:cubicBezTo>
                <a:cubicBezTo>
                  <a:pt x="468" y="91"/>
                  <a:pt x="464" y="91"/>
                  <a:pt x="459" y="91"/>
                </a:cubicBezTo>
                <a:cubicBezTo>
                  <a:pt x="454" y="91"/>
                  <a:pt x="449" y="92"/>
                  <a:pt x="443" y="93"/>
                </a:cubicBezTo>
                <a:cubicBezTo>
                  <a:pt x="438" y="95"/>
                  <a:pt x="431" y="97"/>
                  <a:pt x="424" y="99"/>
                </a:cubicBezTo>
                <a:cubicBezTo>
                  <a:pt x="422" y="106"/>
                  <a:pt x="420" y="112"/>
                  <a:pt x="419" y="117"/>
                </a:cubicBezTo>
                <a:cubicBezTo>
                  <a:pt x="418" y="123"/>
                  <a:pt x="418" y="128"/>
                  <a:pt x="418" y="132"/>
                </a:cubicBezTo>
                <a:cubicBezTo>
                  <a:pt x="418" y="136"/>
                  <a:pt x="419" y="140"/>
                  <a:pt x="420" y="144"/>
                </a:cubicBezTo>
                <a:cubicBezTo>
                  <a:pt x="422" y="148"/>
                  <a:pt x="424" y="151"/>
                  <a:pt x="427" y="154"/>
                </a:cubicBezTo>
                <a:cubicBezTo>
                  <a:pt x="434" y="161"/>
                  <a:pt x="441" y="164"/>
                  <a:pt x="450" y="163"/>
                </a:cubicBezTo>
                <a:cubicBezTo>
                  <a:pt x="458" y="162"/>
                  <a:pt x="467" y="157"/>
                  <a:pt x="476" y="148"/>
                </a:cubicBezTo>
                <a:cubicBezTo>
                  <a:pt x="485" y="139"/>
                  <a:pt x="490" y="130"/>
                  <a:pt x="491" y="122"/>
                </a:cubicBezTo>
                <a:cubicBezTo>
                  <a:pt x="492" y="113"/>
                  <a:pt x="489" y="106"/>
                  <a:pt x="482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7" name="Freeform 43"/>
          <p:cNvSpPr>
            <a:spLocks noEditPoints="1"/>
          </p:cNvSpPr>
          <p:nvPr/>
        </p:nvSpPr>
        <p:spPr bwMode="auto">
          <a:xfrm>
            <a:off x="4534479" y="5143500"/>
            <a:ext cx="311150" cy="320675"/>
          </a:xfrm>
          <a:custGeom>
            <a:avLst/>
            <a:gdLst/>
            <a:ahLst/>
            <a:cxnLst>
              <a:cxn ang="0">
                <a:pos x="203" y="455"/>
              </a:cxn>
              <a:cxn ang="0">
                <a:pos x="127" y="535"/>
              </a:cxn>
              <a:cxn ang="0">
                <a:pos x="118" y="536"/>
              </a:cxn>
              <a:cxn ang="0">
                <a:pos x="108" y="526"/>
              </a:cxn>
              <a:cxn ang="0">
                <a:pos x="105" y="462"/>
              </a:cxn>
              <a:cxn ang="0">
                <a:pos x="91" y="392"/>
              </a:cxn>
              <a:cxn ang="0">
                <a:pos x="60" y="371"/>
              </a:cxn>
              <a:cxn ang="0">
                <a:pos x="26" y="395"/>
              </a:cxn>
              <a:cxn ang="0">
                <a:pos x="16" y="425"/>
              </a:cxn>
              <a:cxn ang="0">
                <a:pos x="9" y="423"/>
              </a:cxn>
              <a:cxn ang="0">
                <a:pos x="1" y="415"/>
              </a:cxn>
              <a:cxn ang="0">
                <a:pos x="1" y="401"/>
              </a:cxn>
              <a:cxn ang="0">
                <a:pos x="23" y="363"/>
              </a:cxn>
              <a:cxn ang="0">
                <a:pos x="81" y="348"/>
              </a:cxn>
              <a:cxn ang="0">
                <a:pos x="118" y="392"/>
              </a:cxn>
              <a:cxn ang="0">
                <a:pos x="128" y="504"/>
              </a:cxn>
              <a:cxn ang="0">
                <a:pos x="192" y="444"/>
              </a:cxn>
              <a:cxn ang="0">
                <a:pos x="256" y="270"/>
              </a:cxn>
              <a:cxn ang="0">
                <a:pos x="295" y="361"/>
              </a:cxn>
              <a:cxn ang="0">
                <a:pos x="224" y="406"/>
              </a:cxn>
              <a:cxn ang="0">
                <a:pos x="136" y="334"/>
              </a:cxn>
              <a:cxn ang="0">
                <a:pos x="140" y="246"/>
              </a:cxn>
              <a:cxn ang="0">
                <a:pos x="224" y="242"/>
              </a:cxn>
              <a:cxn ang="0">
                <a:pos x="219" y="272"/>
              </a:cxn>
              <a:cxn ang="0">
                <a:pos x="176" y="251"/>
              </a:cxn>
              <a:cxn ang="0">
                <a:pos x="144" y="281"/>
              </a:cxn>
              <a:cxn ang="0">
                <a:pos x="179" y="345"/>
              </a:cxn>
              <a:cxn ang="0">
                <a:pos x="248" y="383"/>
              </a:cxn>
              <a:cxn ang="0">
                <a:pos x="274" y="347"/>
              </a:cxn>
              <a:cxn ang="0">
                <a:pos x="252" y="305"/>
              </a:cxn>
              <a:cxn ang="0">
                <a:pos x="395" y="188"/>
              </a:cxn>
              <a:cxn ang="0">
                <a:pos x="391" y="275"/>
              </a:cxn>
              <a:cxn ang="0">
                <a:pos x="307" y="279"/>
              </a:cxn>
              <a:cxn ang="0">
                <a:pos x="235" y="190"/>
              </a:cxn>
              <a:cxn ang="0">
                <a:pos x="280" y="116"/>
              </a:cxn>
              <a:cxn ang="0">
                <a:pos x="369" y="157"/>
              </a:cxn>
              <a:cxn ang="0">
                <a:pos x="316" y="147"/>
              </a:cxn>
              <a:cxn ang="0">
                <a:pos x="278" y="141"/>
              </a:cxn>
              <a:cxn ang="0">
                <a:pos x="260" y="188"/>
              </a:cxn>
              <a:cxn ang="0">
                <a:pos x="320" y="256"/>
              </a:cxn>
              <a:cxn ang="0">
                <a:pos x="377" y="260"/>
              </a:cxn>
              <a:cxn ang="0">
                <a:pos x="384" y="221"/>
              </a:cxn>
              <a:cxn ang="0">
                <a:pos x="351" y="177"/>
              </a:cxn>
              <a:cxn ang="0">
                <a:pos x="522" y="105"/>
              </a:cxn>
              <a:cxn ang="0">
                <a:pos x="478" y="179"/>
              </a:cxn>
              <a:cxn ang="0">
                <a:pos x="389" y="138"/>
              </a:cxn>
              <a:cxn ang="0">
                <a:pos x="349" y="48"/>
              </a:cxn>
              <a:cxn ang="0">
                <a:pos x="420" y="2"/>
              </a:cxn>
              <a:cxn ang="0">
                <a:pos x="465" y="63"/>
              </a:cxn>
              <a:cxn ang="0">
                <a:pos x="415" y="27"/>
              </a:cxn>
              <a:cxn ang="0">
                <a:pos x="380" y="36"/>
              </a:cxn>
              <a:cxn ang="0">
                <a:pos x="386" y="96"/>
              </a:cxn>
              <a:cxn ang="0">
                <a:pos x="456" y="155"/>
              </a:cxn>
              <a:cxn ang="0">
                <a:pos x="498" y="134"/>
              </a:cxn>
              <a:cxn ang="0">
                <a:pos x="490" y="93"/>
              </a:cxn>
            </a:cxnLst>
            <a:rect l="0" t="0" r="r" b="b"/>
            <a:pathLst>
              <a:path w="524" h="538">
                <a:moveTo>
                  <a:pt x="198" y="448"/>
                </a:moveTo>
                <a:cubicBezTo>
                  <a:pt x="200" y="449"/>
                  <a:pt x="201" y="451"/>
                  <a:pt x="201" y="452"/>
                </a:cubicBezTo>
                <a:cubicBezTo>
                  <a:pt x="202" y="453"/>
                  <a:pt x="203" y="454"/>
                  <a:pt x="203" y="455"/>
                </a:cubicBezTo>
                <a:cubicBezTo>
                  <a:pt x="204" y="456"/>
                  <a:pt x="204" y="457"/>
                  <a:pt x="203" y="458"/>
                </a:cubicBezTo>
                <a:cubicBezTo>
                  <a:pt x="203" y="458"/>
                  <a:pt x="203" y="459"/>
                  <a:pt x="202" y="460"/>
                </a:cubicBezTo>
                <a:lnTo>
                  <a:pt x="127" y="535"/>
                </a:lnTo>
                <a:cubicBezTo>
                  <a:pt x="126" y="536"/>
                  <a:pt x="125" y="537"/>
                  <a:pt x="124" y="537"/>
                </a:cubicBezTo>
                <a:cubicBezTo>
                  <a:pt x="123" y="538"/>
                  <a:pt x="122" y="538"/>
                  <a:pt x="121" y="538"/>
                </a:cubicBezTo>
                <a:cubicBezTo>
                  <a:pt x="120" y="538"/>
                  <a:pt x="119" y="537"/>
                  <a:pt x="118" y="536"/>
                </a:cubicBezTo>
                <a:cubicBezTo>
                  <a:pt x="116" y="536"/>
                  <a:pt x="115" y="535"/>
                  <a:pt x="113" y="533"/>
                </a:cubicBezTo>
                <a:cubicBezTo>
                  <a:pt x="112" y="532"/>
                  <a:pt x="111" y="530"/>
                  <a:pt x="110" y="529"/>
                </a:cubicBezTo>
                <a:cubicBezTo>
                  <a:pt x="109" y="528"/>
                  <a:pt x="108" y="527"/>
                  <a:pt x="108" y="526"/>
                </a:cubicBezTo>
                <a:cubicBezTo>
                  <a:pt x="107" y="524"/>
                  <a:pt x="107" y="523"/>
                  <a:pt x="107" y="522"/>
                </a:cubicBezTo>
                <a:cubicBezTo>
                  <a:pt x="106" y="521"/>
                  <a:pt x="106" y="519"/>
                  <a:pt x="106" y="517"/>
                </a:cubicBezTo>
                <a:lnTo>
                  <a:pt x="105" y="462"/>
                </a:lnTo>
                <a:cubicBezTo>
                  <a:pt x="105" y="449"/>
                  <a:pt x="104" y="439"/>
                  <a:pt x="103" y="430"/>
                </a:cubicBezTo>
                <a:cubicBezTo>
                  <a:pt x="102" y="421"/>
                  <a:pt x="100" y="413"/>
                  <a:pt x="98" y="407"/>
                </a:cubicBezTo>
                <a:cubicBezTo>
                  <a:pt x="96" y="401"/>
                  <a:pt x="93" y="396"/>
                  <a:pt x="91" y="392"/>
                </a:cubicBezTo>
                <a:cubicBezTo>
                  <a:pt x="88" y="387"/>
                  <a:pt x="85" y="384"/>
                  <a:pt x="82" y="381"/>
                </a:cubicBezTo>
                <a:cubicBezTo>
                  <a:pt x="79" y="378"/>
                  <a:pt x="76" y="376"/>
                  <a:pt x="72" y="374"/>
                </a:cubicBezTo>
                <a:cubicBezTo>
                  <a:pt x="68" y="372"/>
                  <a:pt x="64" y="371"/>
                  <a:pt x="60" y="371"/>
                </a:cubicBezTo>
                <a:cubicBezTo>
                  <a:pt x="56" y="371"/>
                  <a:pt x="52" y="372"/>
                  <a:pt x="48" y="374"/>
                </a:cubicBezTo>
                <a:cubicBezTo>
                  <a:pt x="44" y="375"/>
                  <a:pt x="40" y="378"/>
                  <a:pt x="37" y="382"/>
                </a:cubicBezTo>
                <a:cubicBezTo>
                  <a:pt x="32" y="386"/>
                  <a:pt x="29" y="391"/>
                  <a:pt x="26" y="395"/>
                </a:cubicBezTo>
                <a:cubicBezTo>
                  <a:pt x="24" y="400"/>
                  <a:pt x="22" y="404"/>
                  <a:pt x="21" y="408"/>
                </a:cubicBezTo>
                <a:cubicBezTo>
                  <a:pt x="20" y="412"/>
                  <a:pt x="19" y="416"/>
                  <a:pt x="18" y="419"/>
                </a:cubicBezTo>
                <a:cubicBezTo>
                  <a:pt x="18" y="422"/>
                  <a:pt x="17" y="424"/>
                  <a:pt x="16" y="425"/>
                </a:cubicBezTo>
                <a:cubicBezTo>
                  <a:pt x="16" y="425"/>
                  <a:pt x="15" y="425"/>
                  <a:pt x="14" y="426"/>
                </a:cubicBezTo>
                <a:cubicBezTo>
                  <a:pt x="14" y="426"/>
                  <a:pt x="13" y="426"/>
                  <a:pt x="12" y="425"/>
                </a:cubicBezTo>
                <a:cubicBezTo>
                  <a:pt x="11" y="425"/>
                  <a:pt x="10" y="424"/>
                  <a:pt x="9" y="423"/>
                </a:cubicBezTo>
                <a:cubicBezTo>
                  <a:pt x="8" y="422"/>
                  <a:pt x="7" y="421"/>
                  <a:pt x="5" y="420"/>
                </a:cubicBezTo>
                <a:cubicBezTo>
                  <a:pt x="4" y="419"/>
                  <a:pt x="3" y="418"/>
                  <a:pt x="2" y="417"/>
                </a:cubicBezTo>
                <a:cubicBezTo>
                  <a:pt x="2" y="416"/>
                  <a:pt x="1" y="415"/>
                  <a:pt x="1" y="415"/>
                </a:cubicBezTo>
                <a:cubicBezTo>
                  <a:pt x="0" y="414"/>
                  <a:pt x="0" y="413"/>
                  <a:pt x="0" y="412"/>
                </a:cubicBezTo>
                <a:cubicBezTo>
                  <a:pt x="0" y="412"/>
                  <a:pt x="0" y="410"/>
                  <a:pt x="0" y="409"/>
                </a:cubicBezTo>
                <a:cubicBezTo>
                  <a:pt x="0" y="407"/>
                  <a:pt x="0" y="405"/>
                  <a:pt x="1" y="401"/>
                </a:cubicBezTo>
                <a:cubicBezTo>
                  <a:pt x="2" y="398"/>
                  <a:pt x="3" y="394"/>
                  <a:pt x="5" y="390"/>
                </a:cubicBezTo>
                <a:cubicBezTo>
                  <a:pt x="7" y="386"/>
                  <a:pt x="9" y="381"/>
                  <a:pt x="12" y="377"/>
                </a:cubicBezTo>
                <a:cubicBezTo>
                  <a:pt x="15" y="372"/>
                  <a:pt x="19" y="368"/>
                  <a:pt x="23" y="363"/>
                </a:cubicBezTo>
                <a:cubicBezTo>
                  <a:pt x="29" y="357"/>
                  <a:pt x="36" y="352"/>
                  <a:pt x="43" y="349"/>
                </a:cubicBezTo>
                <a:cubicBezTo>
                  <a:pt x="50" y="346"/>
                  <a:pt x="56" y="344"/>
                  <a:pt x="63" y="344"/>
                </a:cubicBezTo>
                <a:cubicBezTo>
                  <a:pt x="69" y="344"/>
                  <a:pt x="75" y="346"/>
                  <a:pt x="81" y="348"/>
                </a:cubicBezTo>
                <a:cubicBezTo>
                  <a:pt x="87" y="351"/>
                  <a:pt x="93" y="355"/>
                  <a:pt x="97" y="359"/>
                </a:cubicBezTo>
                <a:cubicBezTo>
                  <a:pt x="102" y="364"/>
                  <a:pt x="106" y="369"/>
                  <a:pt x="109" y="374"/>
                </a:cubicBezTo>
                <a:cubicBezTo>
                  <a:pt x="113" y="379"/>
                  <a:pt x="116" y="385"/>
                  <a:pt x="118" y="392"/>
                </a:cubicBezTo>
                <a:cubicBezTo>
                  <a:pt x="121" y="400"/>
                  <a:pt x="123" y="409"/>
                  <a:pt x="124" y="420"/>
                </a:cubicBezTo>
                <a:cubicBezTo>
                  <a:pt x="126" y="431"/>
                  <a:pt x="126" y="444"/>
                  <a:pt x="127" y="460"/>
                </a:cubicBezTo>
                <a:lnTo>
                  <a:pt x="128" y="504"/>
                </a:lnTo>
                <a:lnTo>
                  <a:pt x="187" y="445"/>
                </a:lnTo>
                <a:cubicBezTo>
                  <a:pt x="187" y="444"/>
                  <a:pt x="188" y="444"/>
                  <a:pt x="189" y="443"/>
                </a:cubicBezTo>
                <a:cubicBezTo>
                  <a:pt x="190" y="443"/>
                  <a:pt x="191" y="443"/>
                  <a:pt x="192" y="444"/>
                </a:cubicBezTo>
                <a:cubicBezTo>
                  <a:pt x="193" y="444"/>
                  <a:pt x="194" y="444"/>
                  <a:pt x="195" y="445"/>
                </a:cubicBezTo>
                <a:cubicBezTo>
                  <a:pt x="196" y="446"/>
                  <a:pt x="197" y="447"/>
                  <a:pt x="198" y="448"/>
                </a:cubicBezTo>
                <a:close/>
                <a:moveTo>
                  <a:pt x="256" y="270"/>
                </a:moveTo>
                <a:cubicBezTo>
                  <a:pt x="266" y="280"/>
                  <a:pt x="275" y="291"/>
                  <a:pt x="282" y="301"/>
                </a:cubicBezTo>
                <a:cubicBezTo>
                  <a:pt x="289" y="311"/>
                  <a:pt x="293" y="321"/>
                  <a:pt x="296" y="331"/>
                </a:cubicBezTo>
                <a:cubicBezTo>
                  <a:pt x="298" y="341"/>
                  <a:pt x="298" y="351"/>
                  <a:pt x="295" y="361"/>
                </a:cubicBezTo>
                <a:cubicBezTo>
                  <a:pt x="292" y="370"/>
                  <a:pt x="286" y="380"/>
                  <a:pt x="277" y="389"/>
                </a:cubicBezTo>
                <a:cubicBezTo>
                  <a:pt x="269" y="397"/>
                  <a:pt x="260" y="403"/>
                  <a:pt x="251" y="406"/>
                </a:cubicBezTo>
                <a:cubicBezTo>
                  <a:pt x="242" y="408"/>
                  <a:pt x="233" y="409"/>
                  <a:pt x="224" y="406"/>
                </a:cubicBezTo>
                <a:cubicBezTo>
                  <a:pt x="214" y="404"/>
                  <a:pt x="204" y="399"/>
                  <a:pt x="194" y="392"/>
                </a:cubicBezTo>
                <a:cubicBezTo>
                  <a:pt x="184" y="385"/>
                  <a:pt x="173" y="376"/>
                  <a:pt x="162" y="365"/>
                </a:cubicBezTo>
                <a:cubicBezTo>
                  <a:pt x="152" y="354"/>
                  <a:pt x="143" y="344"/>
                  <a:pt x="136" y="334"/>
                </a:cubicBezTo>
                <a:cubicBezTo>
                  <a:pt x="129" y="323"/>
                  <a:pt x="125" y="313"/>
                  <a:pt x="122" y="303"/>
                </a:cubicBezTo>
                <a:cubicBezTo>
                  <a:pt x="120" y="293"/>
                  <a:pt x="120" y="283"/>
                  <a:pt x="123" y="274"/>
                </a:cubicBezTo>
                <a:cubicBezTo>
                  <a:pt x="126" y="264"/>
                  <a:pt x="131" y="255"/>
                  <a:pt x="140" y="246"/>
                </a:cubicBezTo>
                <a:cubicBezTo>
                  <a:pt x="149" y="237"/>
                  <a:pt x="158" y="232"/>
                  <a:pt x="167" y="229"/>
                </a:cubicBezTo>
                <a:cubicBezTo>
                  <a:pt x="175" y="226"/>
                  <a:pt x="185" y="226"/>
                  <a:pt x="194" y="228"/>
                </a:cubicBezTo>
                <a:cubicBezTo>
                  <a:pt x="204" y="231"/>
                  <a:pt x="213" y="235"/>
                  <a:pt x="224" y="242"/>
                </a:cubicBezTo>
                <a:cubicBezTo>
                  <a:pt x="234" y="250"/>
                  <a:pt x="244" y="259"/>
                  <a:pt x="256" y="270"/>
                </a:cubicBezTo>
                <a:close/>
                <a:moveTo>
                  <a:pt x="238" y="290"/>
                </a:moveTo>
                <a:cubicBezTo>
                  <a:pt x="232" y="283"/>
                  <a:pt x="225" y="277"/>
                  <a:pt x="219" y="272"/>
                </a:cubicBezTo>
                <a:cubicBezTo>
                  <a:pt x="213" y="267"/>
                  <a:pt x="208" y="263"/>
                  <a:pt x="203" y="260"/>
                </a:cubicBezTo>
                <a:cubicBezTo>
                  <a:pt x="198" y="257"/>
                  <a:pt x="193" y="255"/>
                  <a:pt x="189" y="253"/>
                </a:cubicBezTo>
                <a:cubicBezTo>
                  <a:pt x="184" y="252"/>
                  <a:pt x="180" y="251"/>
                  <a:pt x="176" y="251"/>
                </a:cubicBezTo>
                <a:cubicBezTo>
                  <a:pt x="172" y="251"/>
                  <a:pt x="168" y="252"/>
                  <a:pt x="164" y="254"/>
                </a:cubicBezTo>
                <a:cubicBezTo>
                  <a:pt x="161" y="256"/>
                  <a:pt x="157" y="259"/>
                  <a:pt x="154" y="262"/>
                </a:cubicBezTo>
                <a:cubicBezTo>
                  <a:pt x="148" y="268"/>
                  <a:pt x="145" y="274"/>
                  <a:pt x="144" y="281"/>
                </a:cubicBezTo>
                <a:cubicBezTo>
                  <a:pt x="143" y="287"/>
                  <a:pt x="144" y="294"/>
                  <a:pt x="147" y="301"/>
                </a:cubicBezTo>
                <a:cubicBezTo>
                  <a:pt x="149" y="308"/>
                  <a:pt x="154" y="315"/>
                  <a:pt x="159" y="322"/>
                </a:cubicBezTo>
                <a:cubicBezTo>
                  <a:pt x="165" y="330"/>
                  <a:pt x="172" y="337"/>
                  <a:pt x="179" y="345"/>
                </a:cubicBezTo>
                <a:cubicBezTo>
                  <a:pt x="190" y="355"/>
                  <a:pt x="199" y="363"/>
                  <a:pt x="207" y="369"/>
                </a:cubicBezTo>
                <a:cubicBezTo>
                  <a:pt x="215" y="375"/>
                  <a:pt x="223" y="379"/>
                  <a:pt x="229" y="381"/>
                </a:cubicBezTo>
                <a:cubicBezTo>
                  <a:pt x="236" y="384"/>
                  <a:pt x="242" y="384"/>
                  <a:pt x="248" y="383"/>
                </a:cubicBezTo>
                <a:cubicBezTo>
                  <a:pt x="253" y="381"/>
                  <a:pt x="259" y="378"/>
                  <a:pt x="264" y="373"/>
                </a:cubicBezTo>
                <a:cubicBezTo>
                  <a:pt x="268" y="369"/>
                  <a:pt x="270" y="365"/>
                  <a:pt x="272" y="360"/>
                </a:cubicBezTo>
                <a:cubicBezTo>
                  <a:pt x="274" y="356"/>
                  <a:pt x="275" y="352"/>
                  <a:pt x="274" y="347"/>
                </a:cubicBezTo>
                <a:cubicBezTo>
                  <a:pt x="274" y="343"/>
                  <a:pt x="273" y="338"/>
                  <a:pt x="271" y="334"/>
                </a:cubicBezTo>
                <a:cubicBezTo>
                  <a:pt x="269" y="329"/>
                  <a:pt x="267" y="324"/>
                  <a:pt x="264" y="319"/>
                </a:cubicBezTo>
                <a:cubicBezTo>
                  <a:pt x="261" y="315"/>
                  <a:pt x="257" y="310"/>
                  <a:pt x="252" y="305"/>
                </a:cubicBezTo>
                <a:cubicBezTo>
                  <a:pt x="248" y="300"/>
                  <a:pt x="243" y="295"/>
                  <a:pt x="238" y="290"/>
                </a:cubicBezTo>
                <a:close/>
                <a:moveTo>
                  <a:pt x="369" y="157"/>
                </a:moveTo>
                <a:cubicBezTo>
                  <a:pt x="379" y="167"/>
                  <a:pt x="388" y="178"/>
                  <a:pt x="395" y="188"/>
                </a:cubicBezTo>
                <a:cubicBezTo>
                  <a:pt x="402" y="198"/>
                  <a:pt x="406" y="208"/>
                  <a:pt x="409" y="218"/>
                </a:cubicBezTo>
                <a:cubicBezTo>
                  <a:pt x="411" y="228"/>
                  <a:pt x="411" y="238"/>
                  <a:pt x="408" y="248"/>
                </a:cubicBezTo>
                <a:cubicBezTo>
                  <a:pt x="405" y="257"/>
                  <a:pt x="400" y="266"/>
                  <a:pt x="391" y="275"/>
                </a:cubicBezTo>
                <a:cubicBezTo>
                  <a:pt x="382" y="284"/>
                  <a:pt x="373" y="290"/>
                  <a:pt x="364" y="292"/>
                </a:cubicBezTo>
                <a:cubicBezTo>
                  <a:pt x="356" y="295"/>
                  <a:pt x="346" y="295"/>
                  <a:pt x="337" y="293"/>
                </a:cubicBezTo>
                <a:cubicBezTo>
                  <a:pt x="327" y="291"/>
                  <a:pt x="318" y="286"/>
                  <a:pt x="307" y="279"/>
                </a:cubicBezTo>
                <a:cubicBezTo>
                  <a:pt x="297" y="272"/>
                  <a:pt x="287" y="263"/>
                  <a:pt x="275" y="251"/>
                </a:cubicBezTo>
                <a:cubicBezTo>
                  <a:pt x="265" y="241"/>
                  <a:pt x="256" y="231"/>
                  <a:pt x="249" y="220"/>
                </a:cubicBezTo>
                <a:cubicBezTo>
                  <a:pt x="242" y="210"/>
                  <a:pt x="238" y="200"/>
                  <a:pt x="235" y="190"/>
                </a:cubicBezTo>
                <a:cubicBezTo>
                  <a:pt x="233" y="180"/>
                  <a:pt x="233" y="170"/>
                  <a:pt x="236" y="161"/>
                </a:cubicBezTo>
                <a:cubicBezTo>
                  <a:pt x="239" y="151"/>
                  <a:pt x="245" y="142"/>
                  <a:pt x="253" y="133"/>
                </a:cubicBezTo>
                <a:cubicBezTo>
                  <a:pt x="262" y="124"/>
                  <a:pt x="271" y="119"/>
                  <a:pt x="280" y="116"/>
                </a:cubicBezTo>
                <a:cubicBezTo>
                  <a:pt x="289" y="113"/>
                  <a:pt x="298" y="113"/>
                  <a:pt x="307" y="115"/>
                </a:cubicBezTo>
                <a:cubicBezTo>
                  <a:pt x="317" y="117"/>
                  <a:pt x="327" y="122"/>
                  <a:pt x="337" y="129"/>
                </a:cubicBezTo>
                <a:cubicBezTo>
                  <a:pt x="347" y="136"/>
                  <a:pt x="358" y="146"/>
                  <a:pt x="369" y="157"/>
                </a:cubicBezTo>
                <a:close/>
                <a:moveTo>
                  <a:pt x="351" y="177"/>
                </a:moveTo>
                <a:cubicBezTo>
                  <a:pt x="345" y="170"/>
                  <a:pt x="338" y="164"/>
                  <a:pt x="333" y="159"/>
                </a:cubicBezTo>
                <a:cubicBezTo>
                  <a:pt x="327" y="154"/>
                  <a:pt x="321" y="150"/>
                  <a:pt x="316" y="147"/>
                </a:cubicBezTo>
                <a:cubicBezTo>
                  <a:pt x="311" y="144"/>
                  <a:pt x="306" y="141"/>
                  <a:pt x="302" y="140"/>
                </a:cubicBezTo>
                <a:cubicBezTo>
                  <a:pt x="297" y="138"/>
                  <a:pt x="293" y="138"/>
                  <a:pt x="289" y="138"/>
                </a:cubicBezTo>
                <a:cubicBezTo>
                  <a:pt x="285" y="138"/>
                  <a:pt x="281" y="139"/>
                  <a:pt x="278" y="141"/>
                </a:cubicBezTo>
                <a:cubicBezTo>
                  <a:pt x="274" y="143"/>
                  <a:pt x="271" y="145"/>
                  <a:pt x="267" y="149"/>
                </a:cubicBezTo>
                <a:cubicBezTo>
                  <a:pt x="261" y="155"/>
                  <a:pt x="258" y="161"/>
                  <a:pt x="257" y="167"/>
                </a:cubicBezTo>
                <a:cubicBezTo>
                  <a:pt x="256" y="174"/>
                  <a:pt x="257" y="181"/>
                  <a:pt x="260" y="188"/>
                </a:cubicBezTo>
                <a:cubicBezTo>
                  <a:pt x="262" y="195"/>
                  <a:pt x="267" y="202"/>
                  <a:pt x="273" y="209"/>
                </a:cubicBezTo>
                <a:cubicBezTo>
                  <a:pt x="278" y="217"/>
                  <a:pt x="285" y="224"/>
                  <a:pt x="293" y="232"/>
                </a:cubicBezTo>
                <a:cubicBezTo>
                  <a:pt x="303" y="242"/>
                  <a:pt x="312" y="250"/>
                  <a:pt x="320" y="256"/>
                </a:cubicBezTo>
                <a:cubicBezTo>
                  <a:pt x="328" y="262"/>
                  <a:pt x="336" y="266"/>
                  <a:pt x="342" y="268"/>
                </a:cubicBezTo>
                <a:cubicBezTo>
                  <a:pt x="349" y="271"/>
                  <a:pt x="355" y="271"/>
                  <a:pt x="361" y="269"/>
                </a:cubicBezTo>
                <a:cubicBezTo>
                  <a:pt x="366" y="268"/>
                  <a:pt x="372" y="265"/>
                  <a:pt x="377" y="260"/>
                </a:cubicBezTo>
                <a:cubicBezTo>
                  <a:pt x="381" y="256"/>
                  <a:pt x="384" y="252"/>
                  <a:pt x="385" y="247"/>
                </a:cubicBezTo>
                <a:cubicBezTo>
                  <a:pt x="387" y="243"/>
                  <a:pt x="388" y="239"/>
                  <a:pt x="388" y="234"/>
                </a:cubicBezTo>
                <a:cubicBezTo>
                  <a:pt x="387" y="230"/>
                  <a:pt x="386" y="225"/>
                  <a:pt x="384" y="221"/>
                </a:cubicBezTo>
                <a:cubicBezTo>
                  <a:pt x="382" y="216"/>
                  <a:pt x="380" y="211"/>
                  <a:pt x="377" y="206"/>
                </a:cubicBezTo>
                <a:cubicBezTo>
                  <a:pt x="374" y="201"/>
                  <a:pt x="370" y="197"/>
                  <a:pt x="366" y="192"/>
                </a:cubicBezTo>
                <a:cubicBezTo>
                  <a:pt x="361" y="187"/>
                  <a:pt x="357" y="182"/>
                  <a:pt x="351" y="177"/>
                </a:cubicBezTo>
                <a:close/>
                <a:moveTo>
                  <a:pt x="482" y="44"/>
                </a:moveTo>
                <a:cubicBezTo>
                  <a:pt x="492" y="54"/>
                  <a:pt x="501" y="64"/>
                  <a:pt x="508" y="75"/>
                </a:cubicBezTo>
                <a:cubicBezTo>
                  <a:pt x="515" y="85"/>
                  <a:pt x="520" y="95"/>
                  <a:pt x="522" y="105"/>
                </a:cubicBezTo>
                <a:cubicBezTo>
                  <a:pt x="524" y="115"/>
                  <a:pt x="524" y="125"/>
                  <a:pt x="521" y="134"/>
                </a:cubicBezTo>
                <a:cubicBezTo>
                  <a:pt x="519" y="144"/>
                  <a:pt x="513" y="153"/>
                  <a:pt x="504" y="162"/>
                </a:cubicBezTo>
                <a:cubicBezTo>
                  <a:pt x="495" y="171"/>
                  <a:pt x="486" y="176"/>
                  <a:pt x="478" y="179"/>
                </a:cubicBezTo>
                <a:cubicBezTo>
                  <a:pt x="469" y="182"/>
                  <a:pt x="459" y="182"/>
                  <a:pt x="450" y="180"/>
                </a:cubicBezTo>
                <a:cubicBezTo>
                  <a:pt x="441" y="178"/>
                  <a:pt x="431" y="173"/>
                  <a:pt x="421" y="166"/>
                </a:cubicBezTo>
                <a:cubicBezTo>
                  <a:pt x="410" y="159"/>
                  <a:pt x="400" y="149"/>
                  <a:pt x="389" y="138"/>
                </a:cubicBezTo>
                <a:cubicBezTo>
                  <a:pt x="378" y="128"/>
                  <a:pt x="370" y="118"/>
                  <a:pt x="363" y="107"/>
                </a:cubicBezTo>
                <a:cubicBezTo>
                  <a:pt x="356" y="97"/>
                  <a:pt x="351" y="87"/>
                  <a:pt x="348" y="77"/>
                </a:cubicBezTo>
                <a:cubicBezTo>
                  <a:pt x="346" y="67"/>
                  <a:pt x="346" y="57"/>
                  <a:pt x="349" y="48"/>
                </a:cubicBezTo>
                <a:cubicBezTo>
                  <a:pt x="352" y="38"/>
                  <a:pt x="358" y="29"/>
                  <a:pt x="367" y="20"/>
                </a:cubicBezTo>
                <a:cubicBezTo>
                  <a:pt x="375" y="11"/>
                  <a:pt x="384" y="5"/>
                  <a:pt x="393" y="3"/>
                </a:cubicBezTo>
                <a:cubicBezTo>
                  <a:pt x="402" y="0"/>
                  <a:pt x="411" y="0"/>
                  <a:pt x="420" y="2"/>
                </a:cubicBezTo>
                <a:cubicBezTo>
                  <a:pt x="430" y="4"/>
                  <a:pt x="440" y="9"/>
                  <a:pt x="450" y="16"/>
                </a:cubicBezTo>
                <a:cubicBezTo>
                  <a:pt x="460" y="23"/>
                  <a:pt x="471" y="32"/>
                  <a:pt x="482" y="44"/>
                </a:cubicBezTo>
                <a:close/>
                <a:moveTo>
                  <a:pt x="465" y="63"/>
                </a:moveTo>
                <a:cubicBezTo>
                  <a:pt x="458" y="57"/>
                  <a:pt x="452" y="51"/>
                  <a:pt x="446" y="46"/>
                </a:cubicBezTo>
                <a:cubicBezTo>
                  <a:pt x="440" y="41"/>
                  <a:pt x="434" y="37"/>
                  <a:pt x="429" y="34"/>
                </a:cubicBezTo>
                <a:cubicBezTo>
                  <a:pt x="424" y="31"/>
                  <a:pt x="419" y="28"/>
                  <a:pt x="415" y="27"/>
                </a:cubicBezTo>
                <a:cubicBezTo>
                  <a:pt x="410" y="25"/>
                  <a:pt x="406" y="25"/>
                  <a:pt x="402" y="25"/>
                </a:cubicBezTo>
                <a:cubicBezTo>
                  <a:pt x="398" y="25"/>
                  <a:pt x="394" y="26"/>
                  <a:pt x="391" y="28"/>
                </a:cubicBezTo>
                <a:cubicBezTo>
                  <a:pt x="387" y="30"/>
                  <a:pt x="384" y="32"/>
                  <a:pt x="380" y="36"/>
                </a:cubicBezTo>
                <a:cubicBezTo>
                  <a:pt x="374" y="42"/>
                  <a:pt x="371" y="48"/>
                  <a:pt x="370" y="54"/>
                </a:cubicBezTo>
                <a:cubicBezTo>
                  <a:pt x="369" y="61"/>
                  <a:pt x="370" y="68"/>
                  <a:pt x="373" y="75"/>
                </a:cubicBezTo>
                <a:cubicBezTo>
                  <a:pt x="376" y="82"/>
                  <a:pt x="380" y="89"/>
                  <a:pt x="386" y="96"/>
                </a:cubicBezTo>
                <a:cubicBezTo>
                  <a:pt x="392" y="104"/>
                  <a:pt x="398" y="111"/>
                  <a:pt x="406" y="119"/>
                </a:cubicBezTo>
                <a:cubicBezTo>
                  <a:pt x="416" y="129"/>
                  <a:pt x="425" y="137"/>
                  <a:pt x="433" y="143"/>
                </a:cubicBezTo>
                <a:cubicBezTo>
                  <a:pt x="441" y="149"/>
                  <a:pt x="449" y="153"/>
                  <a:pt x="456" y="155"/>
                </a:cubicBezTo>
                <a:cubicBezTo>
                  <a:pt x="462" y="157"/>
                  <a:pt x="468" y="158"/>
                  <a:pt x="474" y="156"/>
                </a:cubicBezTo>
                <a:cubicBezTo>
                  <a:pt x="480" y="155"/>
                  <a:pt x="485" y="151"/>
                  <a:pt x="490" y="146"/>
                </a:cubicBezTo>
                <a:cubicBezTo>
                  <a:pt x="494" y="143"/>
                  <a:pt x="497" y="138"/>
                  <a:pt x="498" y="134"/>
                </a:cubicBezTo>
                <a:cubicBezTo>
                  <a:pt x="500" y="130"/>
                  <a:pt x="501" y="126"/>
                  <a:pt x="501" y="121"/>
                </a:cubicBezTo>
                <a:cubicBezTo>
                  <a:pt x="500" y="117"/>
                  <a:pt x="499" y="112"/>
                  <a:pt x="497" y="107"/>
                </a:cubicBezTo>
                <a:cubicBezTo>
                  <a:pt x="496" y="103"/>
                  <a:pt x="493" y="98"/>
                  <a:pt x="490" y="93"/>
                </a:cubicBezTo>
                <a:cubicBezTo>
                  <a:pt x="487" y="88"/>
                  <a:pt x="483" y="83"/>
                  <a:pt x="479" y="78"/>
                </a:cubicBezTo>
                <a:cubicBezTo>
                  <a:pt x="474" y="73"/>
                  <a:pt x="470" y="68"/>
                  <a:pt x="465" y="6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8" name="Freeform 44"/>
          <p:cNvSpPr>
            <a:spLocks noEditPoints="1"/>
          </p:cNvSpPr>
          <p:nvPr/>
        </p:nvSpPr>
        <p:spPr bwMode="auto">
          <a:xfrm>
            <a:off x="5266317" y="5146675"/>
            <a:ext cx="323850" cy="317500"/>
          </a:xfrm>
          <a:custGeom>
            <a:avLst/>
            <a:gdLst/>
            <a:ahLst/>
            <a:cxnLst>
              <a:cxn ang="0">
                <a:pos x="203" y="450"/>
              </a:cxn>
              <a:cxn ang="0">
                <a:pos x="127" y="530"/>
              </a:cxn>
              <a:cxn ang="0">
                <a:pos x="118" y="531"/>
              </a:cxn>
              <a:cxn ang="0">
                <a:pos x="108" y="521"/>
              </a:cxn>
              <a:cxn ang="0">
                <a:pos x="105" y="457"/>
              </a:cxn>
              <a:cxn ang="0">
                <a:pos x="91" y="387"/>
              </a:cxn>
              <a:cxn ang="0">
                <a:pos x="60" y="366"/>
              </a:cxn>
              <a:cxn ang="0">
                <a:pos x="27" y="390"/>
              </a:cxn>
              <a:cxn ang="0">
                <a:pos x="16" y="420"/>
              </a:cxn>
              <a:cxn ang="0">
                <a:pos x="9" y="418"/>
              </a:cxn>
              <a:cxn ang="0">
                <a:pos x="1" y="410"/>
              </a:cxn>
              <a:cxn ang="0">
                <a:pos x="1" y="396"/>
              </a:cxn>
              <a:cxn ang="0">
                <a:pos x="23" y="358"/>
              </a:cxn>
              <a:cxn ang="0">
                <a:pos x="81" y="343"/>
              </a:cxn>
              <a:cxn ang="0">
                <a:pos x="118" y="387"/>
              </a:cxn>
              <a:cxn ang="0">
                <a:pos x="128" y="499"/>
              </a:cxn>
              <a:cxn ang="0">
                <a:pos x="192" y="439"/>
              </a:cxn>
              <a:cxn ang="0">
                <a:pos x="256" y="265"/>
              </a:cxn>
              <a:cxn ang="0">
                <a:pos x="295" y="356"/>
              </a:cxn>
              <a:cxn ang="0">
                <a:pos x="224" y="401"/>
              </a:cxn>
              <a:cxn ang="0">
                <a:pos x="136" y="329"/>
              </a:cxn>
              <a:cxn ang="0">
                <a:pos x="140" y="241"/>
              </a:cxn>
              <a:cxn ang="0">
                <a:pos x="224" y="237"/>
              </a:cxn>
              <a:cxn ang="0">
                <a:pos x="219" y="267"/>
              </a:cxn>
              <a:cxn ang="0">
                <a:pos x="176" y="246"/>
              </a:cxn>
              <a:cxn ang="0">
                <a:pos x="144" y="276"/>
              </a:cxn>
              <a:cxn ang="0">
                <a:pos x="180" y="340"/>
              </a:cxn>
              <a:cxn ang="0">
                <a:pos x="248" y="378"/>
              </a:cxn>
              <a:cxn ang="0">
                <a:pos x="274" y="342"/>
              </a:cxn>
              <a:cxn ang="0">
                <a:pos x="253" y="300"/>
              </a:cxn>
              <a:cxn ang="0">
                <a:pos x="395" y="183"/>
              </a:cxn>
              <a:cxn ang="0">
                <a:pos x="391" y="270"/>
              </a:cxn>
              <a:cxn ang="0">
                <a:pos x="308" y="274"/>
              </a:cxn>
              <a:cxn ang="0">
                <a:pos x="235" y="185"/>
              </a:cxn>
              <a:cxn ang="0">
                <a:pos x="280" y="111"/>
              </a:cxn>
              <a:cxn ang="0">
                <a:pos x="369" y="152"/>
              </a:cxn>
              <a:cxn ang="0">
                <a:pos x="316" y="142"/>
              </a:cxn>
              <a:cxn ang="0">
                <a:pos x="278" y="136"/>
              </a:cxn>
              <a:cxn ang="0">
                <a:pos x="260" y="183"/>
              </a:cxn>
              <a:cxn ang="0">
                <a:pos x="320" y="251"/>
              </a:cxn>
              <a:cxn ang="0">
                <a:pos x="377" y="255"/>
              </a:cxn>
              <a:cxn ang="0">
                <a:pos x="384" y="216"/>
              </a:cxn>
              <a:cxn ang="0">
                <a:pos x="352" y="172"/>
              </a:cxn>
              <a:cxn ang="0">
                <a:pos x="543" y="110"/>
              </a:cxn>
              <a:cxn ang="0">
                <a:pos x="467" y="190"/>
              </a:cxn>
              <a:cxn ang="0">
                <a:pos x="457" y="192"/>
              </a:cxn>
              <a:cxn ang="0">
                <a:pos x="447" y="181"/>
              </a:cxn>
              <a:cxn ang="0">
                <a:pos x="445" y="118"/>
              </a:cxn>
              <a:cxn ang="0">
                <a:pos x="430" y="47"/>
              </a:cxn>
              <a:cxn ang="0">
                <a:pos x="400" y="27"/>
              </a:cxn>
              <a:cxn ang="0">
                <a:pos x="366" y="51"/>
              </a:cxn>
              <a:cxn ang="0">
                <a:pos x="356" y="80"/>
              </a:cxn>
              <a:cxn ang="0">
                <a:pos x="349" y="79"/>
              </a:cxn>
              <a:cxn ang="0">
                <a:pos x="340" y="70"/>
              </a:cxn>
              <a:cxn ang="0">
                <a:pos x="341" y="57"/>
              </a:cxn>
              <a:cxn ang="0">
                <a:pos x="362" y="19"/>
              </a:cxn>
              <a:cxn ang="0">
                <a:pos x="421" y="4"/>
              </a:cxn>
              <a:cxn ang="0">
                <a:pos x="458" y="48"/>
              </a:cxn>
              <a:cxn ang="0">
                <a:pos x="467" y="159"/>
              </a:cxn>
              <a:cxn ang="0">
                <a:pos x="531" y="99"/>
              </a:cxn>
            </a:cxnLst>
            <a:rect l="0" t="0" r="r" b="b"/>
            <a:pathLst>
              <a:path w="543" h="533">
                <a:moveTo>
                  <a:pt x="198" y="443"/>
                </a:moveTo>
                <a:cubicBezTo>
                  <a:pt x="200" y="444"/>
                  <a:pt x="201" y="446"/>
                  <a:pt x="202" y="447"/>
                </a:cubicBezTo>
                <a:cubicBezTo>
                  <a:pt x="202" y="448"/>
                  <a:pt x="203" y="449"/>
                  <a:pt x="203" y="450"/>
                </a:cubicBezTo>
                <a:cubicBezTo>
                  <a:pt x="204" y="451"/>
                  <a:pt x="204" y="452"/>
                  <a:pt x="204" y="453"/>
                </a:cubicBezTo>
                <a:cubicBezTo>
                  <a:pt x="203" y="453"/>
                  <a:pt x="203" y="454"/>
                  <a:pt x="202" y="455"/>
                </a:cubicBezTo>
                <a:lnTo>
                  <a:pt x="127" y="530"/>
                </a:lnTo>
                <a:cubicBezTo>
                  <a:pt x="126" y="531"/>
                  <a:pt x="125" y="532"/>
                  <a:pt x="124" y="532"/>
                </a:cubicBezTo>
                <a:cubicBezTo>
                  <a:pt x="123" y="533"/>
                  <a:pt x="122" y="533"/>
                  <a:pt x="121" y="533"/>
                </a:cubicBezTo>
                <a:cubicBezTo>
                  <a:pt x="120" y="533"/>
                  <a:pt x="119" y="532"/>
                  <a:pt x="118" y="531"/>
                </a:cubicBezTo>
                <a:cubicBezTo>
                  <a:pt x="116" y="531"/>
                  <a:pt x="115" y="530"/>
                  <a:pt x="113" y="528"/>
                </a:cubicBezTo>
                <a:cubicBezTo>
                  <a:pt x="112" y="527"/>
                  <a:pt x="111" y="525"/>
                  <a:pt x="110" y="524"/>
                </a:cubicBezTo>
                <a:cubicBezTo>
                  <a:pt x="109" y="523"/>
                  <a:pt x="108" y="522"/>
                  <a:pt x="108" y="521"/>
                </a:cubicBezTo>
                <a:cubicBezTo>
                  <a:pt x="107" y="519"/>
                  <a:pt x="107" y="518"/>
                  <a:pt x="107" y="517"/>
                </a:cubicBezTo>
                <a:cubicBezTo>
                  <a:pt x="106" y="516"/>
                  <a:pt x="106" y="514"/>
                  <a:pt x="106" y="512"/>
                </a:cubicBezTo>
                <a:lnTo>
                  <a:pt x="105" y="457"/>
                </a:lnTo>
                <a:cubicBezTo>
                  <a:pt x="105" y="444"/>
                  <a:pt x="105" y="434"/>
                  <a:pt x="103" y="425"/>
                </a:cubicBezTo>
                <a:cubicBezTo>
                  <a:pt x="102" y="416"/>
                  <a:pt x="100" y="408"/>
                  <a:pt x="98" y="402"/>
                </a:cubicBezTo>
                <a:cubicBezTo>
                  <a:pt x="96" y="396"/>
                  <a:pt x="93" y="391"/>
                  <a:pt x="91" y="387"/>
                </a:cubicBezTo>
                <a:cubicBezTo>
                  <a:pt x="88" y="382"/>
                  <a:pt x="85" y="379"/>
                  <a:pt x="82" y="376"/>
                </a:cubicBezTo>
                <a:cubicBezTo>
                  <a:pt x="79" y="373"/>
                  <a:pt x="76" y="371"/>
                  <a:pt x="72" y="369"/>
                </a:cubicBezTo>
                <a:cubicBezTo>
                  <a:pt x="68" y="367"/>
                  <a:pt x="64" y="366"/>
                  <a:pt x="60" y="366"/>
                </a:cubicBezTo>
                <a:cubicBezTo>
                  <a:pt x="56" y="366"/>
                  <a:pt x="52" y="367"/>
                  <a:pt x="48" y="369"/>
                </a:cubicBezTo>
                <a:cubicBezTo>
                  <a:pt x="44" y="370"/>
                  <a:pt x="40" y="373"/>
                  <a:pt x="37" y="377"/>
                </a:cubicBezTo>
                <a:cubicBezTo>
                  <a:pt x="32" y="381"/>
                  <a:pt x="29" y="386"/>
                  <a:pt x="27" y="390"/>
                </a:cubicBezTo>
                <a:cubicBezTo>
                  <a:pt x="24" y="395"/>
                  <a:pt x="22" y="399"/>
                  <a:pt x="21" y="403"/>
                </a:cubicBezTo>
                <a:cubicBezTo>
                  <a:pt x="20" y="407"/>
                  <a:pt x="19" y="411"/>
                  <a:pt x="19" y="414"/>
                </a:cubicBezTo>
                <a:cubicBezTo>
                  <a:pt x="18" y="417"/>
                  <a:pt x="17" y="419"/>
                  <a:pt x="16" y="420"/>
                </a:cubicBezTo>
                <a:cubicBezTo>
                  <a:pt x="16" y="420"/>
                  <a:pt x="15" y="420"/>
                  <a:pt x="15" y="421"/>
                </a:cubicBezTo>
                <a:cubicBezTo>
                  <a:pt x="14" y="421"/>
                  <a:pt x="13" y="421"/>
                  <a:pt x="12" y="420"/>
                </a:cubicBezTo>
                <a:cubicBezTo>
                  <a:pt x="11" y="420"/>
                  <a:pt x="10" y="419"/>
                  <a:pt x="9" y="418"/>
                </a:cubicBezTo>
                <a:cubicBezTo>
                  <a:pt x="8" y="417"/>
                  <a:pt x="7" y="416"/>
                  <a:pt x="5" y="415"/>
                </a:cubicBezTo>
                <a:cubicBezTo>
                  <a:pt x="4" y="414"/>
                  <a:pt x="3" y="413"/>
                  <a:pt x="3" y="412"/>
                </a:cubicBezTo>
                <a:cubicBezTo>
                  <a:pt x="2" y="411"/>
                  <a:pt x="1" y="410"/>
                  <a:pt x="1" y="410"/>
                </a:cubicBezTo>
                <a:cubicBezTo>
                  <a:pt x="0" y="409"/>
                  <a:pt x="0" y="408"/>
                  <a:pt x="0" y="407"/>
                </a:cubicBezTo>
                <a:cubicBezTo>
                  <a:pt x="0" y="407"/>
                  <a:pt x="0" y="405"/>
                  <a:pt x="0" y="404"/>
                </a:cubicBezTo>
                <a:cubicBezTo>
                  <a:pt x="0" y="402"/>
                  <a:pt x="0" y="400"/>
                  <a:pt x="1" y="396"/>
                </a:cubicBezTo>
                <a:cubicBezTo>
                  <a:pt x="2" y="393"/>
                  <a:pt x="3" y="389"/>
                  <a:pt x="5" y="385"/>
                </a:cubicBezTo>
                <a:cubicBezTo>
                  <a:pt x="7" y="381"/>
                  <a:pt x="10" y="376"/>
                  <a:pt x="12" y="372"/>
                </a:cubicBezTo>
                <a:cubicBezTo>
                  <a:pt x="15" y="367"/>
                  <a:pt x="19" y="363"/>
                  <a:pt x="23" y="358"/>
                </a:cubicBezTo>
                <a:cubicBezTo>
                  <a:pt x="30" y="352"/>
                  <a:pt x="36" y="347"/>
                  <a:pt x="43" y="344"/>
                </a:cubicBezTo>
                <a:cubicBezTo>
                  <a:pt x="50" y="341"/>
                  <a:pt x="56" y="339"/>
                  <a:pt x="63" y="339"/>
                </a:cubicBezTo>
                <a:cubicBezTo>
                  <a:pt x="69" y="339"/>
                  <a:pt x="76" y="341"/>
                  <a:pt x="81" y="343"/>
                </a:cubicBezTo>
                <a:cubicBezTo>
                  <a:pt x="87" y="346"/>
                  <a:pt x="93" y="350"/>
                  <a:pt x="97" y="354"/>
                </a:cubicBezTo>
                <a:cubicBezTo>
                  <a:pt x="102" y="359"/>
                  <a:pt x="106" y="364"/>
                  <a:pt x="109" y="369"/>
                </a:cubicBezTo>
                <a:cubicBezTo>
                  <a:pt x="113" y="374"/>
                  <a:pt x="116" y="380"/>
                  <a:pt x="118" y="387"/>
                </a:cubicBezTo>
                <a:cubicBezTo>
                  <a:pt x="121" y="395"/>
                  <a:pt x="123" y="404"/>
                  <a:pt x="124" y="415"/>
                </a:cubicBezTo>
                <a:cubicBezTo>
                  <a:pt x="126" y="426"/>
                  <a:pt x="127" y="439"/>
                  <a:pt x="127" y="455"/>
                </a:cubicBezTo>
                <a:lnTo>
                  <a:pt x="128" y="499"/>
                </a:lnTo>
                <a:lnTo>
                  <a:pt x="187" y="440"/>
                </a:lnTo>
                <a:cubicBezTo>
                  <a:pt x="187" y="439"/>
                  <a:pt x="188" y="439"/>
                  <a:pt x="189" y="438"/>
                </a:cubicBezTo>
                <a:cubicBezTo>
                  <a:pt x="190" y="438"/>
                  <a:pt x="191" y="438"/>
                  <a:pt x="192" y="439"/>
                </a:cubicBezTo>
                <a:cubicBezTo>
                  <a:pt x="193" y="439"/>
                  <a:pt x="194" y="439"/>
                  <a:pt x="195" y="440"/>
                </a:cubicBezTo>
                <a:cubicBezTo>
                  <a:pt x="196" y="441"/>
                  <a:pt x="197" y="442"/>
                  <a:pt x="198" y="443"/>
                </a:cubicBezTo>
                <a:close/>
                <a:moveTo>
                  <a:pt x="256" y="265"/>
                </a:moveTo>
                <a:cubicBezTo>
                  <a:pt x="266" y="275"/>
                  <a:pt x="275" y="286"/>
                  <a:pt x="282" y="296"/>
                </a:cubicBezTo>
                <a:cubicBezTo>
                  <a:pt x="289" y="306"/>
                  <a:pt x="293" y="316"/>
                  <a:pt x="296" y="326"/>
                </a:cubicBezTo>
                <a:cubicBezTo>
                  <a:pt x="298" y="336"/>
                  <a:pt x="298" y="346"/>
                  <a:pt x="295" y="356"/>
                </a:cubicBezTo>
                <a:cubicBezTo>
                  <a:pt x="292" y="365"/>
                  <a:pt x="287" y="375"/>
                  <a:pt x="277" y="384"/>
                </a:cubicBezTo>
                <a:cubicBezTo>
                  <a:pt x="269" y="392"/>
                  <a:pt x="260" y="398"/>
                  <a:pt x="251" y="401"/>
                </a:cubicBezTo>
                <a:cubicBezTo>
                  <a:pt x="242" y="403"/>
                  <a:pt x="233" y="404"/>
                  <a:pt x="224" y="401"/>
                </a:cubicBezTo>
                <a:cubicBezTo>
                  <a:pt x="214" y="399"/>
                  <a:pt x="205" y="394"/>
                  <a:pt x="194" y="387"/>
                </a:cubicBezTo>
                <a:cubicBezTo>
                  <a:pt x="184" y="380"/>
                  <a:pt x="174" y="371"/>
                  <a:pt x="162" y="360"/>
                </a:cubicBezTo>
                <a:cubicBezTo>
                  <a:pt x="152" y="349"/>
                  <a:pt x="143" y="339"/>
                  <a:pt x="136" y="329"/>
                </a:cubicBezTo>
                <a:cubicBezTo>
                  <a:pt x="129" y="318"/>
                  <a:pt x="125" y="308"/>
                  <a:pt x="122" y="298"/>
                </a:cubicBezTo>
                <a:cubicBezTo>
                  <a:pt x="120" y="288"/>
                  <a:pt x="120" y="278"/>
                  <a:pt x="123" y="269"/>
                </a:cubicBezTo>
                <a:cubicBezTo>
                  <a:pt x="126" y="259"/>
                  <a:pt x="131" y="250"/>
                  <a:pt x="140" y="241"/>
                </a:cubicBezTo>
                <a:cubicBezTo>
                  <a:pt x="149" y="232"/>
                  <a:pt x="158" y="227"/>
                  <a:pt x="167" y="224"/>
                </a:cubicBezTo>
                <a:cubicBezTo>
                  <a:pt x="176" y="221"/>
                  <a:pt x="185" y="221"/>
                  <a:pt x="194" y="223"/>
                </a:cubicBezTo>
                <a:cubicBezTo>
                  <a:pt x="204" y="226"/>
                  <a:pt x="214" y="230"/>
                  <a:pt x="224" y="237"/>
                </a:cubicBezTo>
                <a:cubicBezTo>
                  <a:pt x="234" y="245"/>
                  <a:pt x="244" y="254"/>
                  <a:pt x="256" y="265"/>
                </a:cubicBezTo>
                <a:close/>
                <a:moveTo>
                  <a:pt x="238" y="285"/>
                </a:moveTo>
                <a:cubicBezTo>
                  <a:pt x="232" y="278"/>
                  <a:pt x="225" y="272"/>
                  <a:pt x="219" y="267"/>
                </a:cubicBezTo>
                <a:cubicBezTo>
                  <a:pt x="214" y="262"/>
                  <a:pt x="208" y="258"/>
                  <a:pt x="203" y="255"/>
                </a:cubicBezTo>
                <a:cubicBezTo>
                  <a:pt x="198" y="252"/>
                  <a:pt x="193" y="250"/>
                  <a:pt x="189" y="248"/>
                </a:cubicBezTo>
                <a:cubicBezTo>
                  <a:pt x="184" y="247"/>
                  <a:pt x="180" y="246"/>
                  <a:pt x="176" y="246"/>
                </a:cubicBezTo>
                <a:cubicBezTo>
                  <a:pt x="172" y="246"/>
                  <a:pt x="168" y="247"/>
                  <a:pt x="165" y="249"/>
                </a:cubicBezTo>
                <a:cubicBezTo>
                  <a:pt x="161" y="251"/>
                  <a:pt x="158" y="254"/>
                  <a:pt x="154" y="257"/>
                </a:cubicBezTo>
                <a:cubicBezTo>
                  <a:pt x="148" y="263"/>
                  <a:pt x="145" y="269"/>
                  <a:pt x="144" y="276"/>
                </a:cubicBezTo>
                <a:cubicBezTo>
                  <a:pt x="143" y="282"/>
                  <a:pt x="144" y="289"/>
                  <a:pt x="147" y="296"/>
                </a:cubicBezTo>
                <a:cubicBezTo>
                  <a:pt x="149" y="303"/>
                  <a:pt x="154" y="310"/>
                  <a:pt x="160" y="317"/>
                </a:cubicBezTo>
                <a:cubicBezTo>
                  <a:pt x="165" y="325"/>
                  <a:pt x="172" y="332"/>
                  <a:pt x="180" y="340"/>
                </a:cubicBezTo>
                <a:cubicBezTo>
                  <a:pt x="190" y="350"/>
                  <a:pt x="199" y="358"/>
                  <a:pt x="207" y="364"/>
                </a:cubicBezTo>
                <a:cubicBezTo>
                  <a:pt x="215" y="370"/>
                  <a:pt x="223" y="374"/>
                  <a:pt x="229" y="376"/>
                </a:cubicBezTo>
                <a:cubicBezTo>
                  <a:pt x="236" y="379"/>
                  <a:pt x="242" y="379"/>
                  <a:pt x="248" y="378"/>
                </a:cubicBezTo>
                <a:cubicBezTo>
                  <a:pt x="253" y="376"/>
                  <a:pt x="259" y="373"/>
                  <a:pt x="264" y="368"/>
                </a:cubicBezTo>
                <a:cubicBezTo>
                  <a:pt x="268" y="364"/>
                  <a:pt x="270" y="360"/>
                  <a:pt x="272" y="355"/>
                </a:cubicBezTo>
                <a:cubicBezTo>
                  <a:pt x="274" y="351"/>
                  <a:pt x="275" y="347"/>
                  <a:pt x="274" y="342"/>
                </a:cubicBezTo>
                <a:cubicBezTo>
                  <a:pt x="274" y="338"/>
                  <a:pt x="273" y="333"/>
                  <a:pt x="271" y="329"/>
                </a:cubicBezTo>
                <a:cubicBezTo>
                  <a:pt x="269" y="324"/>
                  <a:pt x="267" y="319"/>
                  <a:pt x="264" y="314"/>
                </a:cubicBezTo>
                <a:cubicBezTo>
                  <a:pt x="261" y="310"/>
                  <a:pt x="257" y="305"/>
                  <a:pt x="253" y="300"/>
                </a:cubicBezTo>
                <a:cubicBezTo>
                  <a:pt x="248" y="295"/>
                  <a:pt x="243" y="290"/>
                  <a:pt x="238" y="285"/>
                </a:cubicBezTo>
                <a:close/>
                <a:moveTo>
                  <a:pt x="369" y="152"/>
                </a:moveTo>
                <a:cubicBezTo>
                  <a:pt x="379" y="162"/>
                  <a:pt x="388" y="173"/>
                  <a:pt x="395" y="183"/>
                </a:cubicBezTo>
                <a:cubicBezTo>
                  <a:pt x="402" y="193"/>
                  <a:pt x="407" y="203"/>
                  <a:pt x="409" y="213"/>
                </a:cubicBezTo>
                <a:cubicBezTo>
                  <a:pt x="411" y="223"/>
                  <a:pt x="411" y="233"/>
                  <a:pt x="408" y="243"/>
                </a:cubicBezTo>
                <a:cubicBezTo>
                  <a:pt x="406" y="252"/>
                  <a:pt x="400" y="261"/>
                  <a:pt x="391" y="270"/>
                </a:cubicBezTo>
                <a:cubicBezTo>
                  <a:pt x="382" y="279"/>
                  <a:pt x="373" y="285"/>
                  <a:pt x="364" y="287"/>
                </a:cubicBezTo>
                <a:cubicBezTo>
                  <a:pt x="356" y="290"/>
                  <a:pt x="346" y="290"/>
                  <a:pt x="337" y="288"/>
                </a:cubicBezTo>
                <a:cubicBezTo>
                  <a:pt x="327" y="286"/>
                  <a:pt x="318" y="281"/>
                  <a:pt x="308" y="274"/>
                </a:cubicBezTo>
                <a:cubicBezTo>
                  <a:pt x="297" y="267"/>
                  <a:pt x="287" y="258"/>
                  <a:pt x="275" y="246"/>
                </a:cubicBezTo>
                <a:cubicBezTo>
                  <a:pt x="265" y="236"/>
                  <a:pt x="256" y="226"/>
                  <a:pt x="250" y="215"/>
                </a:cubicBezTo>
                <a:cubicBezTo>
                  <a:pt x="243" y="205"/>
                  <a:pt x="238" y="195"/>
                  <a:pt x="235" y="185"/>
                </a:cubicBezTo>
                <a:cubicBezTo>
                  <a:pt x="233" y="175"/>
                  <a:pt x="233" y="165"/>
                  <a:pt x="236" y="156"/>
                </a:cubicBezTo>
                <a:cubicBezTo>
                  <a:pt x="239" y="146"/>
                  <a:pt x="245" y="137"/>
                  <a:pt x="254" y="128"/>
                </a:cubicBezTo>
                <a:cubicBezTo>
                  <a:pt x="262" y="119"/>
                  <a:pt x="271" y="114"/>
                  <a:pt x="280" y="111"/>
                </a:cubicBezTo>
                <a:cubicBezTo>
                  <a:pt x="289" y="108"/>
                  <a:pt x="298" y="108"/>
                  <a:pt x="307" y="110"/>
                </a:cubicBezTo>
                <a:cubicBezTo>
                  <a:pt x="317" y="112"/>
                  <a:pt x="327" y="117"/>
                  <a:pt x="337" y="124"/>
                </a:cubicBezTo>
                <a:cubicBezTo>
                  <a:pt x="347" y="131"/>
                  <a:pt x="358" y="141"/>
                  <a:pt x="369" y="152"/>
                </a:cubicBezTo>
                <a:close/>
                <a:moveTo>
                  <a:pt x="352" y="172"/>
                </a:moveTo>
                <a:cubicBezTo>
                  <a:pt x="345" y="165"/>
                  <a:pt x="338" y="159"/>
                  <a:pt x="333" y="154"/>
                </a:cubicBezTo>
                <a:cubicBezTo>
                  <a:pt x="327" y="149"/>
                  <a:pt x="321" y="145"/>
                  <a:pt x="316" y="142"/>
                </a:cubicBezTo>
                <a:cubicBezTo>
                  <a:pt x="311" y="139"/>
                  <a:pt x="306" y="136"/>
                  <a:pt x="302" y="135"/>
                </a:cubicBezTo>
                <a:cubicBezTo>
                  <a:pt x="297" y="133"/>
                  <a:pt x="293" y="133"/>
                  <a:pt x="289" y="133"/>
                </a:cubicBezTo>
                <a:cubicBezTo>
                  <a:pt x="285" y="133"/>
                  <a:pt x="281" y="134"/>
                  <a:pt x="278" y="136"/>
                </a:cubicBezTo>
                <a:cubicBezTo>
                  <a:pt x="274" y="138"/>
                  <a:pt x="271" y="140"/>
                  <a:pt x="267" y="144"/>
                </a:cubicBezTo>
                <a:cubicBezTo>
                  <a:pt x="261" y="150"/>
                  <a:pt x="258" y="156"/>
                  <a:pt x="257" y="162"/>
                </a:cubicBezTo>
                <a:cubicBezTo>
                  <a:pt x="256" y="169"/>
                  <a:pt x="257" y="176"/>
                  <a:pt x="260" y="183"/>
                </a:cubicBezTo>
                <a:cubicBezTo>
                  <a:pt x="263" y="190"/>
                  <a:pt x="267" y="197"/>
                  <a:pt x="273" y="204"/>
                </a:cubicBezTo>
                <a:cubicBezTo>
                  <a:pt x="278" y="212"/>
                  <a:pt x="285" y="219"/>
                  <a:pt x="293" y="227"/>
                </a:cubicBezTo>
                <a:cubicBezTo>
                  <a:pt x="303" y="237"/>
                  <a:pt x="312" y="245"/>
                  <a:pt x="320" y="251"/>
                </a:cubicBezTo>
                <a:cubicBezTo>
                  <a:pt x="328" y="257"/>
                  <a:pt x="336" y="261"/>
                  <a:pt x="343" y="263"/>
                </a:cubicBezTo>
                <a:cubicBezTo>
                  <a:pt x="349" y="266"/>
                  <a:pt x="355" y="266"/>
                  <a:pt x="361" y="264"/>
                </a:cubicBezTo>
                <a:cubicBezTo>
                  <a:pt x="367" y="263"/>
                  <a:pt x="372" y="260"/>
                  <a:pt x="377" y="255"/>
                </a:cubicBezTo>
                <a:cubicBezTo>
                  <a:pt x="381" y="251"/>
                  <a:pt x="384" y="247"/>
                  <a:pt x="385" y="242"/>
                </a:cubicBezTo>
                <a:cubicBezTo>
                  <a:pt x="387" y="238"/>
                  <a:pt x="388" y="234"/>
                  <a:pt x="388" y="229"/>
                </a:cubicBezTo>
                <a:cubicBezTo>
                  <a:pt x="387" y="225"/>
                  <a:pt x="386" y="220"/>
                  <a:pt x="384" y="216"/>
                </a:cubicBezTo>
                <a:cubicBezTo>
                  <a:pt x="383" y="211"/>
                  <a:pt x="380" y="206"/>
                  <a:pt x="377" y="201"/>
                </a:cubicBezTo>
                <a:cubicBezTo>
                  <a:pt x="374" y="196"/>
                  <a:pt x="370" y="192"/>
                  <a:pt x="366" y="187"/>
                </a:cubicBezTo>
                <a:cubicBezTo>
                  <a:pt x="361" y="182"/>
                  <a:pt x="357" y="177"/>
                  <a:pt x="352" y="172"/>
                </a:cubicBezTo>
                <a:close/>
                <a:moveTo>
                  <a:pt x="538" y="104"/>
                </a:moveTo>
                <a:cubicBezTo>
                  <a:pt x="539" y="105"/>
                  <a:pt x="540" y="106"/>
                  <a:pt x="541" y="107"/>
                </a:cubicBezTo>
                <a:cubicBezTo>
                  <a:pt x="542" y="108"/>
                  <a:pt x="542" y="110"/>
                  <a:pt x="543" y="110"/>
                </a:cubicBezTo>
                <a:cubicBezTo>
                  <a:pt x="543" y="111"/>
                  <a:pt x="543" y="112"/>
                  <a:pt x="543" y="113"/>
                </a:cubicBezTo>
                <a:cubicBezTo>
                  <a:pt x="543" y="114"/>
                  <a:pt x="542" y="115"/>
                  <a:pt x="542" y="115"/>
                </a:cubicBezTo>
                <a:lnTo>
                  <a:pt x="467" y="190"/>
                </a:lnTo>
                <a:cubicBezTo>
                  <a:pt x="466" y="191"/>
                  <a:pt x="465" y="192"/>
                  <a:pt x="464" y="193"/>
                </a:cubicBezTo>
                <a:cubicBezTo>
                  <a:pt x="463" y="193"/>
                  <a:pt x="462" y="193"/>
                  <a:pt x="461" y="193"/>
                </a:cubicBezTo>
                <a:cubicBezTo>
                  <a:pt x="459" y="193"/>
                  <a:pt x="458" y="193"/>
                  <a:pt x="457" y="192"/>
                </a:cubicBezTo>
                <a:cubicBezTo>
                  <a:pt x="456" y="191"/>
                  <a:pt x="454" y="190"/>
                  <a:pt x="453" y="189"/>
                </a:cubicBezTo>
                <a:cubicBezTo>
                  <a:pt x="451" y="187"/>
                  <a:pt x="450" y="186"/>
                  <a:pt x="449" y="185"/>
                </a:cubicBezTo>
                <a:cubicBezTo>
                  <a:pt x="448" y="184"/>
                  <a:pt x="448" y="182"/>
                  <a:pt x="447" y="181"/>
                </a:cubicBezTo>
                <a:cubicBezTo>
                  <a:pt x="447" y="180"/>
                  <a:pt x="446" y="179"/>
                  <a:pt x="446" y="177"/>
                </a:cubicBezTo>
                <a:cubicBezTo>
                  <a:pt x="446" y="176"/>
                  <a:pt x="446" y="175"/>
                  <a:pt x="446" y="173"/>
                </a:cubicBezTo>
                <a:lnTo>
                  <a:pt x="445" y="118"/>
                </a:lnTo>
                <a:cubicBezTo>
                  <a:pt x="445" y="105"/>
                  <a:pt x="444" y="94"/>
                  <a:pt x="443" y="85"/>
                </a:cubicBezTo>
                <a:cubicBezTo>
                  <a:pt x="441" y="76"/>
                  <a:pt x="440" y="69"/>
                  <a:pt x="437" y="63"/>
                </a:cubicBezTo>
                <a:cubicBezTo>
                  <a:pt x="435" y="56"/>
                  <a:pt x="433" y="51"/>
                  <a:pt x="430" y="47"/>
                </a:cubicBezTo>
                <a:cubicBezTo>
                  <a:pt x="427" y="43"/>
                  <a:pt x="424" y="39"/>
                  <a:pt x="421" y="36"/>
                </a:cubicBezTo>
                <a:cubicBezTo>
                  <a:pt x="418" y="33"/>
                  <a:pt x="415" y="31"/>
                  <a:pt x="411" y="29"/>
                </a:cubicBezTo>
                <a:cubicBezTo>
                  <a:pt x="408" y="28"/>
                  <a:pt x="404" y="27"/>
                  <a:pt x="400" y="27"/>
                </a:cubicBezTo>
                <a:cubicBezTo>
                  <a:pt x="396" y="27"/>
                  <a:pt x="392" y="27"/>
                  <a:pt x="388" y="29"/>
                </a:cubicBezTo>
                <a:cubicBezTo>
                  <a:pt x="384" y="31"/>
                  <a:pt x="380" y="34"/>
                  <a:pt x="376" y="37"/>
                </a:cubicBezTo>
                <a:cubicBezTo>
                  <a:pt x="372" y="42"/>
                  <a:pt x="368" y="46"/>
                  <a:pt x="366" y="51"/>
                </a:cubicBezTo>
                <a:cubicBezTo>
                  <a:pt x="364" y="56"/>
                  <a:pt x="362" y="60"/>
                  <a:pt x="361" y="64"/>
                </a:cubicBezTo>
                <a:cubicBezTo>
                  <a:pt x="359" y="68"/>
                  <a:pt x="359" y="72"/>
                  <a:pt x="358" y="75"/>
                </a:cubicBezTo>
                <a:cubicBezTo>
                  <a:pt x="357" y="77"/>
                  <a:pt x="357" y="79"/>
                  <a:pt x="356" y="80"/>
                </a:cubicBezTo>
                <a:cubicBezTo>
                  <a:pt x="355" y="81"/>
                  <a:pt x="355" y="81"/>
                  <a:pt x="354" y="81"/>
                </a:cubicBezTo>
                <a:cubicBezTo>
                  <a:pt x="353" y="81"/>
                  <a:pt x="353" y="81"/>
                  <a:pt x="352" y="81"/>
                </a:cubicBezTo>
                <a:cubicBezTo>
                  <a:pt x="351" y="80"/>
                  <a:pt x="350" y="80"/>
                  <a:pt x="349" y="79"/>
                </a:cubicBezTo>
                <a:cubicBezTo>
                  <a:pt x="347" y="78"/>
                  <a:pt x="346" y="77"/>
                  <a:pt x="345" y="75"/>
                </a:cubicBezTo>
                <a:cubicBezTo>
                  <a:pt x="343" y="74"/>
                  <a:pt x="343" y="73"/>
                  <a:pt x="342" y="72"/>
                </a:cubicBezTo>
                <a:cubicBezTo>
                  <a:pt x="341" y="72"/>
                  <a:pt x="341" y="71"/>
                  <a:pt x="340" y="70"/>
                </a:cubicBezTo>
                <a:cubicBezTo>
                  <a:pt x="340" y="69"/>
                  <a:pt x="340" y="69"/>
                  <a:pt x="339" y="68"/>
                </a:cubicBezTo>
                <a:cubicBezTo>
                  <a:pt x="339" y="67"/>
                  <a:pt x="339" y="66"/>
                  <a:pt x="339" y="64"/>
                </a:cubicBezTo>
                <a:cubicBezTo>
                  <a:pt x="339" y="63"/>
                  <a:pt x="340" y="60"/>
                  <a:pt x="341" y="57"/>
                </a:cubicBezTo>
                <a:cubicBezTo>
                  <a:pt x="341" y="54"/>
                  <a:pt x="343" y="50"/>
                  <a:pt x="345" y="46"/>
                </a:cubicBezTo>
                <a:cubicBezTo>
                  <a:pt x="347" y="41"/>
                  <a:pt x="349" y="37"/>
                  <a:pt x="352" y="32"/>
                </a:cubicBezTo>
                <a:cubicBezTo>
                  <a:pt x="355" y="28"/>
                  <a:pt x="358" y="23"/>
                  <a:pt x="362" y="19"/>
                </a:cubicBezTo>
                <a:cubicBezTo>
                  <a:pt x="369" y="12"/>
                  <a:pt x="376" y="8"/>
                  <a:pt x="382" y="5"/>
                </a:cubicBezTo>
                <a:cubicBezTo>
                  <a:pt x="389" y="1"/>
                  <a:pt x="396" y="0"/>
                  <a:pt x="402" y="0"/>
                </a:cubicBezTo>
                <a:cubicBezTo>
                  <a:pt x="409" y="0"/>
                  <a:pt x="415" y="1"/>
                  <a:pt x="421" y="4"/>
                </a:cubicBezTo>
                <a:cubicBezTo>
                  <a:pt x="427" y="6"/>
                  <a:pt x="432" y="10"/>
                  <a:pt x="437" y="15"/>
                </a:cubicBezTo>
                <a:cubicBezTo>
                  <a:pt x="441" y="19"/>
                  <a:pt x="445" y="24"/>
                  <a:pt x="449" y="29"/>
                </a:cubicBezTo>
                <a:cubicBezTo>
                  <a:pt x="452" y="34"/>
                  <a:pt x="455" y="41"/>
                  <a:pt x="458" y="48"/>
                </a:cubicBezTo>
                <a:cubicBezTo>
                  <a:pt x="460" y="56"/>
                  <a:pt x="462" y="65"/>
                  <a:pt x="464" y="75"/>
                </a:cubicBezTo>
                <a:cubicBezTo>
                  <a:pt x="465" y="86"/>
                  <a:pt x="466" y="100"/>
                  <a:pt x="466" y="115"/>
                </a:cubicBezTo>
                <a:lnTo>
                  <a:pt x="467" y="159"/>
                </a:lnTo>
                <a:lnTo>
                  <a:pt x="526" y="100"/>
                </a:lnTo>
                <a:cubicBezTo>
                  <a:pt x="527" y="100"/>
                  <a:pt x="527" y="99"/>
                  <a:pt x="528" y="99"/>
                </a:cubicBezTo>
                <a:cubicBezTo>
                  <a:pt x="529" y="99"/>
                  <a:pt x="530" y="99"/>
                  <a:pt x="531" y="99"/>
                </a:cubicBezTo>
                <a:cubicBezTo>
                  <a:pt x="532" y="99"/>
                  <a:pt x="533" y="100"/>
                  <a:pt x="534" y="101"/>
                </a:cubicBezTo>
                <a:cubicBezTo>
                  <a:pt x="535" y="101"/>
                  <a:pt x="537" y="102"/>
                  <a:pt x="538" y="10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69" name="Freeform 45"/>
          <p:cNvSpPr>
            <a:spLocks noEditPoints="1"/>
          </p:cNvSpPr>
          <p:nvPr/>
        </p:nvSpPr>
        <p:spPr bwMode="auto">
          <a:xfrm>
            <a:off x="5999742" y="5140325"/>
            <a:ext cx="315913" cy="323850"/>
          </a:xfrm>
          <a:custGeom>
            <a:avLst/>
            <a:gdLst/>
            <a:ahLst/>
            <a:cxnLst>
              <a:cxn ang="0">
                <a:pos x="203" y="459"/>
              </a:cxn>
              <a:cxn ang="0">
                <a:pos x="127" y="539"/>
              </a:cxn>
              <a:cxn ang="0">
                <a:pos x="118" y="540"/>
              </a:cxn>
              <a:cxn ang="0">
                <a:pos x="108" y="530"/>
              </a:cxn>
              <a:cxn ang="0">
                <a:pos x="106" y="466"/>
              </a:cxn>
              <a:cxn ang="0">
                <a:pos x="91" y="396"/>
              </a:cxn>
              <a:cxn ang="0">
                <a:pos x="61" y="375"/>
              </a:cxn>
              <a:cxn ang="0">
                <a:pos x="27" y="399"/>
              </a:cxn>
              <a:cxn ang="0">
                <a:pos x="16" y="429"/>
              </a:cxn>
              <a:cxn ang="0">
                <a:pos x="9" y="427"/>
              </a:cxn>
              <a:cxn ang="0">
                <a:pos x="1" y="419"/>
              </a:cxn>
              <a:cxn ang="0">
                <a:pos x="1" y="405"/>
              </a:cxn>
              <a:cxn ang="0">
                <a:pos x="23" y="367"/>
              </a:cxn>
              <a:cxn ang="0">
                <a:pos x="82" y="352"/>
              </a:cxn>
              <a:cxn ang="0">
                <a:pos x="118" y="396"/>
              </a:cxn>
              <a:cxn ang="0">
                <a:pos x="128" y="508"/>
              </a:cxn>
              <a:cxn ang="0">
                <a:pos x="192" y="448"/>
              </a:cxn>
              <a:cxn ang="0">
                <a:pos x="256" y="274"/>
              </a:cxn>
              <a:cxn ang="0">
                <a:pos x="295" y="365"/>
              </a:cxn>
              <a:cxn ang="0">
                <a:pos x="224" y="410"/>
              </a:cxn>
              <a:cxn ang="0">
                <a:pos x="136" y="338"/>
              </a:cxn>
              <a:cxn ang="0">
                <a:pos x="141" y="250"/>
              </a:cxn>
              <a:cxn ang="0">
                <a:pos x="224" y="246"/>
              </a:cxn>
              <a:cxn ang="0">
                <a:pos x="220" y="276"/>
              </a:cxn>
              <a:cxn ang="0">
                <a:pos x="176" y="255"/>
              </a:cxn>
              <a:cxn ang="0">
                <a:pos x="144" y="285"/>
              </a:cxn>
              <a:cxn ang="0">
                <a:pos x="180" y="349"/>
              </a:cxn>
              <a:cxn ang="0">
                <a:pos x="248" y="387"/>
              </a:cxn>
              <a:cxn ang="0">
                <a:pos x="275" y="351"/>
              </a:cxn>
              <a:cxn ang="0">
                <a:pos x="253" y="309"/>
              </a:cxn>
              <a:cxn ang="0">
                <a:pos x="395" y="192"/>
              </a:cxn>
              <a:cxn ang="0">
                <a:pos x="391" y="279"/>
              </a:cxn>
              <a:cxn ang="0">
                <a:pos x="308" y="283"/>
              </a:cxn>
              <a:cxn ang="0">
                <a:pos x="236" y="194"/>
              </a:cxn>
              <a:cxn ang="0">
                <a:pos x="280" y="120"/>
              </a:cxn>
              <a:cxn ang="0">
                <a:pos x="369" y="161"/>
              </a:cxn>
              <a:cxn ang="0">
                <a:pos x="316" y="151"/>
              </a:cxn>
              <a:cxn ang="0">
                <a:pos x="278" y="145"/>
              </a:cxn>
              <a:cxn ang="0">
                <a:pos x="260" y="192"/>
              </a:cxn>
              <a:cxn ang="0">
                <a:pos x="320" y="260"/>
              </a:cxn>
              <a:cxn ang="0">
                <a:pos x="377" y="264"/>
              </a:cxn>
              <a:cxn ang="0">
                <a:pos x="385" y="225"/>
              </a:cxn>
              <a:cxn ang="0">
                <a:pos x="352" y="181"/>
              </a:cxn>
              <a:cxn ang="0">
                <a:pos x="516" y="87"/>
              </a:cxn>
              <a:cxn ang="0">
                <a:pos x="531" y="133"/>
              </a:cxn>
              <a:cxn ang="0">
                <a:pos x="524" y="144"/>
              </a:cxn>
              <a:cxn ang="0">
                <a:pos x="513" y="150"/>
              </a:cxn>
              <a:cxn ang="0">
                <a:pos x="427" y="176"/>
              </a:cxn>
              <a:cxn ang="0">
                <a:pos x="419" y="177"/>
              </a:cxn>
              <a:cxn ang="0">
                <a:pos x="409" y="166"/>
              </a:cxn>
              <a:cxn ang="0">
                <a:pos x="372" y="28"/>
              </a:cxn>
              <a:cxn ang="0">
                <a:pos x="377" y="17"/>
              </a:cxn>
              <a:cxn ang="0">
                <a:pos x="393" y="2"/>
              </a:cxn>
              <a:cxn ang="0">
                <a:pos x="486" y="88"/>
              </a:cxn>
              <a:cxn ang="0">
                <a:pos x="513" y="76"/>
              </a:cxn>
              <a:cxn ang="0">
                <a:pos x="424" y="150"/>
              </a:cxn>
            </a:cxnLst>
            <a:rect l="0" t="0" r="r" b="b"/>
            <a:pathLst>
              <a:path w="531" h="542">
                <a:moveTo>
                  <a:pt x="199" y="452"/>
                </a:moveTo>
                <a:cubicBezTo>
                  <a:pt x="200" y="453"/>
                  <a:pt x="201" y="455"/>
                  <a:pt x="202" y="456"/>
                </a:cubicBezTo>
                <a:cubicBezTo>
                  <a:pt x="202" y="457"/>
                  <a:pt x="203" y="458"/>
                  <a:pt x="203" y="459"/>
                </a:cubicBezTo>
                <a:cubicBezTo>
                  <a:pt x="204" y="460"/>
                  <a:pt x="204" y="461"/>
                  <a:pt x="204" y="462"/>
                </a:cubicBezTo>
                <a:cubicBezTo>
                  <a:pt x="203" y="462"/>
                  <a:pt x="203" y="463"/>
                  <a:pt x="202" y="464"/>
                </a:cubicBezTo>
                <a:lnTo>
                  <a:pt x="127" y="539"/>
                </a:lnTo>
                <a:cubicBezTo>
                  <a:pt x="126" y="540"/>
                  <a:pt x="125" y="541"/>
                  <a:pt x="124" y="541"/>
                </a:cubicBezTo>
                <a:cubicBezTo>
                  <a:pt x="123" y="542"/>
                  <a:pt x="122" y="542"/>
                  <a:pt x="121" y="542"/>
                </a:cubicBezTo>
                <a:cubicBezTo>
                  <a:pt x="120" y="542"/>
                  <a:pt x="119" y="541"/>
                  <a:pt x="118" y="540"/>
                </a:cubicBezTo>
                <a:cubicBezTo>
                  <a:pt x="116" y="540"/>
                  <a:pt x="115" y="539"/>
                  <a:pt x="113" y="537"/>
                </a:cubicBezTo>
                <a:cubicBezTo>
                  <a:pt x="112" y="536"/>
                  <a:pt x="111" y="534"/>
                  <a:pt x="110" y="533"/>
                </a:cubicBezTo>
                <a:cubicBezTo>
                  <a:pt x="109" y="532"/>
                  <a:pt x="108" y="531"/>
                  <a:pt x="108" y="530"/>
                </a:cubicBezTo>
                <a:cubicBezTo>
                  <a:pt x="107" y="528"/>
                  <a:pt x="107" y="527"/>
                  <a:pt x="107" y="526"/>
                </a:cubicBezTo>
                <a:cubicBezTo>
                  <a:pt x="107" y="525"/>
                  <a:pt x="106" y="523"/>
                  <a:pt x="106" y="521"/>
                </a:cubicBezTo>
                <a:lnTo>
                  <a:pt x="106" y="466"/>
                </a:lnTo>
                <a:cubicBezTo>
                  <a:pt x="105" y="453"/>
                  <a:pt x="105" y="443"/>
                  <a:pt x="103" y="434"/>
                </a:cubicBezTo>
                <a:cubicBezTo>
                  <a:pt x="102" y="425"/>
                  <a:pt x="100" y="417"/>
                  <a:pt x="98" y="411"/>
                </a:cubicBezTo>
                <a:cubicBezTo>
                  <a:pt x="96" y="405"/>
                  <a:pt x="94" y="400"/>
                  <a:pt x="91" y="396"/>
                </a:cubicBezTo>
                <a:cubicBezTo>
                  <a:pt x="88" y="391"/>
                  <a:pt x="85" y="388"/>
                  <a:pt x="82" y="385"/>
                </a:cubicBezTo>
                <a:cubicBezTo>
                  <a:pt x="79" y="382"/>
                  <a:pt x="76" y="380"/>
                  <a:pt x="72" y="378"/>
                </a:cubicBezTo>
                <a:cubicBezTo>
                  <a:pt x="68" y="376"/>
                  <a:pt x="64" y="375"/>
                  <a:pt x="61" y="375"/>
                </a:cubicBezTo>
                <a:cubicBezTo>
                  <a:pt x="57" y="375"/>
                  <a:pt x="53" y="376"/>
                  <a:pt x="48" y="378"/>
                </a:cubicBezTo>
                <a:cubicBezTo>
                  <a:pt x="44" y="379"/>
                  <a:pt x="40" y="382"/>
                  <a:pt x="37" y="386"/>
                </a:cubicBezTo>
                <a:cubicBezTo>
                  <a:pt x="32" y="390"/>
                  <a:pt x="29" y="395"/>
                  <a:pt x="27" y="399"/>
                </a:cubicBezTo>
                <a:cubicBezTo>
                  <a:pt x="24" y="404"/>
                  <a:pt x="23" y="408"/>
                  <a:pt x="21" y="412"/>
                </a:cubicBezTo>
                <a:cubicBezTo>
                  <a:pt x="20" y="416"/>
                  <a:pt x="19" y="420"/>
                  <a:pt x="19" y="423"/>
                </a:cubicBezTo>
                <a:cubicBezTo>
                  <a:pt x="18" y="426"/>
                  <a:pt x="17" y="428"/>
                  <a:pt x="16" y="429"/>
                </a:cubicBezTo>
                <a:cubicBezTo>
                  <a:pt x="16" y="429"/>
                  <a:pt x="15" y="429"/>
                  <a:pt x="15" y="430"/>
                </a:cubicBezTo>
                <a:cubicBezTo>
                  <a:pt x="14" y="430"/>
                  <a:pt x="13" y="430"/>
                  <a:pt x="12" y="429"/>
                </a:cubicBezTo>
                <a:cubicBezTo>
                  <a:pt x="11" y="429"/>
                  <a:pt x="10" y="428"/>
                  <a:pt x="9" y="427"/>
                </a:cubicBezTo>
                <a:cubicBezTo>
                  <a:pt x="8" y="426"/>
                  <a:pt x="7" y="425"/>
                  <a:pt x="5" y="424"/>
                </a:cubicBezTo>
                <a:cubicBezTo>
                  <a:pt x="4" y="423"/>
                  <a:pt x="3" y="422"/>
                  <a:pt x="3" y="421"/>
                </a:cubicBezTo>
                <a:cubicBezTo>
                  <a:pt x="2" y="420"/>
                  <a:pt x="1" y="419"/>
                  <a:pt x="1" y="419"/>
                </a:cubicBezTo>
                <a:cubicBezTo>
                  <a:pt x="1" y="418"/>
                  <a:pt x="0" y="417"/>
                  <a:pt x="0" y="416"/>
                </a:cubicBezTo>
                <a:cubicBezTo>
                  <a:pt x="0" y="416"/>
                  <a:pt x="0" y="414"/>
                  <a:pt x="0" y="413"/>
                </a:cubicBezTo>
                <a:cubicBezTo>
                  <a:pt x="0" y="411"/>
                  <a:pt x="0" y="409"/>
                  <a:pt x="1" y="405"/>
                </a:cubicBezTo>
                <a:cubicBezTo>
                  <a:pt x="2" y="402"/>
                  <a:pt x="3" y="398"/>
                  <a:pt x="5" y="394"/>
                </a:cubicBezTo>
                <a:cubicBezTo>
                  <a:pt x="7" y="390"/>
                  <a:pt x="10" y="385"/>
                  <a:pt x="13" y="381"/>
                </a:cubicBezTo>
                <a:cubicBezTo>
                  <a:pt x="15" y="376"/>
                  <a:pt x="19" y="372"/>
                  <a:pt x="23" y="367"/>
                </a:cubicBezTo>
                <a:cubicBezTo>
                  <a:pt x="30" y="361"/>
                  <a:pt x="36" y="356"/>
                  <a:pt x="43" y="353"/>
                </a:cubicBezTo>
                <a:cubicBezTo>
                  <a:pt x="50" y="350"/>
                  <a:pt x="57" y="348"/>
                  <a:pt x="63" y="348"/>
                </a:cubicBezTo>
                <a:cubicBezTo>
                  <a:pt x="69" y="348"/>
                  <a:pt x="76" y="350"/>
                  <a:pt x="82" y="352"/>
                </a:cubicBezTo>
                <a:cubicBezTo>
                  <a:pt x="87" y="355"/>
                  <a:pt x="93" y="359"/>
                  <a:pt x="98" y="363"/>
                </a:cubicBezTo>
                <a:cubicBezTo>
                  <a:pt x="102" y="368"/>
                  <a:pt x="106" y="373"/>
                  <a:pt x="109" y="378"/>
                </a:cubicBezTo>
                <a:cubicBezTo>
                  <a:pt x="113" y="383"/>
                  <a:pt x="116" y="389"/>
                  <a:pt x="118" y="396"/>
                </a:cubicBezTo>
                <a:cubicBezTo>
                  <a:pt x="121" y="404"/>
                  <a:pt x="123" y="413"/>
                  <a:pt x="124" y="424"/>
                </a:cubicBezTo>
                <a:cubicBezTo>
                  <a:pt x="126" y="435"/>
                  <a:pt x="127" y="448"/>
                  <a:pt x="127" y="464"/>
                </a:cubicBezTo>
                <a:lnTo>
                  <a:pt x="128" y="508"/>
                </a:lnTo>
                <a:lnTo>
                  <a:pt x="187" y="449"/>
                </a:lnTo>
                <a:cubicBezTo>
                  <a:pt x="187" y="448"/>
                  <a:pt x="188" y="448"/>
                  <a:pt x="189" y="447"/>
                </a:cubicBezTo>
                <a:cubicBezTo>
                  <a:pt x="190" y="447"/>
                  <a:pt x="191" y="447"/>
                  <a:pt x="192" y="448"/>
                </a:cubicBezTo>
                <a:cubicBezTo>
                  <a:pt x="193" y="448"/>
                  <a:pt x="194" y="448"/>
                  <a:pt x="195" y="449"/>
                </a:cubicBezTo>
                <a:cubicBezTo>
                  <a:pt x="196" y="450"/>
                  <a:pt x="197" y="451"/>
                  <a:pt x="199" y="452"/>
                </a:cubicBezTo>
                <a:close/>
                <a:moveTo>
                  <a:pt x="256" y="274"/>
                </a:moveTo>
                <a:cubicBezTo>
                  <a:pt x="266" y="284"/>
                  <a:pt x="275" y="295"/>
                  <a:pt x="282" y="305"/>
                </a:cubicBezTo>
                <a:cubicBezTo>
                  <a:pt x="289" y="315"/>
                  <a:pt x="293" y="325"/>
                  <a:pt x="296" y="335"/>
                </a:cubicBezTo>
                <a:cubicBezTo>
                  <a:pt x="298" y="345"/>
                  <a:pt x="298" y="355"/>
                  <a:pt x="295" y="365"/>
                </a:cubicBezTo>
                <a:cubicBezTo>
                  <a:pt x="293" y="374"/>
                  <a:pt x="287" y="384"/>
                  <a:pt x="278" y="393"/>
                </a:cubicBezTo>
                <a:cubicBezTo>
                  <a:pt x="269" y="401"/>
                  <a:pt x="260" y="407"/>
                  <a:pt x="251" y="410"/>
                </a:cubicBezTo>
                <a:cubicBezTo>
                  <a:pt x="243" y="412"/>
                  <a:pt x="233" y="413"/>
                  <a:pt x="224" y="410"/>
                </a:cubicBezTo>
                <a:cubicBezTo>
                  <a:pt x="214" y="408"/>
                  <a:pt x="205" y="403"/>
                  <a:pt x="194" y="396"/>
                </a:cubicBezTo>
                <a:cubicBezTo>
                  <a:pt x="184" y="389"/>
                  <a:pt x="174" y="380"/>
                  <a:pt x="162" y="369"/>
                </a:cubicBezTo>
                <a:cubicBezTo>
                  <a:pt x="152" y="358"/>
                  <a:pt x="143" y="348"/>
                  <a:pt x="136" y="338"/>
                </a:cubicBezTo>
                <a:cubicBezTo>
                  <a:pt x="129" y="327"/>
                  <a:pt x="125" y="317"/>
                  <a:pt x="122" y="307"/>
                </a:cubicBezTo>
                <a:cubicBezTo>
                  <a:pt x="120" y="297"/>
                  <a:pt x="120" y="287"/>
                  <a:pt x="123" y="278"/>
                </a:cubicBezTo>
                <a:cubicBezTo>
                  <a:pt x="126" y="268"/>
                  <a:pt x="132" y="259"/>
                  <a:pt x="141" y="250"/>
                </a:cubicBezTo>
                <a:cubicBezTo>
                  <a:pt x="149" y="241"/>
                  <a:pt x="158" y="236"/>
                  <a:pt x="167" y="233"/>
                </a:cubicBezTo>
                <a:cubicBezTo>
                  <a:pt x="176" y="230"/>
                  <a:pt x="185" y="230"/>
                  <a:pt x="194" y="232"/>
                </a:cubicBezTo>
                <a:cubicBezTo>
                  <a:pt x="204" y="235"/>
                  <a:pt x="214" y="239"/>
                  <a:pt x="224" y="246"/>
                </a:cubicBezTo>
                <a:cubicBezTo>
                  <a:pt x="234" y="254"/>
                  <a:pt x="245" y="263"/>
                  <a:pt x="256" y="274"/>
                </a:cubicBezTo>
                <a:close/>
                <a:moveTo>
                  <a:pt x="239" y="294"/>
                </a:moveTo>
                <a:cubicBezTo>
                  <a:pt x="232" y="287"/>
                  <a:pt x="225" y="281"/>
                  <a:pt x="220" y="276"/>
                </a:cubicBezTo>
                <a:cubicBezTo>
                  <a:pt x="214" y="271"/>
                  <a:pt x="208" y="267"/>
                  <a:pt x="203" y="264"/>
                </a:cubicBezTo>
                <a:cubicBezTo>
                  <a:pt x="198" y="261"/>
                  <a:pt x="193" y="259"/>
                  <a:pt x="189" y="257"/>
                </a:cubicBezTo>
                <a:cubicBezTo>
                  <a:pt x="184" y="256"/>
                  <a:pt x="180" y="255"/>
                  <a:pt x="176" y="255"/>
                </a:cubicBezTo>
                <a:cubicBezTo>
                  <a:pt x="172" y="255"/>
                  <a:pt x="168" y="256"/>
                  <a:pt x="165" y="258"/>
                </a:cubicBezTo>
                <a:cubicBezTo>
                  <a:pt x="161" y="260"/>
                  <a:pt x="158" y="263"/>
                  <a:pt x="154" y="266"/>
                </a:cubicBezTo>
                <a:cubicBezTo>
                  <a:pt x="148" y="272"/>
                  <a:pt x="145" y="278"/>
                  <a:pt x="144" y="285"/>
                </a:cubicBezTo>
                <a:cubicBezTo>
                  <a:pt x="143" y="291"/>
                  <a:pt x="144" y="298"/>
                  <a:pt x="147" y="305"/>
                </a:cubicBezTo>
                <a:cubicBezTo>
                  <a:pt x="150" y="312"/>
                  <a:pt x="154" y="319"/>
                  <a:pt x="160" y="326"/>
                </a:cubicBezTo>
                <a:cubicBezTo>
                  <a:pt x="165" y="334"/>
                  <a:pt x="172" y="341"/>
                  <a:pt x="180" y="349"/>
                </a:cubicBezTo>
                <a:cubicBezTo>
                  <a:pt x="190" y="359"/>
                  <a:pt x="199" y="367"/>
                  <a:pt x="207" y="373"/>
                </a:cubicBezTo>
                <a:cubicBezTo>
                  <a:pt x="215" y="379"/>
                  <a:pt x="223" y="383"/>
                  <a:pt x="229" y="385"/>
                </a:cubicBezTo>
                <a:cubicBezTo>
                  <a:pt x="236" y="388"/>
                  <a:pt x="242" y="388"/>
                  <a:pt x="248" y="387"/>
                </a:cubicBezTo>
                <a:cubicBezTo>
                  <a:pt x="253" y="385"/>
                  <a:pt x="259" y="382"/>
                  <a:pt x="264" y="377"/>
                </a:cubicBezTo>
                <a:cubicBezTo>
                  <a:pt x="268" y="373"/>
                  <a:pt x="271" y="369"/>
                  <a:pt x="272" y="364"/>
                </a:cubicBezTo>
                <a:cubicBezTo>
                  <a:pt x="274" y="360"/>
                  <a:pt x="275" y="356"/>
                  <a:pt x="275" y="351"/>
                </a:cubicBezTo>
                <a:cubicBezTo>
                  <a:pt x="274" y="347"/>
                  <a:pt x="273" y="342"/>
                  <a:pt x="271" y="338"/>
                </a:cubicBezTo>
                <a:cubicBezTo>
                  <a:pt x="270" y="333"/>
                  <a:pt x="267" y="328"/>
                  <a:pt x="264" y="323"/>
                </a:cubicBezTo>
                <a:cubicBezTo>
                  <a:pt x="261" y="319"/>
                  <a:pt x="257" y="314"/>
                  <a:pt x="253" y="309"/>
                </a:cubicBezTo>
                <a:cubicBezTo>
                  <a:pt x="248" y="304"/>
                  <a:pt x="244" y="299"/>
                  <a:pt x="239" y="294"/>
                </a:cubicBezTo>
                <a:close/>
                <a:moveTo>
                  <a:pt x="369" y="161"/>
                </a:moveTo>
                <a:cubicBezTo>
                  <a:pt x="379" y="171"/>
                  <a:pt x="388" y="182"/>
                  <a:pt x="395" y="192"/>
                </a:cubicBezTo>
                <a:cubicBezTo>
                  <a:pt x="402" y="202"/>
                  <a:pt x="407" y="212"/>
                  <a:pt x="409" y="222"/>
                </a:cubicBezTo>
                <a:cubicBezTo>
                  <a:pt x="411" y="232"/>
                  <a:pt x="411" y="242"/>
                  <a:pt x="408" y="252"/>
                </a:cubicBezTo>
                <a:cubicBezTo>
                  <a:pt x="406" y="261"/>
                  <a:pt x="400" y="270"/>
                  <a:pt x="391" y="279"/>
                </a:cubicBezTo>
                <a:cubicBezTo>
                  <a:pt x="382" y="288"/>
                  <a:pt x="373" y="294"/>
                  <a:pt x="365" y="296"/>
                </a:cubicBezTo>
                <a:cubicBezTo>
                  <a:pt x="356" y="299"/>
                  <a:pt x="347" y="299"/>
                  <a:pt x="337" y="297"/>
                </a:cubicBezTo>
                <a:cubicBezTo>
                  <a:pt x="328" y="295"/>
                  <a:pt x="318" y="290"/>
                  <a:pt x="308" y="283"/>
                </a:cubicBezTo>
                <a:cubicBezTo>
                  <a:pt x="297" y="276"/>
                  <a:pt x="287" y="267"/>
                  <a:pt x="276" y="255"/>
                </a:cubicBezTo>
                <a:cubicBezTo>
                  <a:pt x="265" y="245"/>
                  <a:pt x="257" y="235"/>
                  <a:pt x="250" y="224"/>
                </a:cubicBezTo>
                <a:cubicBezTo>
                  <a:pt x="243" y="214"/>
                  <a:pt x="238" y="204"/>
                  <a:pt x="236" y="194"/>
                </a:cubicBezTo>
                <a:cubicBezTo>
                  <a:pt x="233" y="184"/>
                  <a:pt x="233" y="174"/>
                  <a:pt x="236" y="165"/>
                </a:cubicBezTo>
                <a:cubicBezTo>
                  <a:pt x="239" y="155"/>
                  <a:pt x="245" y="146"/>
                  <a:pt x="254" y="137"/>
                </a:cubicBezTo>
                <a:cubicBezTo>
                  <a:pt x="262" y="128"/>
                  <a:pt x="271" y="123"/>
                  <a:pt x="280" y="120"/>
                </a:cubicBezTo>
                <a:cubicBezTo>
                  <a:pt x="289" y="117"/>
                  <a:pt x="298" y="117"/>
                  <a:pt x="307" y="119"/>
                </a:cubicBezTo>
                <a:cubicBezTo>
                  <a:pt x="317" y="121"/>
                  <a:pt x="327" y="126"/>
                  <a:pt x="337" y="133"/>
                </a:cubicBezTo>
                <a:cubicBezTo>
                  <a:pt x="347" y="140"/>
                  <a:pt x="358" y="150"/>
                  <a:pt x="369" y="161"/>
                </a:cubicBezTo>
                <a:close/>
                <a:moveTo>
                  <a:pt x="352" y="181"/>
                </a:moveTo>
                <a:cubicBezTo>
                  <a:pt x="345" y="174"/>
                  <a:pt x="339" y="168"/>
                  <a:pt x="333" y="163"/>
                </a:cubicBezTo>
                <a:cubicBezTo>
                  <a:pt x="327" y="158"/>
                  <a:pt x="321" y="154"/>
                  <a:pt x="316" y="151"/>
                </a:cubicBezTo>
                <a:cubicBezTo>
                  <a:pt x="311" y="148"/>
                  <a:pt x="306" y="145"/>
                  <a:pt x="302" y="144"/>
                </a:cubicBezTo>
                <a:cubicBezTo>
                  <a:pt x="297" y="142"/>
                  <a:pt x="293" y="142"/>
                  <a:pt x="289" y="142"/>
                </a:cubicBezTo>
                <a:cubicBezTo>
                  <a:pt x="285" y="142"/>
                  <a:pt x="281" y="143"/>
                  <a:pt x="278" y="145"/>
                </a:cubicBezTo>
                <a:cubicBezTo>
                  <a:pt x="274" y="147"/>
                  <a:pt x="271" y="149"/>
                  <a:pt x="267" y="153"/>
                </a:cubicBezTo>
                <a:cubicBezTo>
                  <a:pt x="261" y="159"/>
                  <a:pt x="258" y="165"/>
                  <a:pt x="257" y="171"/>
                </a:cubicBezTo>
                <a:cubicBezTo>
                  <a:pt x="256" y="178"/>
                  <a:pt x="257" y="185"/>
                  <a:pt x="260" y="192"/>
                </a:cubicBezTo>
                <a:cubicBezTo>
                  <a:pt x="263" y="199"/>
                  <a:pt x="267" y="206"/>
                  <a:pt x="273" y="213"/>
                </a:cubicBezTo>
                <a:cubicBezTo>
                  <a:pt x="279" y="221"/>
                  <a:pt x="285" y="228"/>
                  <a:pt x="293" y="236"/>
                </a:cubicBezTo>
                <a:cubicBezTo>
                  <a:pt x="303" y="246"/>
                  <a:pt x="312" y="254"/>
                  <a:pt x="320" y="260"/>
                </a:cubicBezTo>
                <a:cubicBezTo>
                  <a:pt x="328" y="266"/>
                  <a:pt x="336" y="270"/>
                  <a:pt x="343" y="272"/>
                </a:cubicBezTo>
                <a:cubicBezTo>
                  <a:pt x="349" y="275"/>
                  <a:pt x="356" y="275"/>
                  <a:pt x="361" y="273"/>
                </a:cubicBezTo>
                <a:cubicBezTo>
                  <a:pt x="367" y="272"/>
                  <a:pt x="372" y="269"/>
                  <a:pt x="377" y="264"/>
                </a:cubicBezTo>
                <a:cubicBezTo>
                  <a:pt x="381" y="260"/>
                  <a:pt x="384" y="256"/>
                  <a:pt x="385" y="251"/>
                </a:cubicBezTo>
                <a:cubicBezTo>
                  <a:pt x="387" y="247"/>
                  <a:pt x="388" y="243"/>
                  <a:pt x="388" y="238"/>
                </a:cubicBezTo>
                <a:cubicBezTo>
                  <a:pt x="387" y="234"/>
                  <a:pt x="386" y="229"/>
                  <a:pt x="385" y="225"/>
                </a:cubicBezTo>
                <a:cubicBezTo>
                  <a:pt x="383" y="220"/>
                  <a:pt x="380" y="215"/>
                  <a:pt x="377" y="210"/>
                </a:cubicBezTo>
                <a:cubicBezTo>
                  <a:pt x="374" y="205"/>
                  <a:pt x="370" y="201"/>
                  <a:pt x="366" y="196"/>
                </a:cubicBezTo>
                <a:cubicBezTo>
                  <a:pt x="361" y="191"/>
                  <a:pt x="357" y="186"/>
                  <a:pt x="352" y="181"/>
                </a:cubicBezTo>
                <a:close/>
                <a:moveTo>
                  <a:pt x="513" y="76"/>
                </a:moveTo>
                <a:cubicBezTo>
                  <a:pt x="515" y="78"/>
                  <a:pt x="517" y="81"/>
                  <a:pt x="517" y="83"/>
                </a:cubicBezTo>
                <a:cubicBezTo>
                  <a:pt x="518" y="85"/>
                  <a:pt x="518" y="86"/>
                  <a:pt x="516" y="87"/>
                </a:cubicBezTo>
                <a:lnTo>
                  <a:pt x="501" y="103"/>
                </a:lnTo>
                <a:lnTo>
                  <a:pt x="530" y="131"/>
                </a:lnTo>
                <a:cubicBezTo>
                  <a:pt x="530" y="132"/>
                  <a:pt x="530" y="133"/>
                  <a:pt x="531" y="133"/>
                </a:cubicBezTo>
                <a:cubicBezTo>
                  <a:pt x="531" y="134"/>
                  <a:pt x="530" y="135"/>
                  <a:pt x="530" y="136"/>
                </a:cubicBezTo>
                <a:cubicBezTo>
                  <a:pt x="530" y="137"/>
                  <a:pt x="529" y="138"/>
                  <a:pt x="528" y="139"/>
                </a:cubicBezTo>
                <a:cubicBezTo>
                  <a:pt x="527" y="140"/>
                  <a:pt x="525" y="142"/>
                  <a:pt x="524" y="144"/>
                </a:cubicBezTo>
                <a:cubicBezTo>
                  <a:pt x="522" y="146"/>
                  <a:pt x="520" y="147"/>
                  <a:pt x="519" y="148"/>
                </a:cubicBezTo>
                <a:cubicBezTo>
                  <a:pt x="518" y="149"/>
                  <a:pt x="517" y="150"/>
                  <a:pt x="516" y="150"/>
                </a:cubicBezTo>
                <a:cubicBezTo>
                  <a:pt x="515" y="150"/>
                  <a:pt x="514" y="151"/>
                  <a:pt x="513" y="150"/>
                </a:cubicBezTo>
                <a:cubicBezTo>
                  <a:pt x="513" y="150"/>
                  <a:pt x="512" y="150"/>
                  <a:pt x="512" y="149"/>
                </a:cubicBezTo>
                <a:lnTo>
                  <a:pt x="483" y="121"/>
                </a:lnTo>
                <a:lnTo>
                  <a:pt x="427" y="176"/>
                </a:lnTo>
                <a:cubicBezTo>
                  <a:pt x="427" y="177"/>
                  <a:pt x="426" y="178"/>
                  <a:pt x="425" y="178"/>
                </a:cubicBezTo>
                <a:cubicBezTo>
                  <a:pt x="424" y="179"/>
                  <a:pt x="423" y="179"/>
                  <a:pt x="422" y="179"/>
                </a:cubicBezTo>
                <a:cubicBezTo>
                  <a:pt x="421" y="178"/>
                  <a:pt x="420" y="178"/>
                  <a:pt x="419" y="177"/>
                </a:cubicBezTo>
                <a:cubicBezTo>
                  <a:pt x="418" y="176"/>
                  <a:pt x="416" y="175"/>
                  <a:pt x="415" y="173"/>
                </a:cubicBezTo>
                <a:cubicBezTo>
                  <a:pt x="413" y="172"/>
                  <a:pt x="412" y="171"/>
                  <a:pt x="411" y="170"/>
                </a:cubicBezTo>
                <a:cubicBezTo>
                  <a:pt x="410" y="168"/>
                  <a:pt x="409" y="167"/>
                  <a:pt x="409" y="166"/>
                </a:cubicBezTo>
                <a:cubicBezTo>
                  <a:pt x="408" y="165"/>
                  <a:pt x="407" y="164"/>
                  <a:pt x="407" y="163"/>
                </a:cubicBezTo>
                <a:cubicBezTo>
                  <a:pt x="407" y="162"/>
                  <a:pt x="406" y="160"/>
                  <a:pt x="406" y="159"/>
                </a:cubicBezTo>
                <a:lnTo>
                  <a:pt x="372" y="28"/>
                </a:lnTo>
                <a:cubicBezTo>
                  <a:pt x="371" y="27"/>
                  <a:pt x="371" y="26"/>
                  <a:pt x="372" y="25"/>
                </a:cubicBezTo>
                <a:cubicBezTo>
                  <a:pt x="372" y="24"/>
                  <a:pt x="372" y="23"/>
                  <a:pt x="373" y="21"/>
                </a:cubicBezTo>
                <a:cubicBezTo>
                  <a:pt x="374" y="20"/>
                  <a:pt x="375" y="19"/>
                  <a:pt x="377" y="17"/>
                </a:cubicBezTo>
                <a:cubicBezTo>
                  <a:pt x="378" y="15"/>
                  <a:pt x="380" y="13"/>
                  <a:pt x="382" y="11"/>
                </a:cubicBezTo>
                <a:cubicBezTo>
                  <a:pt x="384" y="9"/>
                  <a:pt x="387" y="7"/>
                  <a:pt x="388" y="5"/>
                </a:cubicBezTo>
                <a:cubicBezTo>
                  <a:pt x="390" y="4"/>
                  <a:pt x="392" y="3"/>
                  <a:pt x="393" y="2"/>
                </a:cubicBezTo>
                <a:cubicBezTo>
                  <a:pt x="395" y="1"/>
                  <a:pt x="396" y="1"/>
                  <a:pt x="397" y="0"/>
                </a:cubicBezTo>
                <a:cubicBezTo>
                  <a:pt x="398" y="0"/>
                  <a:pt x="399" y="1"/>
                  <a:pt x="399" y="1"/>
                </a:cubicBezTo>
                <a:lnTo>
                  <a:pt x="486" y="88"/>
                </a:lnTo>
                <a:lnTo>
                  <a:pt x="501" y="73"/>
                </a:lnTo>
                <a:cubicBezTo>
                  <a:pt x="503" y="71"/>
                  <a:pt x="504" y="71"/>
                  <a:pt x="506" y="72"/>
                </a:cubicBezTo>
                <a:cubicBezTo>
                  <a:pt x="508" y="72"/>
                  <a:pt x="510" y="74"/>
                  <a:pt x="513" y="76"/>
                </a:cubicBezTo>
                <a:close/>
                <a:moveTo>
                  <a:pt x="394" y="31"/>
                </a:moveTo>
                <a:lnTo>
                  <a:pt x="393" y="32"/>
                </a:lnTo>
                <a:lnTo>
                  <a:pt x="424" y="150"/>
                </a:lnTo>
                <a:lnTo>
                  <a:pt x="468" y="106"/>
                </a:lnTo>
                <a:lnTo>
                  <a:pt x="394" y="31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0" name="Freeform 46"/>
          <p:cNvSpPr>
            <a:spLocks noEditPoints="1"/>
          </p:cNvSpPr>
          <p:nvPr/>
        </p:nvSpPr>
        <p:spPr bwMode="auto">
          <a:xfrm>
            <a:off x="6731579" y="5137150"/>
            <a:ext cx="314325" cy="327025"/>
          </a:xfrm>
          <a:custGeom>
            <a:avLst/>
            <a:gdLst/>
            <a:ahLst/>
            <a:cxnLst>
              <a:cxn ang="0">
                <a:pos x="203" y="466"/>
              </a:cxn>
              <a:cxn ang="0">
                <a:pos x="127" y="546"/>
              </a:cxn>
              <a:cxn ang="0">
                <a:pos x="118" y="547"/>
              </a:cxn>
              <a:cxn ang="0">
                <a:pos x="108" y="537"/>
              </a:cxn>
              <a:cxn ang="0">
                <a:pos x="106" y="473"/>
              </a:cxn>
              <a:cxn ang="0">
                <a:pos x="91" y="403"/>
              </a:cxn>
              <a:cxn ang="0">
                <a:pos x="61" y="382"/>
              </a:cxn>
              <a:cxn ang="0">
                <a:pos x="27" y="406"/>
              </a:cxn>
              <a:cxn ang="0">
                <a:pos x="17" y="436"/>
              </a:cxn>
              <a:cxn ang="0">
                <a:pos x="9" y="434"/>
              </a:cxn>
              <a:cxn ang="0">
                <a:pos x="1" y="426"/>
              </a:cxn>
              <a:cxn ang="0">
                <a:pos x="1" y="412"/>
              </a:cxn>
              <a:cxn ang="0">
                <a:pos x="23" y="374"/>
              </a:cxn>
              <a:cxn ang="0">
                <a:pos x="82" y="359"/>
              </a:cxn>
              <a:cxn ang="0">
                <a:pos x="119" y="403"/>
              </a:cxn>
              <a:cxn ang="0">
                <a:pos x="128" y="515"/>
              </a:cxn>
              <a:cxn ang="0">
                <a:pos x="192" y="455"/>
              </a:cxn>
              <a:cxn ang="0">
                <a:pos x="256" y="281"/>
              </a:cxn>
              <a:cxn ang="0">
                <a:pos x="295" y="372"/>
              </a:cxn>
              <a:cxn ang="0">
                <a:pos x="224" y="417"/>
              </a:cxn>
              <a:cxn ang="0">
                <a:pos x="137" y="345"/>
              </a:cxn>
              <a:cxn ang="0">
                <a:pos x="141" y="257"/>
              </a:cxn>
              <a:cxn ang="0">
                <a:pos x="224" y="253"/>
              </a:cxn>
              <a:cxn ang="0">
                <a:pos x="220" y="283"/>
              </a:cxn>
              <a:cxn ang="0">
                <a:pos x="176" y="262"/>
              </a:cxn>
              <a:cxn ang="0">
                <a:pos x="144" y="292"/>
              </a:cxn>
              <a:cxn ang="0">
                <a:pos x="180" y="356"/>
              </a:cxn>
              <a:cxn ang="0">
                <a:pos x="248" y="394"/>
              </a:cxn>
              <a:cxn ang="0">
                <a:pos x="275" y="358"/>
              </a:cxn>
              <a:cxn ang="0">
                <a:pos x="253" y="316"/>
              </a:cxn>
              <a:cxn ang="0">
                <a:pos x="395" y="199"/>
              </a:cxn>
              <a:cxn ang="0">
                <a:pos x="391" y="286"/>
              </a:cxn>
              <a:cxn ang="0">
                <a:pos x="308" y="290"/>
              </a:cxn>
              <a:cxn ang="0">
                <a:pos x="236" y="201"/>
              </a:cxn>
              <a:cxn ang="0">
                <a:pos x="280" y="127"/>
              </a:cxn>
              <a:cxn ang="0">
                <a:pos x="369" y="168"/>
              </a:cxn>
              <a:cxn ang="0">
                <a:pos x="316" y="158"/>
              </a:cxn>
              <a:cxn ang="0">
                <a:pos x="278" y="152"/>
              </a:cxn>
              <a:cxn ang="0">
                <a:pos x="260" y="199"/>
              </a:cxn>
              <a:cxn ang="0">
                <a:pos x="320" y="267"/>
              </a:cxn>
              <a:cxn ang="0">
                <a:pos x="377" y="271"/>
              </a:cxn>
              <a:cxn ang="0">
                <a:pos x="385" y="232"/>
              </a:cxn>
              <a:cxn ang="0">
                <a:pos x="352" y="188"/>
              </a:cxn>
              <a:cxn ang="0">
                <a:pos x="526" y="123"/>
              </a:cxn>
              <a:cxn ang="0">
                <a:pos x="488" y="185"/>
              </a:cxn>
              <a:cxn ang="0">
                <a:pos x="435" y="181"/>
              </a:cxn>
              <a:cxn ang="0">
                <a:pos x="381" y="132"/>
              </a:cxn>
              <a:cxn ang="0">
                <a:pos x="355" y="66"/>
              </a:cxn>
              <a:cxn ang="0">
                <a:pos x="387" y="12"/>
              </a:cxn>
              <a:cxn ang="0">
                <a:pos x="408" y="0"/>
              </a:cxn>
              <a:cxn ang="0">
                <a:pos x="414" y="3"/>
              </a:cxn>
              <a:cxn ang="0">
                <a:pos x="422" y="11"/>
              </a:cxn>
              <a:cxn ang="0">
                <a:pos x="417" y="17"/>
              </a:cxn>
              <a:cxn ang="0">
                <a:pos x="392" y="35"/>
              </a:cxn>
              <a:cxn ang="0">
                <a:pos x="387" y="100"/>
              </a:cxn>
              <a:cxn ang="0">
                <a:pos x="411" y="101"/>
              </a:cxn>
              <a:cxn ang="0">
                <a:pos x="448" y="65"/>
              </a:cxn>
              <a:cxn ang="0">
                <a:pos x="505" y="80"/>
              </a:cxn>
              <a:cxn ang="0">
                <a:pos x="464" y="86"/>
              </a:cxn>
              <a:cxn ang="0">
                <a:pos x="430" y="106"/>
              </a:cxn>
              <a:cxn ang="0">
                <a:pos x="418" y="135"/>
              </a:cxn>
              <a:cxn ang="0">
                <a:pos x="478" y="165"/>
              </a:cxn>
              <a:cxn ang="0">
                <a:pos x="503" y="127"/>
              </a:cxn>
            </a:cxnLst>
            <a:rect l="0" t="0" r="r" b="b"/>
            <a:pathLst>
              <a:path w="527" h="549">
                <a:moveTo>
                  <a:pt x="199" y="459"/>
                </a:moveTo>
                <a:cubicBezTo>
                  <a:pt x="200" y="460"/>
                  <a:pt x="201" y="462"/>
                  <a:pt x="202" y="463"/>
                </a:cubicBezTo>
                <a:cubicBezTo>
                  <a:pt x="203" y="464"/>
                  <a:pt x="203" y="465"/>
                  <a:pt x="203" y="466"/>
                </a:cubicBezTo>
                <a:cubicBezTo>
                  <a:pt x="204" y="467"/>
                  <a:pt x="204" y="468"/>
                  <a:pt x="204" y="469"/>
                </a:cubicBezTo>
                <a:cubicBezTo>
                  <a:pt x="203" y="469"/>
                  <a:pt x="203" y="470"/>
                  <a:pt x="202" y="471"/>
                </a:cubicBezTo>
                <a:lnTo>
                  <a:pt x="127" y="546"/>
                </a:lnTo>
                <a:cubicBezTo>
                  <a:pt x="126" y="547"/>
                  <a:pt x="125" y="548"/>
                  <a:pt x="124" y="548"/>
                </a:cubicBezTo>
                <a:cubicBezTo>
                  <a:pt x="123" y="549"/>
                  <a:pt x="122" y="549"/>
                  <a:pt x="121" y="549"/>
                </a:cubicBezTo>
                <a:cubicBezTo>
                  <a:pt x="120" y="549"/>
                  <a:pt x="119" y="548"/>
                  <a:pt x="118" y="547"/>
                </a:cubicBezTo>
                <a:cubicBezTo>
                  <a:pt x="116" y="547"/>
                  <a:pt x="115" y="546"/>
                  <a:pt x="114" y="544"/>
                </a:cubicBezTo>
                <a:cubicBezTo>
                  <a:pt x="112" y="543"/>
                  <a:pt x="111" y="541"/>
                  <a:pt x="110" y="540"/>
                </a:cubicBezTo>
                <a:cubicBezTo>
                  <a:pt x="109" y="539"/>
                  <a:pt x="108" y="538"/>
                  <a:pt x="108" y="537"/>
                </a:cubicBezTo>
                <a:cubicBezTo>
                  <a:pt x="107" y="535"/>
                  <a:pt x="107" y="534"/>
                  <a:pt x="107" y="533"/>
                </a:cubicBezTo>
                <a:cubicBezTo>
                  <a:pt x="107" y="532"/>
                  <a:pt x="106" y="530"/>
                  <a:pt x="106" y="528"/>
                </a:cubicBezTo>
                <a:lnTo>
                  <a:pt x="106" y="473"/>
                </a:lnTo>
                <a:cubicBezTo>
                  <a:pt x="105" y="460"/>
                  <a:pt x="105" y="450"/>
                  <a:pt x="103" y="441"/>
                </a:cubicBezTo>
                <a:cubicBezTo>
                  <a:pt x="102" y="432"/>
                  <a:pt x="100" y="424"/>
                  <a:pt x="98" y="418"/>
                </a:cubicBezTo>
                <a:cubicBezTo>
                  <a:pt x="96" y="412"/>
                  <a:pt x="94" y="407"/>
                  <a:pt x="91" y="403"/>
                </a:cubicBezTo>
                <a:cubicBezTo>
                  <a:pt x="88" y="398"/>
                  <a:pt x="85" y="395"/>
                  <a:pt x="82" y="392"/>
                </a:cubicBezTo>
                <a:cubicBezTo>
                  <a:pt x="79" y="389"/>
                  <a:pt x="76" y="387"/>
                  <a:pt x="72" y="385"/>
                </a:cubicBezTo>
                <a:cubicBezTo>
                  <a:pt x="68" y="383"/>
                  <a:pt x="65" y="382"/>
                  <a:pt x="61" y="382"/>
                </a:cubicBezTo>
                <a:cubicBezTo>
                  <a:pt x="57" y="382"/>
                  <a:pt x="53" y="383"/>
                  <a:pt x="49" y="385"/>
                </a:cubicBezTo>
                <a:cubicBezTo>
                  <a:pt x="44" y="386"/>
                  <a:pt x="41" y="389"/>
                  <a:pt x="37" y="393"/>
                </a:cubicBezTo>
                <a:cubicBezTo>
                  <a:pt x="32" y="397"/>
                  <a:pt x="29" y="402"/>
                  <a:pt x="27" y="406"/>
                </a:cubicBezTo>
                <a:cubicBezTo>
                  <a:pt x="24" y="411"/>
                  <a:pt x="23" y="415"/>
                  <a:pt x="21" y="419"/>
                </a:cubicBezTo>
                <a:cubicBezTo>
                  <a:pt x="20" y="423"/>
                  <a:pt x="19" y="427"/>
                  <a:pt x="19" y="430"/>
                </a:cubicBezTo>
                <a:cubicBezTo>
                  <a:pt x="18" y="433"/>
                  <a:pt x="17" y="435"/>
                  <a:pt x="17" y="436"/>
                </a:cubicBezTo>
                <a:cubicBezTo>
                  <a:pt x="16" y="436"/>
                  <a:pt x="15" y="436"/>
                  <a:pt x="15" y="437"/>
                </a:cubicBezTo>
                <a:cubicBezTo>
                  <a:pt x="14" y="437"/>
                  <a:pt x="13" y="437"/>
                  <a:pt x="12" y="436"/>
                </a:cubicBezTo>
                <a:cubicBezTo>
                  <a:pt x="12" y="436"/>
                  <a:pt x="10" y="435"/>
                  <a:pt x="9" y="434"/>
                </a:cubicBezTo>
                <a:cubicBezTo>
                  <a:pt x="8" y="433"/>
                  <a:pt x="7" y="432"/>
                  <a:pt x="5" y="431"/>
                </a:cubicBezTo>
                <a:cubicBezTo>
                  <a:pt x="4" y="430"/>
                  <a:pt x="3" y="429"/>
                  <a:pt x="3" y="428"/>
                </a:cubicBezTo>
                <a:cubicBezTo>
                  <a:pt x="2" y="427"/>
                  <a:pt x="1" y="426"/>
                  <a:pt x="1" y="426"/>
                </a:cubicBezTo>
                <a:cubicBezTo>
                  <a:pt x="1" y="425"/>
                  <a:pt x="0" y="424"/>
                  <a:pt x="0" y="423"/>
                </a:cubicBezTo>
                <a:cubicBezTo>
                  <a:pt x="0" y="423"/>
                  <a:pt x="0" y="421"/>
                  <a:pt x="0" y="420"/>
                </a:cubicBezTo>
                <a:cubicBezTo>
                  <a:pt x="0" y="418"/>
                  <a:pt x="1" y="416"/>
                  <a:pt x="1" y="412"/>
                </a:cubicBezTo>
                <a:cubicBezTo>
                  <a:pt x="2" y="409"/>
                  <a:pt x="4" y="405"/>
                  <a:pt x="5" y="401"/>
                </a:cubicBezTo>
                <a:cubicBezTo>
                  <a:pt x="7" y="397"/>
                  <a:pt x="10" y="392"/>
                  <a:pt x="13" y="388"/>
                </a:cubicBezTo>
                <a:cubicBezTo>
                  <a:pt x="16" y="383"/>
                  <a:pt x="19" y="379"/>
                  <a:pt x="23" y="374"/>
                </a:cubicBezTo>
                <a:cubicBezTo>
                  <a:pt x="30" y="368"/>
                  <a:pt x="36" y="363"/>
                  <a:pt x="43" y="360"/>
                </a:cubicBezTo>
                <a:cubicBezTo>
                  <a:pt x="50" y="357"/>
                  <a:pt x="57" y="355"/>
                  <a:pt x="63" y="355"/>
                </a:cubicBezTo>
                <a:cubicBezTo>
                  <a:pt x="70" y="355"/>
                  <a:pt x="76" y="357"/>
                  <a:pt x="82" y="359"/>
                </a:cubicBezTo>
                <a:cubicBezTo>
                  <a:pt x="87" y="362"/>
                  <a:pt x="93" y="366"/>
                  <a:pt x="98" y="370"/>
                </a:cubicBezTo>
                <a:cubicBezTo>
                  <a:pt x="102" y="375"/>
                  <a:pt x="106" y="380"/>
                  <a:pt x="109" y="385"/>
                </a:cubicBezTo>
                <a:cubicBezTo>
                  <a:pt x="113" y="390"/>
                  <a:pt x="116" y="396"/>
                  <a:pt x="119" y="403"/>
                </a:cubicBezTo>
                <a:cubicBezTo>
                  <a:pt x="121" y="411"/>
                  <a:pt x="123" y="420"/>
                  <a:pt x="124" y="431"/>
                </a:cubicBezTo>
                <a:cubicBezTo>
                  <a:pt x="126" y="442"/>
                  <a:pt x="127" y="455"/>
                  <a:pt x="127" y="471"/>
                </a:cubicBezTo>
                <a:lnTo>
                  <a:pt x="128" y="515"/>
                </a:lnTo>
                <a:lnTo>
                  <a:pt x="187" y="456"/>
                </a:lnTo>
                <a:cubicBezTo>
                  <a:pt x="188" y="455"/>
                  <a:pt x="188" y="455"/>
                  <a:pt x="189" y="454"/>
                </a:cubicBezTo>
                <a:cubicBezTo>
                  <a:pt x="190" y="454"/>
                  <a:pt x="191" y="454"/>
                  <a:pt x="192" y="455"/>
                </a:cubicBezTo>
                <a:cubicBezTo>
                  <a:pt x="193" y="455"/>
                  <a:pt x="194" y="455"/>
                  <a:pt x="195" y="456"/>
                </a:cubicBezTo>
                <a:cubicBezTo>
                  <a:pt x="196" y="457"/>
                  <a:pt x="197" y="458"/>
                  <a:pt x="199" y="459"/>
                </a:cubicBezTo>
                <a:close/>
                <a:moveTo>
                  <a:pt x="256" y="281"/>
                </a:moveTo>
                <a:cubicBezTo>
                  <a:pt x="266" y="291"/>
                  <a:pt x="275" y="302"/>
                  <a:pt x="282" y="312"/>
                </a:cubicBezTo>
                <a:cubicBezTo>
                  <a:pt x="289" y="322"/>
                  <a:pt x="294" y="332"/>
                  <a:pt x="296" y="342"/>
                </a:cubicBezTo>
                <a:cubicBezTo>
                  <a:pt x="298" y="352"/>
                  <a:pt x="298" y="362"/>
                  <a:pt x="295" y="372"/>
                </a:cubicBezTo>
                <a:cubicBezTo>
                  <a:pt x="293" y="381"/>
                  <a:pt x="287" y="391"/>
                  <a:pt x="278" y="400"/>
                </a:cubicBezTo>
                <a:cubicBezTo>
                  <a:pt x="269" y="408"/>
                  <a:pt x="260" y="414"/>
                  <a:pt x="252" y="417"/>
                </a:cubicBezTo>
                <a:cubicBezTo>
                  <a:pt x="243" y="419"/>
                  <a:pt x="233" y="420"/>
                  <a:pt x="224" y="417"/>
                </a:cubicBezTo>
                <a:cubicBezTo>
                  <a:pt x="215" y="415"/>
                  <a:pt x="205" y="410"/>
                  <a:pt x="195" y="403"/>
                </a:cubicBezTo>
                <a:cubicBezTo>
                  <a:pt x="184" y="396"/>
                  <a:pt x="174" y="387"/>
                  <a:pt x="163" y="376"/>
                </a:cubicBezTo>
                <a:cubicBezTo>
                  <a:pt x="152" y="365"/>
                  <a:pt x="144" y="355"/>
                  <a:pt x="137" y="345"/>
                </a:cubicBezTo>
                <a:cubicBezTo>
                  <a:pt x="130" y="334"/>
                  <a:pt x="125" y="324"/>
                  <a:pt x="122" y="314"/>
                </a:cubicBezTo>
                <a:cubicBezTo>
                  <a:pt x="120" y="304"/>
                  <a:pt x="120" y="294"/>
                  <a:pt x="123" y="285"/>
                </a:cubicBezTo>
                <a:cubicBezTo>
                  <a:pt x="126" y="275"/>
                  <a:pt x="132" y="266"/>
                  <a:pt x="141" y="257"/>
                </a:cubicBezTo>
                <a:cubicBezTo>
                  <a:pt x="149" y="248"/>
                  <a:pt x="158" y="243"/>
                  <a:pt x="167" y="240"/>
                </a:cubicBezTo>
                <a:cubicBezTo>
                  <a:pt x="176" y="237"/>
                  <a:pt x="185" y="237"/>
                  <a:pt x="194" y="239"/>
                </a:cubicBezTo>
                <a:cubicBezTo>
                  <a:pt x="204" y="242"/>
                  <a:pt x="214" y="246"/>
                  <a:pt x="224" y="253"/>
                </a:cubicBezTo>
                <a:cubicBezTo>
                  <a:pt x="234" y="261"/>
                  <a:pt x="245" y="270"/>
                  <a:pt x="256" y="281"/>
                </a:cubicBezTo>
                <a:close/>
                <a:moveTo>
                  <a:pt x="239" y="301"/>
                </a:moveTo>
                <a:cubicBezTo>
                  <a:pt x="232" y="294"/>
                  <a:pt x="226" y="288"/>
                  <a:pt x="220" y="283"/>
                </a:cubicBezTo>
                <a:cubicBezTo>
                  <a:pt x="214" y="278"/>
                  <a:pt x="208" y="274"/>
                  <a:pt x="203" y="271"/>
                </a:cubicBezTo>
                <a:cubicBezTo>
                  <a:pt x="198" y="268"/>
                  <a:pt x="193" y="266"/>
                  <a:pt x="189" y="264"/>
                </a:cubicBezTo>
                <a:cubicBezTo>
                  <a:pt x="184" y="263"/>
                  <a:pt x="180" y="262"/>
                  <a:pt x="176" y="262"/>
                </a:cubicBezTo>
                <a:cubicBezTo>
                  <a:pt x="172" y="262"/>
                  <a:pt x="168" y="263"/>
                  <a:pt x="165" y="265"/>
                </a:cubicBezTo>
                <a:cubicBezTo>
                  <a:pt x="161" y="267"/>
                  <a:pt x="158" y="270"/>
                  <a:pt x="154" y="273"/>
                </a:cubicBezTo>
                <a:cubicBezTo>
                  <a:pt x="148" y="279"/>
                  <a:pt x="145" y="285"/>
                  <a:pt x="144" y="292"/>
                </a:cubicBezTo>
                <a:cubicBezTo>
                  <a:pt x="143" y="298"/>
                  <a:pt x="144" y="305"/>
                  <a:pt x="147" y="312"/>
                </a:cubicBezTo>
                <a:cubicBezTo>
                  <a:pt x="150" y="319"/>
                  <a:pt x="154" y="326"/>
                  <a:pt x="160" y="333"/>
                </a:cubicBezTo>
                <a:cubicBezTo>
                  <a:pt x="166" y="341"/>
                  <a:pt x="172" y="348"/>
                  <a:pt x="180" y="356"/>
                </a:cubicBezTo>
                <a:cubicBezTo>
                  <a:pt x="190" y="366"/>
                  <a:pt x="199" y="374"/>
                  <a:pt x="207" y="380"/>
                </a:cubicBezTo>
                <a:cubicBezTo>
                  <a:pt x="215" y="386"/>
                  <a:pt x="223" y="390"/>
                  <a:pt x="230" y="392"/>
                </a:cubicBezTo>
                <a:cubicBezTo>
                  <a:pt x="236" y="395"/>
                  <a:pt x="242" y="395"/>
                  <a:pt x="248" y="394"/>
                </a:cubicBezTo>
                <a:cubicBezTo>
                  <a:pt x="254" y="392"/>
                  <a:pt x="259" y="389"/>
                  <a:pt x="264" y="384"/>
                </a:cubicBezTo>
                <a:cubicBezTo>
                  <a:pt x="268" y="380"/>
                  <a:pt x="271" y="376"/>
                  <a:pt x="272" y="371"/>
                </a:cubicBezTo>
                <a:cubicBezTo>
                  <a:pt x="274" y="367"/>
                  <a:pt x="275" y="363"/>
                  <a:pt x="275" y="358"/>
                </a:cubicBezTo>
                <a:cubicBezTo>
                  <a:pt x="274" y="354"/>
                  <a:pt x="273" y="349"/>
                  <a:pt x="271" y="345"/>
                </a:cubicBezTo>
                <a:cubicBezTo>
                  <a:pt x="270" y="340"/>
                  <a:pt x="267" y="335"/>
                  <a:pt x="264" y="330"/>
                </a:cubicBezTo>
                <a:cubicBezTo>
                  <a:pt x="261" y="326"/>
                  <a:pt x="257" y="321"/>
                  <a:pt x="253" y="316"/>
                </a:cubicBezTo>
                <a:cubicBezTo>
                  <a:pt x="248" y="311"/>
                  <a:pt x="244" y="306"/>
                  <a:pt x="239" y="301"/>
                </a:cubicBezTo>
                <a:close/>
                <a:moveTo>
                  <a:pt x="369" y="168"/>
                </a:moveTo>
                <a:cubicBezTo>
                  <a:pt x="379" y="178"/>
                  <a:pt x="388" y="189"/>
                  <a:pt x="395" y="199"/>
                </a:cubicBezTo>
                <a:cubicBezTo>
                  <a:pt x="402" y="209"/>
                  <a:pt x="407" y="219"/>
                  <a:pt x="409" y="229"/>
                </a:cubicBezTo>
                <a:cubicBezTo>
                  <a:pt x="411" y="239"/>
                  <a:pt x="411" y="249"/>
                  <a:pt x="408" y="259"/>
                </a:cubicBezTo>
                <a:cubicBezTo>
                  <a:pt x="406" y="268"/>
                  <a:pt x="400" y="277"/>
                  <a:pt x="391" y="286"/>
                </a:cubicBezTo>
                <a:cubicBezTo>
                  <a:pt x="382" y="295"/>
                  <a:pt x="374" y="301"/>
                  <a:pt x="365" y="303"/>
                </a:cubicBezTo>
                <a:cubicBezTo>
                  <a:pt x="356" y="306"/>
                  <a:pt x="347" y="306"/>
                  <a:pt x="337" y="304"/>
                </a:cubicBezTo>
                <a:cubicBezTo>
                  <a:pt x="328" y="302"/>
                  <a:pt x="318" y="297"/>
                  <a:pt x="308" y="290"/>
                </a:cubicBezTo>
                <a:cubicBezTo>
                  <a:pt x="298" y="283"/>
                  <a:pt x="287" y="274"/>
                  <a:pt x="276" y="262"/>
                </a:cubicBezTo>
                <a:cubicBezTo>
                  <a:pt x="265" y="252"/>
                  <a:pt x="257" y="242"/>
                  <a:pt x="250" y="231"/>
                </a:cubicBezTo>
                <a:cubicBezTo>
                  <a:pt x="243" y="221"/>
                  <a:pt x="238" y="211"/>
                  <a:pt x="236" y="201"/>
                </a:cubicBezTo>
                <a:cubicBezTo>
                  <a:pt x="233" y="191"/>
                  <a:pt x="233" y="181"/>
                  <a:pt x="236" y="172"/>
                </a:cubicBezTo>
                <a:cubicBezTo>
                  <a:pt x="239" y="162"/>
                  <a:pt x="245" y="153"/>
                  <a:pt x="254" y="144"/>
                </a:cubicBezTo>
                <a:cubicBezTo>
                  <a:pt x="262" y="135"/>
                  <a:pt x="271" y="130"/>
                  <a:pt x="280" y="127"/>
                </a:cubicBezTo>
                <a:cubicBezTo>
                  <a:pt x="289" y="124"/>
                  <a:pt x="298" y="124"/>
                  <a:pt x="308" y="126"/>
                </a:cubicBezTo>
                <a:cubicBezTo>
                  <a:pt x="317" y="128"/>
                  <a:pt x="327" y="133"/>
                  <a:pt x="337" y="140"/>
                </a:cubicBezTo>
                <a:cubicBezTo>
                  <a:pt x="347" y="147"/>
                  <a:pt x="358" y="157"/>
                  <a:pt x="369" y="168"/>
                </a:cubicBezTo>
                <a:close/>
                <a:moveTo>
                  <a:pt x="352" y="188"/>
                </a:moveTo>
                <a:cubicBezTo>
                  <a:pt x="345" y="181"/>
                  <a:pt x="339" y="175"/>
                  <a:pt x="333" y="170"/>
                </a:cubicBezTo>
                <a:cubicBezTo>
                  <a:pt x="327" y="165"/>
                  <a:pt x="321" y="161"/>
                  <a:pt x="316" y="158"/>
                </a:cubicBezTo>
                <a:cubicBezTo>
                  <a:pt x="311" y="155"/>
                  <a:pt x="306" y="152"/>
                  <a:pt x="302" y="151"/>
                </a:cubicBezTo>
                <a:cubicBezTo>
                  <a:pt x="298" y="149"/>
                  <a:pt x="293" y="149"/>
                  <a:pt x="289" y="149"/>
                </a:cubicBezTo>
                <a:cubicBezTo>
                  <a:pt x="285" y="149"/>
                  <a:pt x="281" y="150"/>
                  <a:pt x="278" y="152"/>
                </a:cubicBezTo>
                <a:cubicBezTo>
                  <a:pt x="274" y="154"/>
                  <a:pt x="271" y="156"/>
                  <a:pt x="267" y="160"/>
                </a:cubicBezTo>
                <a:cubicBezTo>
                  <a:pt x="262" y="166"/>
                  <a:pt x="258" y="172"/>
                  <a:pt x="257" y="178"/>
                </a:cubicBezTo>
                <a:cubicBezTo>
                  <a:pt x="256" y="185"/>
                  <a:pt x="257" y="192"/>
                  <a:pt x="260" y="199"/>
                </a:cubicBezTo>
                <a:cubicBezTo>
                  <a:pt x="263" y="206"/>
                  <a:pt x="267" y="213"/>
                  <a:pt x="273" y="220"/>
                </a:cubicBezTo>
                <a:cubicBezTo>
                  <a:pt x="279" y="228"/>
                  <a:pt x="285" y="235"/>
                  <a:pt x="293" y="243"/>
                </a:cubicBezTo>
                <a:cubicBezTo>
                  <a:pt x="303" y="253"/>
                  <a:pt x="312" y="261"/>
                  <a:pt x="320" y="267"/>
                </a:cubicBezTo>
                <a:cubicBezTo>
                  <a:pt x="328" y="273"/>
                  <a:pt x="336" y="277"/>
                  <a:pt x="343" y="279"/>
                </a:cubicBezTo>
                <a:cubicBezTo>
                  <a:pt x="349" y="282"/>
                  <a:pt x="356" y="282"/>
                  <a:pt x="361" y="280"/>
                </a:cubicBezTo>
                <a:cubicBezTo>
                  <a:pt x="367" y="279"/>
                  <a:pt x="372" y="276"/>
                  <a:pt x="377" y="271"/>
                </a:cubicBezTo>
                <a:cubicBezTo>
                  <a:pt x="381" y="267"/>
                  <a:pt x="384" y="263"/>
                  <a:pt x="386" y="258"/>
                </a:cubicBezTo>
                <a:cubicBezTo>
                  <a:pt x="387" y="254"/>
                  <a:pt x="388" y="250"/>
                  <a:pt x="388" y="245"/>
                </a:cubicBezTo>
                <a:cubicBezTo>
                  <a:pt x="388" y="241"/>
                  <a:pt x="387" y="236"/>
                  <a:pt x="385" y="232"/>
                </a:cubicBezTo>
                <a:cubicBezTo>
                  <a:pt x="383" y="227"/>
                  <a:pt x="380" y="222"/>
                  <a:pt x="377" y="217"/>
                </a:cubicBezTo>
                <a:cubicBezTo>
                  <a:pt x="374" y="212"/>
                  <a:pt x="370" y="208"/>
                  <a:pt x="366" y="203"/>
                </a:cubicBezTo>
                <a:cubicBezTo>
                  <a:pt x="361" y="198"/>
                  <a:pt x="357" y="193"/>
                  <a:pt x="352" y="188"/>
                </a:cubicBezTo>
                <a:close/>
                <a:moveTo>
                  <a:pt x="505" y="80"/>
                </a:moveTo>
                <a:cubicBezTo>
                  <a:pt x="511" y="86"/>
                  <a:pt x="516" y="93"/>
                  <a:pt x="520" y="100"/>
                </a:cubicBezTo>
                <a:cubicBezTo>
                  <a:pt x="524" y="107"/>
                  <a:pt x="526" y="115"/>
                  <a:pt x="526" y="123"/>
                </a:cubicBezTo>
                <a:cubicBezTo>
                  <a:pt x="527" y="131"/>
                  <a:pt x="525" y="139"/>
                  <a:pt x="522" y="148"/>
                </a:cubicBezTo>
                <a:cubicBezTo>
                  <a:pt x="519" y="156"/>
                  <a:pt x="513" y="164"/>
                  <a:pt x="505" y="172"/>
                </a:cubicBezTo>
                <a:cubicBezTo>
                  <a:pt x="500" y="178"/>
                  <a:pt x="494" y="182"/>
                  <a:pt x="488" y="185"/>
                </a:cubicBezTo>
                <a:cubicBezTo>
                  <a:pt x="482" y="188"/>
                  <a:pt x="477" y="190"/>
                  <a:pt x="471" y="190"/>
                </a:cubicBezTo>
                <a:cubicBezTo>
                  <a:pt x="465" y="191"/>
                  <a:pt x="459" y="190"/>
                  <a:pt x="453" y="189"/>
                </a:cubicBezTo>
                <a:cubicBezTo>
                  <a:pt x="447" y="187"/>
                  <a:pt x="441" y="185"/>
                  <a:pt x="435" y="181"/>
                </a:cubicBezTo>
                <a:cubicBezTo>
                  <a:pt x="429" y="177"/>
                  <a:pt x="423" y="173"/>
                  <a:pt x="417" y="168"/>
                </a:cubicBezTo>
                <a:cubicBezTo>
                  <a:pt x="410" y="163"/>
                  <a:pt x="404" y="157"/>
                  <a:pt x="397" y="150"/>
                </a:cubicBezTo>
                <a:cubicBezTo>
                  <a:pt x="391" y="144"/>
                  <a:pt x="386" y="138"/>
                  <a:pt x="381" y="132"/>
                </a:cubicBezTo>
                <a:cubicBezTo>
                  <a:pt x="375" y="125"/>
                  <a:pt x="371" y="118"/>
                  <a:pt x="367" y="111"/>
                </a:cubicBezTo>
                <a:cubicBezTo>
                  <a:pt x="363" y="104"/>
                  <a:pt x="360" y="97"/>
                  <a:pt x="358" y="89"/>
                </a:cubicBezTo>
                <a:cubicBezTo>
                  <a:pt x="356" y="81"/>
                  <a:pt x="355" y="74"/>
                  <a:pt x="355" y="66"/>
                </a:cubicBezTo>
                <a:cubicBezTo>
                  <a:pt x="356" y="58"/>
                  <a:pt x="358" y="50"/>
                  <a:pt x="362" y="42"/>
                </a:cubicBezTo>
                <a:cubicBezTo>
                  <a:pt x="365" y="35"/>
                  <a:pt x="371" y="27"/>
                  <a:pt x="379" y="19"/>
                </a:cubicBezTo>
                <a:cubicBezTo>
                  <a:pt x="381" y="16"/>
                  <a:pt x="384" y="14"/>
                  <a:pt x="387" y="12"/>
                </a:cubicBezTo>
                <a:cubicBezTo>
                  <a:pt x="390" y="9"/>
                  <a:pt x="393" y="7"/>
                  <a:pt x="396" y="6"/>
                </a:cubicBezTo>
                <a:cubicBezTo>
                  <a:pt x="399" y="4"/>
                  <a:pt x="401" y="2"/>
                  <a:pt x="403" y="2"/>
                </a:cubicBezTo>
                <a:cubicBezTo>
                  <a:pt x="405" y="1"/>
                  <a:pt x="407" y="0"/>
                  <a:pt x="408" y="0"/>
                </a:cubicBezTo>
                <a:cubicBezTo>
                  <a:pt x="409" y="0"/>
                  <a:pt x="409" y="0"/>
                  <a:pt x="410" y="0"/>
                </a:cubicBezTo>
                <a:cubicBezTo>
                  <a:pt x="411" y="0"/>
                  <a:pt x="411" y="1"/>
                  <a:pt x="412" y="1"/>
                </a:cubicBezTo>
                <a:cubicBezTo>
                  <a:pt x="413" y="1"/>
                  <a:pt x="414" y="2"/>
                  <a:pt x="414" y="3"/>
                </a:cubicBezTo>
                <a:cubicBezTo>
                  <a:pt x="415" y="3"/>
                  <a:pt x="416" y="4"/>
                  <a:pt x="417" y="5"/>
                </a:cubicBezTo>
                <a:cubicBezTo>
                  <a:pt x="418" y="6"/>
                  <a:pt x="419" y="7"/>
                  <a:pt x="420" y="8"/>
                </a:cubicBezTo>
                <a:cubicBezTo>
                  <a:pt x="421" y="9"/>
                  <a:pt x="421" y="10"/>
                  <a:pt x="422" y="11"/>
                </a:cubicBezTo>
                <a:cubicBezTo>
                  <a:pt x="422" y="12"/>
                  <a:pt x="422" y="12"/>
                  <a:pt x="422" y="13"/>
                </a:cubicBezTo>
                <a:cubicBezTo>
                  <a:pt x="422" y="14"/>
                  <a:pt x="422" y="14"/>
                  <a:pt x="421" y="15"/>
                </a:cubicBezTo>
                <a:cubicBezTo>
                  <a:pt x="420" y="16"/>
                  <a:pt x="419" y="17"/>
                  <a:pt x="417" y="17"/>
                </a:cubicBezTo>
                <a:cubicBezTo>
                  <a:pt x="415" y="18"/>
                  <a:pt x="413" y="19"/>
                  <a:pt x="411" y="21"/>
                </a:cubicBezTo>
                <a:cubicBezTo>
                  <a:pt x="408" y="22"/>
                  <a:pt x="405" y="24"/>
                  <a:pt x="402" y="26"/>
                </a:cubicBezTo>
                <a:cubicBezTo>
                  <a:pt x="399" y="28"/>
                  <a:pt x="396" y="31"/>
                  <a:pt x="392" y="35"/>
                </a:cubicBezTo>
                <a:cubicBezTo>
                  <a:pt x="386" y="41"/>
                  <a:pt x="381" y="48"/>
                  <a:pt x="379" y="55"/>
                </a:cubicBezTo>
                <a:cubicBezTo>
                  <a:pt x="377" y="63"/>
                  <a:pt x="377" y="70"/>
                  <a:pt x="378" y="78"/>
                </a:cubicBezTo>
                <a:cubicBezTo>
                  <a:pt x="380" y="85"/>
                  <a:pt x="383" y="92"/>
                  <a:pt x="387" y="100"/>
                </a:cubicBezTo>
                <a:cubicBezTo>
                  <a:pt x="392" y="107"/>
                  <a:pt x="397" y="114"/>
                  <a:pt x="403" y="121"/>
                </a:cubicBezTo>
                <a:cubicBezTo>
                  <a:pt x="404" y="118"/>
                  <a:pt x="405" y="115"/>
                  <a:pt x="406" y="111"/>
                </a:cubicBezTo>
                <a:cubicBezTo>
                  <a:pt x="408" y="108"/>
                  <a:pt x="409" y="105"/>
                  <a:pt x="411" y="101"/>
                </a:cubicBezTo>
                <a:cubicBezTo>
                  <a:pt x="413" y="98"/>
                  <a:pt x="415" y="94"/>
                  <a:pt x="418" y="91"/>
                </a:cubicBezTo>
                <a:cubicBezTo>
                  <a:pt x="420" y="87"/>
                  <a:pt x="423" y="84"/>
                  <a:pt x="426" y="80"/>
                </a:cubicBezTo>
                <a:cubicBezTo>
                  <a:pt x="434" y="73"/>
                  <a:pt x="441" y="68"/>
                  <a:pt x="448" y="65"/>
                </a:cubicBezTo>
                <a:cubicBezTo>
                  <a:pt x="455" y="61"/>
                  <a:pt x="462" y="60"/>
                  <a:pt x="469" y="61"/>
                </a:cubicBezTo>
                <a:cubicBezTo>
                  <a:pt x="475" y="61"/>
                  <a:pt x="482" y="63"/>
                  <a:pt x="488" y="66"/>
                </a:cubicBezTo>
                <a:cubicBezTo>
                  <a:pt x="494" y="70"/>
                  <a:pt x="500" y="74"/>
                  <a:pt x="505" y="80"/>
                </a:cubicBezTo>
                <a:close/>
                <a:moveTo>
                  <a:pt x="489" y="100"/>
                </a:moveTo>
                <a:cubicBezTo>
                  <a:pt x="485" y="96"/>
                  <a:pt x="481" y="93"/>
                  <a:pt x="476" y="90"/>
                </a:cubicBezTo>
                <a:cubicBezTo>
                  <a:pt x="472" y="88"/>
                  <a:pt x="468" y="86"/>
                  <a:pt x="464" y="86"/>
                </a:cubicBezTo>
                <a:cubicBezTo>
                  <a:pt x="460" y="85"/>
                  <a:pt x="455" y="86"/>
                  <a:pt x="451" y="88"/>
                </a:cubicBezTo>
                <a:cubicBezTo>
                  <a:pt x="447" y="90"/>
                  <a:pt x="442" y="93"/>
                  <a:pt x="438" y="98"/>
                </a:cubicBezTo>
                <a:cubicBezTo>
                  <a:pt x="435" y="100"/>
                  <a:pt x="433" y="103"/>
                  <a:pt x="430" y="106"/>
                </a:cubicBezTo>
                <a:cubicBezTo>
                  <a:pt x="428" y="109"/>
                  <a:pt x="426" y="112"/>
                  <a:pt x="425" y="115"/>
                </a:cubicBezTo>
                <a:cubicBezTo>
                  <a:pt x="423" y="119"/>
                  <a:pt x="422" y="122"/>
                  <a:pt x="421" y="125"/>
                </a:cubicBezTo>
                <a:cubicBezTo>
                  <a:pt x="420" y="129"/>
                  <a:pt x="419" y="132"/>
                  <a:pt x="418" y="135"/>
                </a:cubicBezTo>
                <a:cubicBezTo>
                  <a:pt x="427" y="144"/>
                  <a:pt x="435" y="151"/>
                  <a:pt x="443" y="156"/>
                </a:cubicBezTo>
                <a:cubicBezTo>
                  <a:pt x="450" y="161"/>
                  <a:pt x="456" y="164"/>
                  <a:pt x="462" y="165"/>
                </a:cubicBezTo>
                <a:cubicBezTo>
                  <a:pt x="468" y="167"/>
                  <a:pt x="474" y="167"/>
                  <a:pt x="478" y="165"/>
                </a:cubicBezTo>
                <a:cubicBezTo>
                  <a:pt x="483" y="163"/>
                  <a:pt x="488" y="160"/>
                  <a:pt x="492" y="156"/>
                </a:cubicBezTo>
                <a:cubicBezTo>
                  <a:pt x="497" y="151"/>
                  <a:pt x="500" y="147"/>
                  <a:pt x="501" y="142"/>
                </a:cubicBezTo>
                <a:cubicBezTo>
                  <a:pt x="503" y="137"/>
                  <a:pt x="504" y="132"/>
                  <a:pt x="503" y="127"/>
                </a:cubicBezTo>
                <a:cubicBezTo>
                  <a:pt x="502" y="122"/>
                  <a:pt x="501" y="117"/>
                  <a:pt x="498" y="112"/>
                </a:cubicBezTo>
                <a:cubicBezTo>
                  <a:pt x="496" y="108"/>
                  <a:pt x="492" y="104"/>
                  <a:pt x="489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1" name="Freeform 47"/>
          <p:cNvSpPr>
            <a:spLocks noEditPoints="1"/>
          </p:cNvSpPr>
          <p:nvPr/>
        </p:nvSpPr>
        <p:spPr bwMode="auto">
          <a:xfrm>
            <a:off x="7465004" y="5141913"/>
            <a:ext cx="315913" cy="322263"/>
          </a:xfrm>
          <a:custGeom>
            <a:avLst/>
            <a:gdLst/>
            <a:ahLst/>
            <a:cxnLst>
              <a:cxn ang="0">
                <a:pos x="204" y="456"/>
              </a:cxn>
              <a:cxn ang="0">
                <a:pos x="127" y="536"/>
              </a:cxn>
              <a:cxn ang="0">
                <a:pos x="118" y="537"/>
              </a:cxn>
              <a:cxn ang="0">
                <a:pos x="108" y="527"/>
              </a:cxn>
              <a:cxn ang="0">
                <a:pos x="106" y="463"/>
              </a:cxn>
              <a:cxn ang="0">
                <a:pos x="91" y="393"/>
              </a:cxn>
              <a:cxn ang="0">
                <a:pos x="61" y="372"/>
              </a:cxn>
              <a:cxn ang="0">
                <a:pos x="27" y="396"/>
              </a:cxn>
              <a:cxn ang="0">
                <a:pos x="17" y="426"/>
              </a:cxn>
              <a:cxn ang="0">
                <a:pos x="9" y="424"/>
              </a:cxn>
              <a:cxn ang="0">
                <a:pos x="1" y="416"/>
              </a:cxn>
              <a:cxn ang="0">
                <a:pos x="1" y="402"/>
              </a:cxn>
              <a:cxn ang="0">
                <a:pos x="23" y="364"/>
              </a:cxn>
              <a:cxn ang="0">
                <a:pos x="82" y="349"/>
              </a:cxn>
              <a:cxn ang="0">
                <a:pos x="119" y="393"/>
              </a:cxn>
              <a:cxn ang="0">
                <a:pos x="128" y="505"/>
              </a:cxn>
              <a:cxn ang="0">
                <a:pos x="192" y="445"/>
              </a:cxn>
              <a:cxn ang="0">
                <a:pos x="256" y="271"/>
              </a:cxn>
              <a:cxn ang="0">
                <a:pos x="295" y="362"/>
              </a:cxn>
              <a:cxn ang="0">
                <a:pos x="224" y="407"/>
              </a:cxn>
              <a:cxn ang="0">
                <a:pos x="137" y="335"/>
              </a:cxn>
              <a:cxn ang="0">
                <a:pos x="141" y="247"/>
              </a:cxn>
              <a:cxn ang="0">
                <a:pos x="224" y="243"/>
              </a:cxn>
              <a:cxn ang="0">
                <a:pos x="220" y="273"/>
              </a:cxn>
              <a:cxn ang="0">
                <a:pos x="176" y="252"/>
              </a:cxn>
              <a:cxn ang="0">
                <a:pos x="144" y="282"/>
              </a:cxn>
              <a:cxn ang="0">
                <a:pos x="180" y="346"/>
              </a:cxn>
              <a:cxn ang="0">
                <a:pos x="248" y="384"/>
              </a:cxn>
              <a:cxn ang="0">
                <a:pos x="275" y="348"/>
              </a:cxn>
              <a:cxn ang="0">
                <a:pos x="253" y="306"/>
              </a:cxn>
              <a:cxn ang="0">
                <a:pos x="395" y="189"/>
              </a:cxn>
              <a:cxn ang="0">
                <a:pos x="391" y="276"/>
              </a:cxn>
              <a:cxn ang="0">
                <a:pos x="308" y="280"/>
              </a:cxn>
              <a:cxn ang="0">
                <a:pos x="236" y="191"/>
              </a:cxn>
              <a:cxn ang="0">
                <a:pos x="280" y="117"/>
              </a:cxn>
              <a:cxn ang="0">
                <a:pos x="369" y="158"/>
              </a:cxn>
              <a:cxn ang="0">
                <a:pos x="316" y="148"/>
              </a:cxn>
              <a:cxn ang="0">
                <a:pos x="278" y="142"/>
              </a:cxn>
              <a:cxn ang="0">
                <a:pos x="260" y="189"/>
              </a:cxn>
              <a:cxn ang="0">
                <a:pos x="320" y="257"/>
              </a:cxn>
              <a:cxn ang="0">
                <a:pos x="377" y="261"/>
              </a:cxn>
              <a:cxn ang="0">
                <a:pos x="385" y="222"/>
              </a:cxn>
              <a:cxn ang="0">
                <a:pos x="352" y="178"/>
              </a:cxn>
              <a:cxn ang="0">
                <a:pos x="529" y="119"/>
              </a:cxn>
              <a:cxn ang="0">
                <a:pos x="483" y="180"/>
              </a:cxn>
              <a:cxn ang="0">
                <a:pos x="426" y="174"/>
              </a:cxn>
              <a:cxn ang="0">
                <a:pos x="414" y="126"/>
              </a:cxn>
              <a:cxn ang="0">
                <a:pos x="385" y="110"/>
              </a:cxn>
              <a:cxn ang="0">
                <a:pos x="348" y="82"/>
              </a:cxn>
              <a:cxn ang="0">
                <a:pos x="367" y="21"/>
              </a:cxn>
              <a:cxn ang="0">
                <a:pos x="423" y="3"/>
              </a:cxn>
              <a:cxn ang="0">
                <a:pos x="451" y="39"/>
              </a:cxn>
              <a:cxn ang="0">
                <a:pos x="468" y="68"/>
              </a:cxn>
              <a:cxn ang="0">
                <a:pos x="514" y="79"/>
              </a:cxn>
              <a:cxn ang="0">
                <a:pos x="402" y="24"/>
              </a:cxn>
              <a:cxn ang="0">
                <a:pos x="367" y="59"/>
              </a:cxn>
              <a:cxn ang="0">
                <a:pos x="396" y="87"/>
              </a:cxn>
              <a:cxn ang="0">
                <a:pos x="431" y="53"/>
              </a:cxn>
              <a:cxn ang="0">
                <a:pos x="487" y="93"/>
              </a:cxn>
              <a:cxn ang="0">
                <a:pos x="440" y="99"/>
              </a:cxn>
              <a:cxn ang="0">
                <a:pos x="436" y="144"/>
              </a:cxn>
              <a:cxn ang="0">
                <a:pos x="492" y="148"/>
              </a:cxn>
            </a:cxnLst>
            <a:rect l="0" t="0" r="r" b="b"/>
            <a:pathLst>
              <a:path w="530" h="539">
                <a:moveTo>
                  <a:pt x="199" y="449"/>
                </a:moveTo>
                <a:cubicBezTo>
                  <a:pt x="200" y="450"/>
                  <a:pt x="201" y="452"/>
                  <a:pt x="202" y="453"/>
                </a:cubicBezTo>
                <a:cubicBezTo>
                  <a:pt x="203" y="454"/>
                  <a:pt x="203" y="455"/>
                  <a:pt x="204" y="456"/>
                </a:cubicBezTo>
                <a:cubicBezTo>
                  <a:pt x="204" y="457"/>
                  <a:pt x="204" y="458"/>
                  <a:pt x="204" y="459"/>
                </a:cubicBezTo>
                <a:cubicBezTo>
                  <a:pt x="204" y="459"/>
                  <a:pt x="203" y="460"/>
                  <a:pt x="203" y="461"/>
                </a:cubicBezTo>
                <a:lnTo>
                  <a:pt x="127" y="536"/>
                </a:lnTo>
                <a:cubicBezTo>
                  <a:pt x="126" y="537"/>
                  <a:pt x="126" y="538"/>
                  <a:pt x="125" y="538"/>
                </a:cubicBezTo>
                <a:cubicBezTo>
                  <a:pt x="124" y="539"/>
                  <a:pt x="123" y="539"/>
                  <a:pt x="121" y="539"/>
                </a:cubicBezTo>
                <a:cubicBezTo>
                  <a:pt x="120" y="539"/>
                  <a:pt x="119" y="538"/>
                  <a:pt x="118" y="537"/>
                </a:cubicBezTo>
                <a:cubicBezTo>
                  <a:pt x="117" y="537"/>
                  <a:pt x="115" y="536"/>
                  <a:pt x="114" y="534"/>
                </a:cubicBezTo>
                <a:cubicBezTo>
                  <a:pt x="112" y="533"/>
                  <a:pt x="111" y="531"/>
                  <a:pt x="110" y="530"/>
                </a:cubicBezTo>
                <a:cubicBezTo>
                  <a:pt x="109" y="529"/>
                  <a:pt x="108" y="528"/>
                  <a:pt x="108" y="527"/>
                </a:cubicBezTo>
                <a:cubicBezTo>
                  <a:pt x="108" y="525"/>
                  <a:pt x="107" y="524"/>
                  <a:pt x="107" y="523"/>
                </a:cubicBezTo>
                <a:cubicBezTo>
                  <a:pt x="107" y="522"/>
                  <a:pt x="107" y="520"/>
                  <a:pt x="106" y="518"/>
                </a:cubicBezTo>
                <a:lnTo>
                  <a:pt x="106" y="463"/>
                </a:lnTo>
                <a:cubicBezTo>
                  <a:pt x="106" y="450"/>
                  <a:pt x="105" y="440"/>
                  <a:pt x="103" y="431"/>
                </a:cubicBezTo>
                <a:cubicBezTo>
                  <a:pt x="102" y="422"/>
                  <a:pt x="100" y="414"/>
                  <a:pt x="98" y="408"/>
                </a:cubicBezTo>
                <a:cubicBezTo>
                  <a:pt x="96" y="402"/>
                  <a:pt x="94" y="397"/>
                  <a:pt x="91" y="393"/>
                </a:cubicBezTo>
                <a:cubicBezTo>
                  <a:pt x="88" y="388"/>
                  <a:pt x="85" y="385"/>
                  <a:pt x="82" y="382"/>
                </a:cubicBezTo>
                <a:cubicBezTo>
                  <a:pt x="79" y="379"/>
                  <a:pt x="76" y="377"/>
                  <a:pt x="72" y="375"/>
                </a:cubicBezTo>
                <a:cubicBezTo>
                  <a:pt x="68" y="373"/>
                  <a:pt x="65" y="372"/>
                  <a:pt x="61" y="372"/>
                </a:cubicBezTo>
                <a:cubicBezTo>
                  <a:pt x="57" y="372"/>
                  <a:pt x="53" y="373"/>
                  <a:pt x="49" y="375"/>
                </a:cubicBezTo>
                <a:cubicBezTo>
                  <a:pt x="45" y="376"/>
                  <a:pt x="41" y="379"/>
                  <a:pt x="37" y="383"/>
                </a:cubicBezTo>
                <a:cubicBezTo>
                  <a:pt x="33" y="387"/>
                  <a:pt x="29" y="392"/>
                  <a:pt x="27" y="396"/>
                </a:cubicBezTo>
                <a:cubicBezTo>
                  <a:pt x="25" y="401"/>
                  <a:pt x="23" y="405"/>
                  <a:pt x="22" y="409"/>
                </a:cubicBezTo>
                <a:cubicBezTo>
                  <a:pt x="20" y="413"/>
                  <a:pt x="19" y="417"/>
                  <a:pt x="19" y="420"/>
                </a:cubicBezTo>
                <a:cubicBezTo>
                  <a:pt x="18" y="423"/>
                  <a:pt x="17" y="425"/>
                  <a:pt x="17" y="426"/>
                </a:cubicBezTo>
                <a:cubicBezTo>
                  <a:pt x="16" y="426"/>
                  <a:pt x="16" y="426"/>
                  <a:pt x="15" y="427"/>
                </a:cubicBezTo>
                <a:cubicBezTo>
                  <a:pt x="14" y="427"/>
                  <a:pt x="13" y="427"/>
                  <a:pt x="13" y="426"/>
                </a:cubicBezTo>
                <a:cubicBezTo>
                  <a:pt x="12" y="426"/>
                  <a:pt x="11" y="425"/>
                  <a:pt x="9" y="424"/>
                </a:cubicBezTo>
                <a:cubicBezTo>
                  <a:pt x="8" y="423"/>
                  <a:pt x="7" y="422"/>
                  <a:pt x="5" y="421"/>
                </a:cubicBezTo>
                <a:cubicBezTo>
                  <a:pt x="4" y="420"/>
                  <a:pt x="3" y="419"/>
                  <a:pt x="3" y="418"/>
                </a:cubicBezTo>
                <a:cubicBezTo>
                  <a:pt x="2" y="417"/>
                  <a:pt x="2" y="416"/>
                  <a:pt x="1" y="416"/>
                </a:cubicBezTo>
                <a:cubicBezTo>
                  <a:pt x="1" y="415"/>
                  <a:pt x="0" y="414"/>
                  <a:pt x="0" y="413"/>
                </a:cubicBezTo>
                <a:cubicBezTo>
                  <a:pt x="0" y="413"/>
                  <a:pt x="0" y="411"/>
                  <a:pt x="0" y="410"/>
                </a:cubicBezTo>
                <a:cubicBezTo>
                  <a:pt x="0" y="408"/>
                  <a:pt x="1" y="406"/>
                  <a:pt x="1" y="402"/>
                </a:cubicBezTo>
                <a:cubicBezTo>
                  <a:pt x="2" y="399"/>
                  <a:pt x="4" y="395"/>
                  <a:pt x="6" y="391"/>
                </a:cubicBezTo>
                <a:cubicBezTo>
                  <a:pt x="7" y="387"/>
                  <a:pt x="10" y="382"/>
                  <a:pt x="13" y="378"/>
                </a:cubicBezTo>
                <a:cubicBezTo>
                  <a:pt x="16" y="373"/>
                  <a:pt x="19" y="369"/>
                  <a:pt x="23" y="364"/>
                </a:cubicBezTo>
                <a:cubicBezTo>
                  <a:pt x="30" y="358"/>
                  <a:pt x="36" y="353"/>
                  <a:pt x="43" y="350"/>
                </a:cubicBezTo>
                <a:cubicBezTo>
                  <a:pt x="50" y="347"/>
                  <a:pt x="57" y="345"/>
                  <a:pt x="63" y="345"/>
                </a:cubicBezTo>
                <a:cubicBezTo>
                  <a:pt x="70" y="345"/>
                  <a:pt x="76" y="347"/>
                  <a:pt x="82" y="349"/>
                </a:cubicBezTo>
                <a:cubicBezTo>
                  <a:pt x="88" y="352"/>
                  <a:pt x="93" y="356"/>
                  <a:pt x="98" y="360"/>
                </a:cubicBezTo>
                <a:cubicBezTo>
                  <a:pt x="102" y="365"/>
                  <a:pt x="106" y="370"/>
                  <a:pt x="110" y="375"/>
                </a:cubicBezTo>
                <a:cubicBezTo>
                  <a:pt x="113" y="380"/>
                  <a:pt x="116" y="386"/>
                  <a:pt x="119" y="393"/>
                </a:cubicBezTo>
                <a:cubicBezTo>
                  <a:pt x="121" y="401"/>
                  <a:pt x="123" y="410"/>
                  <a:pt x="125" y="421"/>
                </a:cubicBezTo>
                <a:cubicBezTo>
                  <a:pt x="126" y="432"/>
                  <a:pt x="127" y="445"/>
                  <a:pt x="127" y="461"/>
                </a:cubicBezTo>
                <a:lnTo>
                  <a:pt x="128" y="505"/>
                </a:lnTo>
                <a:lnTo>
                  <a:pt x="187" y="446"/>
                </a:lnTo>
                <a:cubicBezTo>
                  <a:pt x="188" y="445"/>
                  <a:pt x="188" y="445"/>
                  <a:pt x="189" y="444"/>
                </a:cubicBezTo>
                <a:cubicBezTo>
                  <a:pt x="190" y="444"/>
                  <a:pt x="191" y="444"/>
                  <a:pt x="192" y="445"/>
                </a:cubicBezTo>
                <a:cubicBezTo>
                  <a:pt x="193" y="445"/>
                  <a:pt x="194" y="445"/>
                  <a:pt x="195" y="446"/>
                </a:cubicBezTo>
                <a:cubicBezTo>
                  <a:pt x="196" y="447"/>
                  <a:pt x="197" y="448"/>
                  <a:pt x="199" y="449"/>
                </a:cubicBezTo>
                <a:close/>
                <a:moveTo>
                  <a:pt x="256" y="271"/>
                </a:moveTo>
                <a:cubicBezTo>
                  <a:pt x="266" y="281"/>
                  <a:pt x="275" y="292"/>
                  <a:pt x="282" y="302"/>
                </a:cubicBezTo>
                <a:cubicBezTo>
                  <a:pt x="289" y="312"/>
                  <a:pt x="294" y="322"/>
                  <a:pt x="296" y="332"/>
                </a:cubicBezTo>
                <a:cubicBezTo>
                  <a:pt x="298" y="342"/>
                  <a:pt x="298" y="352"/>
                  <a:pt x="295" y="362"/>
                </a:cubicBezTo>
                <a:cubicBezTo>
                  <a:pt x="293" y="371"/>
                  <a:pt x="287" y="381"/>
                  <a:pt x="278" y="390"/>
                </a:cubicBezTo>
                <a:cubicBezTo>
                  <a:pt x="269" y="398"/>
                  <a:pt x="261" y="404"/>
                  <a:pt x="252" y="407"/>
                </a:cubicBezTo>
                <a:cubicBezTo>
                  <a:pt x="243" y="409"/>
                  <a:pt x="234" y="410"/>
                  <a:pt x="224" y="407"/>
                </a:cubicBezTo>
                <a:cubicBezTo>
                  <a:pt x="215" y="405"/>
                  <a:pt x="205" y="400"/>
                  <a:pt x="195" y="393"/>
                </a:cubicBezTo>
                <a:cubicBezTo>
                  <a:pt x="184" y="386"/>
                  <a:pt x="174" y="377"/>
                  <a:pt x="163" y="366"/>
                </a:cubicBezTo>
                <a:cubicBezTo>
                  <a:pt x="152" y="355"/>
                  <a:pt x="144" y="345"/>
                  <a:pt x="137" y="335"/>
                </a:cubicBezTo>
                <a:cubicBezTo>
                  <a:pt x="130" y="324"/>
                  <a:pt x="125" y="314"/>
                  <a:pt x="123" y="304"/>
                </a:cubicBezTo>
                <a:cubicBezTo>
                  <a:pt x="120" y="294"/>
                  <a:pt x="120" y="284"/>
                  <a:pt x="123" y="275"/>
                </a:cubicBezTo>
                <a:cubicBezTo>
                  <a:pt x="126" y="265"/>
                  <a:pt x="132" y="256"/>
                  <a:pt x="141" y="247"/>
                </a:cubicBezTo>
                <a:cubicBezTo>
                  <a:pt x="149" y="238"/>
                  <a:pt x="158" y="233"/>
                  <a:pt x="167" y="230"/>
                </a:cubicBezTo>
                <a:cubicBezTo>
                  <a:pt x="176" y="227"/>
                  <a:pt x="185" y="227"/>
                  <a:pt x="194" y="229"/>
                </a:cubicBezTo>
                <a:cubicBezTo>
                  <a:pt x="204" y="232"/>
                  <a:pt x="214" y="236"/>
                  <a:pt x="224" y="243"/>
                </a:cubicBezTo>
                <a:cubicBezTo>
                  <a:pt x="234" y="251"/>
                  <a:pt x="245" y="260"/>
                  <a:pt x="256" y="271"/>
                </a:cubicBezTo>
                <a:close/>
                <a:moveTo>
                  <a:pt x="239" y="291"/>
                </a:moveTo>
                <a:cubicBezTo>
                  <a:pt x="232" y="284"/>
                  <a:pt x="226" y="278"/>
                  <a:pt x="220" y="273"/>
                </a:cubicBezTo>
                <a:cubicBezTo>
                  <a:pt x="214" y="268"/>
                  <a:pt x="208" y="264"/>
                  <a:pt x="203" y="261"/>
                </a:cubicBezTo>
                <a:cubicBezTo>
                  <a:pt x="198" y="258"/>
                  <a:pt x="193" y="256"/>
                  <a:pt x="189" y="254"/>
                </a:cubicBezTo>
                <a:cubicBezTo>
                  <a:pt x="184" y="253"/>
                  <a:pt x="180" y="252"/>
                  <a:pt x="176" y="252"/>
                </a:cubicBezTo>
                <a:cubicBezTo>
                  <a:pt x="172" y="252"/>
                  <a:pt x="168" y="253"/>
                  <a:pt x="165" y="255"/>
                </a:cubicBezTo>
                <a:cubicBezTo>
                  <a:pt x="161" y="257"/>
                  <a:pt x="158" y="260"/>
                  <a:pt x="154" y="263"/>
                </a:cubicBezTo>
                <a:cubicBezTo>
                  <a:pt x="148" y="269"/>
                  <a:pt x="145" y="275"/>
                  <a:pt x="144" y="282"/>
                </a:cubicBezTo>
                <a:cubicBezTo>
                  <a:pt x="143" y="288"/>
                  <a:pt x="144" y="295"/>
                  <a:pt x="147" y="302"/>
                </a:cubicBezTo>
                <a:cubicBezTo>
                  <a:pt x="150" y="309"/>
                  <a:pt x="154" y="316"/>
                  <a:pt x="160" y="323"/>
                </a:cubicBezTo>
                <a:cubicBezTo>
                  <a:pt x="166" y="331"/>
                  <a:pt x="172" y="338"/>
                  <a:pt x="180" y="346"/>
                </a:cubicBezTo>
                <a:cubicBezTo>
                  <a:pt x="190" y="356"/>
                  <a:pt x="199" y="364"/>
                  <a:pt x="207" y="370"/>
                </a:cubicBezTo>
                <a:cubicBezTo>
                  <a:pt x="215" y="376"/>
                  <a:pt x="223" y="380"/>
                  <a:pt x="230" y="382"/>
                </a:cubicBezTo>
                <a:cubicBezTo>
                  <a:pt x="236" y="385"/>
                  <a:pt x="243" y="385"/>
                  <a:pt x="248" y="384"/>
                </a:cubicBezTo>
                <a:cubicBezTo>
                  <a:pt x="254" y="382"/>
                  <a:pt x="259" y="379"/>
                  <a:pt x="264" y="374"/>
                </a:cubicBezTo>
                <a:cubicBezTo>
                  <a:pt x="268" y="370"/>
                  <a:pt x="271" y="366"/>
                  <a:pt x="272" y="361"/>
                </a:cubicBezTo>
                <a:cubicBezTo>
                  <a:pt x="274" y="357"/>
                  <a:pt x="275" y="353"/>
                  <a:pt x="275" y="348"/>
                </a:cubicBezTo>
                <a:cubicBezTo>
                  <a:pt x="275" y="344"/>
                  <a:pt x="273" y="339"/>
                  <a:pt x="272" y="335"/>
                </a:cubicBezTo>
                <a:cubicBezTo>
                  <a:pt x="270" y="330"/>
                  <a:pt x="267" y="325"/>
                  <a:pt x="264" y="320"/>
                </a:cubicBezTo>
                <a:cubicBezTo>
                  <a:pt x="261" y="316"/>
                  <a:pt x="257" y="311"/>
                  <a:pt x="253" y="306"/>
                </a:cubicBezTo>
                <a:cubicBezTo>
                  <a:pt x="248" y="301"/>
                  <a:pt x="244" y="296"/>
                  <a:pt x="239" y="291"/>
                </a:cubicBezTo>
                <a:close/>
                <a:moveTo>
                  <a:pt x="369" y="158"/>
                </a:moveTo>
                <a:cubicBezTo>
                  <a:pt x="379" y="168"/>
                  <a:pt x="388" y="179"/>
                  <a:pt x="395" y="189"/>
                </a:cubicBezTo>
                <a:cubicBezTo>
                  <a:pt x="402" y="199"/>
                  <a:pt x="407" y="209"/>
                  <a:pt x="409" y="219"/>
                </a:cubicBezTo>
                <a:cubicBezTo>
                  <a:pt x="412" y="229"/>
                  <a:pt x="411" y="239"/>
                  <a:pt x="409" y="249"/>
                </a:cubicBezTo>
                <a:cubicBezTo>
                  <a:pt x="406" y="258"/>
                  <a:pt x="400" y="267"/>
                  <a:pt x="391" y="276"/>
                </a:cubicBezTo>
                <a:cubicBezTo>
                  <a:pt x="382" y="285"/>
                  <a:pt x="374" y="291"/>
                  <a:pt x="365" y="293"/>
                </a:cubicBezTo>
                <a:cubicBezTo>
                  <a:pt x="356" y="296"/>
                  <a:pt x="347" y="296"/>
                  <a:pt x="337" y="294"/>
                </a:cubicBezTo>
                <a:cubicBezTo>
                  <a:pt x="328" y="292"/>
                  <a:pt x="318" y="287"/>
                  <a:pt x="308" y="280"/>
                </a:cubicBezTo>
                <a:cubicBezTo>
                  <a:pt x="298" y="273"/>
                  <a:pt x="287" y="264"/>
                  <a:pt x="276" y="252"/>
                </a:cubicBezTo>
                <a:cubicBezTo>
                  <a:pt x="265" y="242"/>
                  <a:pt x="257" y="232"/>
                  <a:pt x="250" y="221"/>
                </a:cubicBezTo>
                <a:cubicBezTo>
                  <a:pt x="243" y="211"/>
                  <a:pt x="238" y="201"/>
                  <a:pt x="236" y="191"/>
                </a:cubicBezTo>
                <a:cubicBezTo>
                  <a:pt x="233" y="181"/>
                  <a:pt x="233" y="171"/>
                  <a:pt x="236" y="162"/>
                </a:cubicBezTo>
                <a:cubicBezTo>
                  <a:pt x="239" y="152"/>
                  <a:pt x="245" y="143"/>
                  <a:pt x="254" y="134"/>
                </a:cubicBezTo>
                <a:cubicBezTo>
                  <a:pt x="262" y="125"/>
                  <a:pt x="271" y="120"/>
                  <a:pt x="280" y="117"/>
                </a:cubicBezTo>
                <a:cubicBezTo>
                  <a:pt x="289" y="114"/>
                  <a:pt x="298" y="114"/>
                  <a:pt x="308" y="116"/>
                </a:cubicBezTo>
                <a:cubicBezTo>
                  <a:pt x="317" y="118"/>
                  <a:pt x="327" y="123"/>
                  <a:pt x="337" y="130"/>
                </a:cubicBezTo>
                <a:cubicBezTo>
                  <a:pt x="347" y="137"/>
                  <a:pt x="358" y="147"/>
                  <a:pt x="369" y="158"/>
                </a:cubicBezTo>
                <a:close/>
                <a:moveTo>
                  <a:pt x="352" y="178"/>
                </a:moveTo>
                <a:cubicBezTo>
                  <a:pt x="345" y="171"/>
                  <a:pt x="339" y="165"/>
                  <a:pt x="333" y="160"/>
                </a:cubicBezTo>
                <a:cubicBezTo>
                  <a:pt x="327" y="155"/>
                  <a:pt x="321" y="151"/>
                  <a:pt x="316" y="148"/>
                </a:cubicBezTo>
                <a:cubicBezTo>
                  <a:pt x="311" y="145"/>
                  <a:pt x="307" y="142"/>
                  <a:pt x="302" y="141"/>
                </a:cubicBezTo>
                <a:cubicBezTo>
                  <a:pt x="298" y="139"/>
                  <a:pt x="293" y="139"/>
                  <a:pt x="289" y="139"/>
                </a:cubicBezTo>
                <a:cubicBezTo>
                  <a:pt x="285" y="139"/>
                  <a:pt x="282" y="140"/>
                  <a:pt x="278" y="142"/>
                </a:cubicBezTo>
                <a:cubicBezTo>
                  <a:pt x="274" y="144"/>
                  <a:pt x="271" y="146"/>
                  <a:pt x="268" y="150"/>
                </a:cubicBezTo>
                <a:cubicBezTo>
                  <a:pt x="262" y="156"/>
                  <a:pt x="258" y="162"/>
                  <a:pt x="257" y="168"/>
                </a:cubicBezTo>
                <a:cubicBezTo>
                  <a:pt x="256" y="175"/>
                  <a:pt x="257" y="182"/>
                  <a:pt x="260" y="189"/>
                </a:cubicBezTo>
                <a:cubicBezTo>
                  <a:pt x="263" y="196"/>
                  <a:pt x="267" y="203"/>
                  <a:pt x="273" y="210"/>
                </a:cubicBezTo>
                <a:cubicBezTo>
                  <a:pt x="279" y="218"/>
                  <a:pt x="285" y="225"/>
                  <a:pt x="293" y="233"/>
                </a:cubicBezTo>
                <a:cubicBezTo>
                  <a:pt x="303" y="243"/>
                  <a:pt x="312" y="251"/>
                  <a:pt x="320" y="257"/>
                </a:cubicBezTo>
                <a:cubicBezTo>
                  <a:pt x="329" y="263"/>
                  <a:pt x="336" y="267"/>
                  <a:pt x="343" y="269"/>
                </a:cubicBezTo>
                <a:cubicBezTo>
                  <a:pt x="350" y="272"/>
                  <a:pt x="356" y="272"/>
                  <a:pt x="361" y="270"/>
                </a:cubicBezTo>
                <a:cubicBezTo>
                  <a:pt x="367" y="269"/>
                  <a:pt x="372" y="266"/>
                  <a:pt x="377" y="261"/>
                </a:cubicBezTo>
                <a:cubicBezTo>
                  <a:pt x="381" y="257"/>
                  <a:pt x="384" y="253"/>
                  <a:pt x="386" y="248"/>
                </a:cubicBezTo>
                <a:cubicBezTo>
                  <a:pt x="387" y="244"/>
                  <a:pt x="388" y="240"/>
                  <a:pt x="388" y="235"/>
                </a:cubicBezTo>
                <a:cubicBezTo>
                  <a:pt x="388" y="231"/>
                  <a:pt x="387" y="226"/>
                  <a:pt x="385" y="222"/>
                </a:cubicBezTo>
                <a:cubicBezTo>
                  <a:pt x="383" y="217"/>
                  <a:pt x="380" y="212"/>
                  <a:pt x="377" y="207"/>
                </a:cubicBezTo>
                <a:cubicBezTo>
                  <a:pt x="374" y="202"/>
                  <a:pt x="370" y="198"/>
                  <a:pt x="366" y="193"/>
                </a:cubicBezTo>
                <a:cubicBezTo>
                  <a:pt x="362" y="188"/>
                  <a:pt x="357" y="183"/>
                  <a:pt x="352" y="178"/>
                </a:cubicBezTo>
                <a:close/>
                <a:moveTo>
                  <a:pt x="514" y="79"/>
                </a:moveTo>
                <a:cubicBezTo>
                  <a:pt x="520" y="85"/>
                  <a:pt x="524" y="92"/>
                  <a:pt x="527" y="98"/>
                </a:cubicBezTo>
                <a:cubicBezTo>
                  <a:pt x="529" y="105"/>
                  <a:pt x="530" y="112"/>
                  <a:pt x="529" y="119"/>
                </a:cubicBezTo>
                <a:cubicBezTo>
                  <a:pt x="528" y="126"/>
                  <a:pt x="526" y="133"/>
                  <a:pt x="522" y="141"/>
                </a:cubicBezTo>
                <a:cubicBezTo>
                  <a:pt x="518" y="148"/>
                  <a:pt x="512" y="156"/>
                  <a:pt x="504" y="163"/>
                </a:cubicBezTo>
                <a:cubicBezTo>
                  <a:pt x="497" y="170"/>
                  <a:pt x="490" y="176"/>
                  <a:pt x="483" y="180"/>
                </a:cubicBezTo>
                <a:cubicBezTo>
                  <a:pt x="476" y="184"/>
                  <a:pt x="469" y="186"/>
                  <a:pt x="463" y="187"/>
                </a:cubicBezTo>
                <a:cubicBezTo>
                  <a:pt x="456" y="188"/>
                  <a:pt x="449" y="188"/>
                  <a:pt x="443" y="185"/>
                </a:cubicBezTo>
                <a:cubicBezTo>
                  <a:pt x="437" y="183"/>
                  <a:pt x="431" y="179"/>
                  <a:pt x="426" y="174"/>
                </a:cubicBezTo>
                <a:cubicBezTo>
                  <a:pt x="422" y="170"/>
                  <a:pt x="418" y="165"/>
                  <a:pt x="416" y="160"/>
                </a:cubicBezTo>
                <a:cubicBezTo>
                  <a:pt x="414" y="155"/>
                  <a:pt x="413" y="150"/>
                  <a:pt x="412" y="144"/>
                </a:cubicBezTo>
                <a:cubicBezTo>
                  <a:pt x="412" y="139"/>
                  <a:pt x="412" y="133"/>
                  <a:pt x="414" y="126"/>
                </a:cubicBezTo>
                <a:cubicBezTo>
                  <a:pt x="415" y="120"/>
                  <a:pt x="417" y="113"/>
                  <a:pt x="419" y="106"/>
                </a:cubicBezTo>
                <a:cubicBezTo>
                  <a:pt x="413" y="108"/>
                  <a:pt x="407" y="109"/>
                  <a:pt x="401" y="110"/>
                </a:cubicBezTo>
                <a:cubicBezTo>
                  <a:pt x="395" y="111"/>
                  <a:pt x="390" y="111"/>
                  <a:pt x="385" y="110"/>
                </a:cubicBezTo>
                <a:cubicBezTo>
                  <a:pt x="380" y="110"/>
                  <a:pt x="375" y="108"/>
                  <a:pt x="371" y="106"/>
                </a:cubicBezTo>
                <a:cubicBezTo>
                  <a:pt x="367" y="104"/>
                  <a:pt x="362" y="101"/>
                  <a:pt x="359" y="97"/>
                </a:cubicBezTo>
                <a:cubicBezTo>
                  <a:pt x="354" y="93"/>
                  <a:pt x="350" y="87"/>
                  <a:pt x="348" y="82"/>
                </a:cubicBezTo>
                <a:cubicBezTo>
                  <a:pt x="345" y="76"/>
                  <a:pt x="344" y="69"/>
                  <a:pt x="345" y="63"/>
                </a:cubicBezTo>
                <a:cubicBezTo>
                  <a:pt x="345" y="56"/>
                  <a:pt x="347" y="50"/>
                  <a:pt x="351" y="42"/>
                </a:cubicBezTo>
                <a:cubicBezTo>
                  <a:pt x="354" y="35"/>
                  <a:pt x="360" y="28"/>
                  <a:pt x="367" y="21"/>
                </a:cubicBezTo>
                <a:cubicBezTo>
                  <a:pt x="374" y="14"/>
                  <a:pt x="380" y="9"/>
                  <a:pt x="387" y="6"/>
                </a:cubicBezTo>
                <a:cubicBezTo>
                  <a:pt x="394" y="2"/>
                  <a:pt x="400" y="0"/>
                  <a:pt x="406" y="0"/>
                </a:cubicBezTo>
                <a:cubicBezTo>
                  <a:pt x="412" y="0"/>
                  <a:pt x="418" y="0"/>
                  <a:pt x="423" y="3"/>
                </a:cubicBezTo>
                <a:cubicBezTo>
                  <a:pt x="429" y="5"/>
                  <a:pt x="434" y="8"/>
                  <a:pt x="438" y="13"/>
                </a:cubicBezTo>
                <a:cubicBezTo>
                  <a:pt x="442" y="16"/>
                  <a:pt x="444" y="20"/>
                  <a:pt x="447" y="25"/>
                </a:cubicBezTo>
                <a:cubicBezTo>
                  <a:pt x="449" y="29"/>
                  <a:pt x="450" y="34"/>
                  <a:pt x="451" y="39"/>
                </a:cubicBezTo>
                <a:cubicBezTo>
                  <a:pt x="452" y="45"/>
                  <a:pt x="452" y="50"/>
                  <a:pt x="451" y="56"/>
                </a:cubicBezTo>
                <a:cubicBezTo>
                  <a:pt x="450" y="62"/>
                  <a:pt x="449" y="68"/>
                  <a:pt x="447" y="74"/>
                </a:cubicBezTo>
                <a:cubicBezTo>
                  <a:pt x="454" y="72"/>
                  <a:pt x="461" y="70"/>
                  <a:pt x="468" y="68"/>
                </a:cubicBezTo>
                <a:cubicBezTo>
                  <a:pt x="474" y="67"/>
                  <a:pt x="480" y="67"/>
                  <a:pt x="486" y="67"/>
                </a:cubicBezTo>
                <a:cubicBezTo>
                  <a:pt x="491" y="67"/>
                  <a:pt x="497" y="69"/>
                  <a:pt x="501" y="71"/>
                </a:cubicBezTo>
                <a:cubicBezTo>
                  <a:pt x="506" y="72"/>
                  <a:pt x="510" y="75"/>
                  <a:pt x="514" y="79"/>
                </a:cubicBezTo>
                <a:close/>
                <a:moveTo>
                  <a:pt x="422" y="32"/>
                </a:moveTo>
                <a:cubicBezTo>
                  <a:pt x="419" y="29"/>
                  <a:pt x="416" y="27"/>
                  <a:pt x="412" y="26"/>
                </a:cubicBezTo>
                <a:cubicBezTo>
                  <a:pt x="409" y="25"/>
                  <a:pt x="405" y="24"/>
                  <a:pt x="402" y="24"/>
                </a:cubicBezTo>
                <a:cubicBezTo>
                  <a:pt x="398" y="25"/>
                  <a:pt x="394" y="26"/>
                  <a:pt x="391" y="28"/>
                </a:cubicBezTo>
                <a:cubicBezTo>
                  <a:pt x="387" y="30"/>
                  <a:pt x="383" y="33"/>
                  <a:pt x="379" y="36"/>
                </a:cubicBezTo>
                <a:cubicBezTo>
                  <a:pt x="372" y="44"/>
                  <a:pt x="368" y="51"/>
                  <a:pt x="367" y="59"/>
                </a:cubicBezTo>
                <a:cubicBezTo>
                  <a:pt x="367" y="66"/>
                  <a:pt x="370" y="73"/>
                  <a:pt x="376" y="79"/>
                </a:cubicBezTo>
                <a:cubicBezTo>
                  <a:pt x="378" y="81"/>
                  <a:pt x="381" y="83"/>
                  <a:pt x="385" y="85"/>
                </a:cubicBezTo>
                <a:cubicBezTo>
                  <a:pt x="388" y="86"/>
                  <a:pt x="392" y="87"/>
                  <a:pt x="396" y="87"/>
                </a:cubicBezTo>
                <a:cubicBezTo>
                  <a:pt x="400" y="87"/>
                  <a:pt x="404" y="87"/>
                  <a:pt x="409" y="86"/>
                </a:cubicBezTo>
                <a:cubicBezTo>
                  <a:pt x="415" y="85"/>
                  <a:pt x="420" y="83"/>
                  <a:pt x="427" y="81"/>
                </a:cubicBezTo>
                <a:cubicBezTo>
                  <a:pt x="430" y="70"/>
                  <a:pt x="431" y="61"/>
                  <a:pt x="431" y="53"/>
                </a:cubicBezTo>
                <a:cubicBezTo>
                  <a:pt x="430" y="44"/>
                  <a:pt x="427" y="38"/>
                  <a:pt x="422" y="32"/>
                </a:cubicBezTo>
                <a:close/>
                <a:moveTo>
                  <a:pt x="498" y="100"/>
                </a:moveTo>
                <a:cubicBezTo>
                  <a:pt x="495" y="96"/>
                  <a:pt x="491" y="94"/>
                  <a:pt x="487" y="93"/>
                </a:cubicBezTo>
                <a:cubicBezTo>
                  <a:pt x="483" y="91"/>
                  <a:pt x="479" y="91"/>
                  <a:pt x="475" y="91"/>
                </a:cubicBezTo>
                <a:cubicBezTo>
                  <a:pt x="470" y="91"/>
                  <a:pt x="465" y="92"/>
                  <a:pt x="459" y="93"/>
                </a:cubicBezTo>
                <a:cubicBezTo>
                  <a:pt x="453" y="95"/>
                  <a:pt x="447" y="97"/>
                  <a:pt x="440" y="99"/>
                </a:cubicBezTo>
                <a:cubicBezTo>
                  <a:pt x="437" y="106"/>
                  <a:pt x="436" y="112"/>
                  <a:pt x="435" y="117"/>
                </a:cubicBezTo>
                <a:cubicBezTo>
                  <a:pt x="433" y="123"/>
                  <a:pt x="433" y="128"/>
                  <a:pt x="433" y="132"/>
                </a:cubicBezTo>
                <a:cubicBezTo>
                  <a:pt x="433" y="136"/>
                  <a:pt x="434" y="140"/>
                  <a:pt x="436" y="144"/>
                </a:cubicBezTo>
                <a:cubicBezTo>
                  <a:pt x="437" y="148"/>
                  <a:pt x="439" y="151"/>
                  <a:pt x="442" y="154"/>
                </a:cubicBezTo>
                <a:cubicBezTo>
                  <a:pt x="449" y="161"/>
                  <a:pt x="457" y="164"/>
                  <a:pt x="465" y="163"/>
                </a:cubicBezTo>
                <a:cubicBezTo>
                  <a:pt x="474" y="162"/>
                  <a:pt x="482" y="157"/>
                  <a:pt x="492" y="148"/>
                </a:cubicBezTo>
                <a:cubicBezTo>
                  <a:pt x="500" y="139"/>
                  <a:pt x="505" y="130"/>
                  <a:pt x="506" y="122"/>
                </a:cubicBezTo>
                <a:cubicBezTo>
                  <a:pt x="507" y="113"/>
                  <a:pt x="504" y="106"/>
                  <a:pt x="498" y="10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16200000">
            <a:off x="714" y="2788365"/>
            <a:ext cx="1733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Number of cases                     </a:t>
            </a: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4774027" y="5544979"/>
            <a:ext cx="3791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Year</a:t>
            </a:r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6053138" y="2465388"/>
            <a:ext cx="276225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40" y="0"/>
              </a:cxn>
              <a:cxn ang="0">
                <a:pos x="464" y="24"/>
              </a:cxn>
              <a:cxn ang="0">
                <a:pos x="440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64" h="48">
                <a:moveTo>
                  <a:pt x="24" y="0"/>
                </a:moveTo>
                <a:lnTo>
                  <a:pt x="440" y="0"/>
                </a:lnTo>
                <a:cubicBezTo>
                  <a:pt x="454" y="0"/>
                  <a:pt x="464" y="11"/>
                  <a:pt x="464" y="24"/>
                </a:cubicBezTo>
                <a:cubicBezTo>
                  <a:pt x="464" y="38"/>
                  <a:pt x="454" y="48"/>
                  <a:pt x="440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5AA545"/>
          </a:solidFill>
          <a:ln w="9525" cap="flat">
            <a:solidFill>
              <a:srgbClr val="5AA54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6138863" y="2427288"/>
            <a:ext cx="104775" cy="95250"/>
          </a:xfrm>
          <a:custGeom>
            <a:avLst/>
            <a:gdLst/>
            <a:ahLst/>
            <a:cxnLst>
              <a:cxn ang="0">
                <a:pos x="33" y="60"/>
              </a:cxn>
              <a:cxn ang="0">
                <a:pos x="0" y="30"/>
              </a:cxn>
              <a:cxn ang="0">
                <a:pos x="33" y="0"/>
              </a:cxn>
              <a:cxn ang="0">
                <a:pos x="66" y="30"/>
              </a:cxn>
              <a:cxn ang="0">
                <a:pos x="33" y="60"/>
              </a:cxn>
            </a:cxnLst>
            <a:rect l="0" t="0" r="r" b="b"/>
            <a:pathLst>
              <a:path w="66" h="60">
                <a:moveTo>
                  <a:pt x="33" y="60"/>
                </a:moveTo>
                <a:lnTo>
                  <a:pt x="0" y="30"/>
                </a:lnTo>
                <a:lnTo>
                  <a:pt x="33" y="0"/>
                </a:lnTo>
                <a:lnTo>
                  <a:pt x="66" y="30"/>
                </a:lnTo>
                <a:lnTo>
                  <a:pt x="33" y="60"/>
                </a:lnTo>
                <a:close/>
              </a:path>
            </a:pathLst>
          </a:custGeom>
          <a:solidFill>
            <a:srgbClr val="5AA54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6388100" y="2362200"/>
            <a:ext cx="1934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Reported Acute Cases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6053138" y="2868613"/>
            <a:ext cx="276225" cy="285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40" y="0"/>
              </a:cxn>
              <a:cxn ang="0">
                <a:pos x="464" y="24"/>
              </a:cxn>
              <a:cxn ang="0">
                <a:pos x="440" y="48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64" h="48">
                <a:moveTo>
                  <a:pt x="24" y="0"/>
                </a:moveTo>
                <a:lnTo>
                  <a:pt x="440" y="0"/>
                </a:lnTo>
                <a:cubicBezTo>
                  <a:pt x="454" y="0"/>
                  <a:pt x="464" y="11"/>
                  <a:pt x="464" y="24"/>
                </a:cubicBezTo>
                <a:cubicBezTo>
                  <a:pt x="464" y="38"/>
                  <a:pt x="454" y="48"/>
                  <a:pt x="440" y="48"/>
                </a:cubicBezTo>
                <a:lnTo>
                  <a:pt x="24" y="48"/>
                </a:ln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</a:path>
            </a:pathLst>
          </a:custGeom>
          <a:solidFill>
            <a:srgbClr val="F79646"/>
          </a:solidFill>
          <a:ln w="9525" cap="flat">
            <a:solidFill>
              <a:srgbClr val="F7964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8" name="Oval 54"/>
          <p:cNvSpPr>
            <a:spLocks noChangeArrowheads="1"/>
          </p:cNvSpPr>
          <p:nvPr/>
        </p:nvSpPr>
        <p:spPr bwMode="auto">
          <a:xfrm>
            <a:off x="6138863" y="2830513"/>
            <a:ext cx="104775" cy="104775"/>
          </a:xfrm>
          <a:prstGeom prst="ellipse">
            <a:avLst/>
          </a:prstGeom>
          <a:solidFill>
            <a:srgbClr val="F7964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6416675" y="2767013"/>
            <a:ext cx="19015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Adjusted Acute Cases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7200" y="5791200"/>
            <a:ext cx="731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* Adjusted for underreporting. </a:t>
            </a:r>
            <a:br>
              <a:rPr lang="en-US" sz="1000" dirty="0" smtClean="0">
                <a:solidFill>
                  <a:schemeClr val="bg2"/>
                </a:solidFill>
                <a:cs typeface="Arial" charset="0"/>
              </a:rPr>
            </a:br>
            <a:r>
              <a:rPr lang="en-US" sz="1000" dirty="0" smtClean="0">
                <a:solidFill>
                  <a:schemeClr val="bg2"/>
                </a:solidFill>
              </a:rPr>
              <a:t>Note: Until 1995, acute hepatitis C was reported as “acute hepatitis, non-A /non-B.”</a:t>
            </a:r>
            <a:br>
              <a:rPr lang="en-US" sz="1000" dirty="0" smtClean="0">
                <a:solidFill>
                  <a:schemeClr val="bg2"/>
                </a:solidFill>
              </a:rPr>
            </a:br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Myriad Web Pro</vt:lpstr>
      <vt:lpstr>Calibri</vt:lpstr>
      <vt:lpstr>Wingdings</vt:lpstr>
      <vt:lpstr>Courier New</vt:lpstr>
      <vt:lpstr>NCHHSTP_PPT_dark(</vt:lpstr>
      <vt:lpstr>Figure 4.1. Reported and adjusted* number of acute hepatitis C cases — United States, 1992–2009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107</cp:revision>
  <dcterms:created xsi:type="dcterms:W3CDTF">2010-12-06T17:56:06Z</dcterms:created>
  <dcterms:modified xsi:type="dcterms:W3CDTF">2011-08-31T18:04:00Z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