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02" autoAdjust="0"/>
  </p:normalViewPr>
  <p:slideViewPr>
    <p:cSldViewPr>
      <p:cViewPr varScale="1">
        <p:scale>
          <a:sx n="92" d="100"/>
          <a:sy n="92" d="100"/>
        </p:scale>
        <p:origin x="-3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0D46E-ED5D-48BD-A062-803110FA177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F369-2939-4F4A-BC3E-7FF34652F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1c - Incidence of Acute, Symptomatic Hepatitis C/Non-A, Non-B Hepatitis* — United States, 1992–2008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hepatitis C vaccine exists. In 2008, a total of 878 acute, symptomatic cases of hepatitis C hepatitis were reported nationwide. The overall incidence rate for hepatitis C hepatitis virus remained stable at 0.3 cases per 100,000 population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4F369-2939-4F4A-BC3E-7FF34652F51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2c - Incidence of Acute, Symptomatic Hepatitis C/Non-A, Non-B Hepatitis* by Age Group — United States, 1992–2008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Since 2003, acute, symptomatic hepatitis C hepatitis rates have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plateaued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within all age groups. In 2008, rates increased slightly among persons aged 15-24 years (0.4 cases per 100,000 population) and were highest for persons aged 25-39 years (0.5 cases per 100,000 population). Few cases were reported among persons aged &lt; 15 years.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4F369-2939-4F4A-BC3E-7FF34652F5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3c - Incidence of Acute, Symptomatic Hepatitis C/Non-A, Non-B Hepatitis* by Sex — United States, 1992–2008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Historically, rates of acute, symptomatic hepatitis C hepatitis have been higher among males than females. Since 2002, the male-to-female ratio of rates has declined and was nearly 1 in 2008. In 2008, incidence among males and females was 0.3 cases per 100,000 population.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4F369-2939-4F4A-BC3E-7FF34652F5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4c - Hepatitis C/Non-A, Non-B Hepatitis* by Race/Ethnicity — United States, 1992–2008</a:t>
            </a:r>
          </a:p>
          <a:p>
            <a:endParaRPr lang="en-US" dirty="0" smtClean="0"/>
          </a:p>
          <a:p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2008, acute, symptomatic hepatitis C hepatitis rates were highest among American Indian/Alaskan Natives (0.5 cases per 100,000 population) and lowest among Asian/Pacific Islanders (0.04 cases per 100,000 population).</a:t>
            </a:r>
            <a:endParaRPr lang="en-US" sz="1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4F369-2939-4F4A-BC3E-7FF34652F5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85A1E-FE84-4BD3-846C-2C4164F5312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B1792-5C0D-42C9-913E-3091D89041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228</Words>
  <Application>Microsoft Office PowerPoint</Application>
  <PresentationFormat>On-screen Show (4:3)</PresentationFormat>
  <Paragraphs>16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6</cp:revision>
  <dcterms:created xsi:type="dcterms:W3CDTF">2010-06-24T13:33:28Z</dcterms:created>
  <dcterms:modified xsi:type="dcterms:W3CDTF">2010-11-05T16:57:26Z</dcterms:modified>
</cp:coreProperties>
</file>