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257" autoAdjust="0"/>
  </p:normalViewPr>
  <p:slideViewPr>
    <p:cSldViewPr>
      <p:cViewPr varScale="1">
        <p:scale>
          <a:sx n="87" d="100"/>
          <a:sy n="87" d="100"/>
        </p:scale>
        <p:origin x="-5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7E3CD-4735-4AEF-A764-47D227E14568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986DA-B1CF-4AFC-BA79-15D323F39B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3c - Incidence of Acute, Symptomatic Hepatitis C/Non-A, Non-B Hepatitis* by Sex — United States, 1992–2008</a:t>
            </a:r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Historically, rates of acute, symptomatic hepatitis C hepatitis have been higher among males than females. Since 2002, the male-to-female ratio of rates has declined and was nearly 1 in 2008. 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2008, incidence among males and females was 0.3 cases per 100,000 population.</a:t>
            </a:r>
            <a:endParaRPr lang="en-US" sz="1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986DA-B1CF-4AFC-BA79-15D323F39B8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72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17</cp:revision>
  <dcterms:created xsi:type="dcterms:W3CDTF">2010-06-23T18:26:28Z</dcterms:created>
  <dcterms:modified xsi:type="dcterms:W3CDTF">2010-11-05T16:50:20Z</dcterms:modified>
</cp:coreProperties>
</file>