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343" autoAdjust="0"/>
  </p:normalViewPr>
  <p:slideViewPr>
    <p:cSldViewPr>
      <p:cViewPr varScale="1">
        <p:scale>
          <a:sx n="82" d="100"/>
          <a:sy n="82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6892EB-B810-4ECE-B99F-6B73C1981DF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6205E-787E-45C6-9908-C4C83FB6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1c - Incidence of Acute, Symptomatic Hepatitis C/Non-A, Non-B Hepatitis* — United States, 1992–2008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hepatitis C vaccine exists. In 2008, a total of 878 acute, symptomatic cases of hepatitis C hepatitis were reported nationwide.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overall incidence rate for hepatitis C hepatitis virus remained stable at 0.3 cases per 100,000 population</a:t>
            </a:r>
            <a:endParaRPr lang="en-US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6205E-787E-45C6-9908-C4C83FB6EF9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16</cp:revision>
  <dcterms:created xsi:type="dcterms:W3CDTF">2010-06-23T18:26:28Z</dcterms:created>
  <dcterms:modified xsi:type="dcterms:W3CDTF">2010-11-05T16:48:09Z</dcterms:modified>
</cp:coreProperties>
</file>