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12" autoAdjust="0"/>
  </p:normalViewPr>
  <p:slideViewPr>
    <p:cSldViewPr>
      <p:cViewPr varScale="1">
        <p:scale>
          <a:sx n="81" d="100"/>
          <a:sy n="81" d="100"/>
        </p:scale>
        <p:origin x="-7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0D85C-EE5C-4212-B823-443BC9E84B44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57027-ABC3-49A7-8C98-0899322BBF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3b - Incidence of Acute, Symptomatic Hepatitis B by Age Group — United States, 1990–2008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data indicate acute, symptomatic hepatitis B rates have differed by age; the highest rates were observed among persons aged 15-44 years; the lowest rates were among persons aged &lt; 15 years.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2008, rates were highest for persons aged 25-44 years (2.6 cases per 100,000 population); the lowest rates were among children &lt; 15 years (0.02 cases per 100,000 population).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57027-ABC3-49A7-8C98-0899322BBFF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89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12</cp:revision>
  <dcterms:created xsi:type="dcterms:W3CDTF">2010-06-23T18:26:28Z</dcterms:created>
  <dcterms:modified xsi:type="dcterms:W3CDTF">2010-11-05T16:43:36Z</dcterms:modified>
</cp:coreProperties>
</file>