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846" autoAdjust="0"/>
  </p:normalViewPr>
  <p:slideViewPr>
    <p:cSldViewPr>
      <p:cViewPr varScale="1">
        <p:scale>
          <a:sx n="86" d="100"/>
          <a:sy n="86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46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25231-D140-46C2-B654-AF166F1447F4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C88BE-31C6-4038-9005-E67282F4B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2b - Incidence of Acute, Symptomatic Hepatitis B by Region — United States, 1990–2008</a:t>
            </a:r>
          </a:p>
          <a:p>
            <a:endParaRPr lang="en-US" dirty="0" smtClean="0"/>
          </a:p>
          <a:p>
            <a:r>
              <a:rPr lang="en-US" dirty="0" smtClean="0"/>
              <a:t>Hepatitis B rates have varied geographically. Higher rates were reported in the western and southern regions of the United States. During 2000-2008, rates in the South have been higher than in other regions of the United States. </a:t>
            </a:r>
          </a:p>
          <a:p>
            <a:endParaRPr lang="en-US" smtClean="0"/>
          </a:p>
          <a:p>
            <a:r>
              <a:rPr lang="en-US" smtClean="0"/>
              <a:t>The </a:t>
            </a:r>
            <a:r>
              <a:rPr lang="en-US" dirty="0" smtClean="0"/>
              <a:t>Midwest is comprised of the following states: Illinois, Indiana, Iowa, Kansas, Michigan, Minnesota, Missouri, Nebraska, North Dakota, Ohio, South Dakota, and Wisconsin. The Northeast is comprised of the following states: Connecticut, Maine, Massachusetts, New Hampshire, New Jersey, New York, Pennsylvania, Rhode Island, and Vermont. The South is comprised of the following states: Alabama, Arkansas, Delaware, District of Columbia, Florida, Georgia, Kentucky, Louisiana, Maryland, Mississippi, North Carolina, Oklahoma, South Carolina, Tennessee, Texas, Virginia, and West Virginia. The West is comprised of the following states:  Alaska, Arizona, California, Colorado, Hawaii, Idaho, Montana, Nevada, New Mexico, Oregon, Utah, Washington, and Wyoming.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C88BE-31C6-4038-9005-E67282F4BB9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213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12</cp:revision>
  <dcterms:created xsi:type="dcterms:W3CDTF">2010-06-23T18:26:28Z</dcterms:created>
  <dcterms:modified xsi:type="dcterms:W3CDTF">2010-11-05T16:41:39Z</dcterms:modified>
</cp:coreProperties>
</file>