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693" autoAdjust="0"/>
  </p:normalViewPr>
  <p:slideViewPr>
    <p:cSldViewPr>
      <p:cViewPr varScale="1">
        <p:scale>
          <a:sx n="61" d="100"/>
          <a:sy n="61" d="100"/>
        </p:scale>
        <p:origin x="-17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563FA0-347D-4E26-8148-7340C16C3A49}" type="datetimeFigureOut">
              <a:rPr lang="en-US" smtClean="0"/>
              <a:pPr/>
              <a:t>9/2/2010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F0701F-F63C-45CF-895D-CFC48B08101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Slide 1b - Incidence of Acute, Symptomatic Hepatitis B — United States, </a:t>
            </a:r>
            <a:r>
              <a:rPr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1982–2008 </a:t>
            </a:r>
            <a:endParaRPr lang="en-US" sz="1200" kern="120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Hepatitis B vaccine was licensed in 1981 and in 1991 a comprehensive strategy by the Advisory Committee on Immunization Practices (ACIP) was recommended for the elimination of hepatitis B virus transmission in the United States. In 2008, a total of 4,033 acute, symptomatic cases of hepatitis B were reported nationwide. The 2008 national incidence rate of 1.3 cases per 100,000 population was the lowest ever recorded.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F0701F-F63C-45CF-895D-CFC48B08101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9/2/2010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9/2/2010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9/2/2010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9/2/2010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9/2/2010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9/2/2010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9/2/2010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9/2/2010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9/2/2010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9/2/2010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9/2/2010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01A0E-1FE7-41BF-AF51-7DE4F1DA780F}" type="datetimeFigureOut">
              <a:rPr lang="en-US" smtClean="0"/>
              <a:pPr/>
              <a:t>9/2/2010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lide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2F2F2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2F2F2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89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CDC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Peterson</dc:creator>
  <cp:lastModifiedBy>Paul Peterson</cp:lastModifiedBy>
  <cp:revision>10</cp:revision>
  <dcterms:created xsi:type="dcterms:W3CDTF">2010-06-23T18:26:28Z</dcterms:created>
  <dcterms:modified xsi:type="dcterms:W3CDTF">2010-09-02T18:01:21Z</dcterms:modified>
</cp:coreProperties>
</file>