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45" autoAdjust="0"/>
  </p:normalViewPr>
  <p:slideViewPr>
    <p:cSldViewPr>
      <p:cViewPr varScale="1">
        <p:scale>
          <a:sx n="90" d="100"/>
          <a:sy n="90" d="100"/>
        </p:scale>
        <p:origin x="-4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68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B49B6-BC1E-4760-8698-FBC60101D8E9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B2983-514F-4EBC-8CB3-35E670DFD9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5a. Incidence of Acute, Symptomatic Hepatitis A by Race/Ethnicity — United States, 1990–2008. 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Acute, symptomatic hepatitis A rates have differed by race; the highest rates occurred among American Indian/Alaska Natives (AI/ANs), and the lowest rates among Asian/Pacific Islanders (APIs). However, rates among AI/ANs, which were &gt;60 cases per 100,000 population before 1996, have decreased dramatically; during 2003-2008, rates among AI/ANs were lower than or similar to other races.  In 2008, the rate for AI/ANs was 0.6 cases per 100,000 population. Historically, acute, symptomatic hepatitis A rates also have differed by ethnicity; rates among Hispanics were consistently higher compared to non-Hispanics. In 2008, the rate for Hispanics was 1.0 cases per 100,000 population, the lowest rate ever recorded.</a:t>
            </a:r>
            <a:endParaRPr lang="en-US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B2983-514F-4EBC-8CB3-35E670DFD9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11</cp:revision>
  <dcterms:created xsi:type="dcterms:W3CDTF">2010-06-23T18:26:28Z</dcterms:created>
  <dcterms:modified xsi:type="dcterms:W3CDTF">2010-11-05T16:37:16Z</dcterms:modified>
</cp:coreProperties>
</file>