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68" autoAdjust="0"/>
  </p:normalViewPr>
  <p:slideViewPr>
    <p:cSldViewPr>
      <p:cViewPr varScale="1">
        <p:scale>
          <a:sx n="61" d="100"/>
          <a:sy n="61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8CE66-9E2C-44E7-AA72-C1CE4B9BFF9E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40A32-7D9F-4438-8925-953057AE4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3a. Incidence of Acute, Symptomatic Hepatitis A by Age Group — United States, 1990–2008.  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Historically, acute, symptomatic hepatitis A rates have differed by age; the highest rates were observed among children and young adults; the lowest rates were among persons aged ≥ 40 years.  In 2008, rates were highest for persons aged 25-39 years (1.0 cases per 100,000 population); the lowest rates were among children &lt; 5 years (0.3 cases per 100,000 population).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0A32-7D9F-4438-8925-953057AE45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7</cp:revision>
  <dcterms:created xsi:type="dcterms:W3CDTF">2010-06-23T18:26:28Z</dcterms:created>
  <dcterms:modified xsi:type="dcterms:W3CDTF">2010-09-02T17:59:53Z</dcterms:modified>
</cp:coreProperties>
</file>