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69" autoAdjust="0"/>
  </p:normalViewPr>
  <p:slideViewPr>
    <p:cSldViewPr>
      <p:cViewPr varScale="1">
        <p:scale>
          <a:sx n="93" d="100"/>
          <a:sy n="93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DE7B5-8EA0-4E69-B22B-B7619E2FF8B5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50139-1F7F-471D-8A7E-22E8D4A84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1a. Incidence of Acute, Symptomatic Hepatitis A — United States, 1980–2008.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Hepatitis A vaccine was licensed in 1995 and the Advisory Committee on Immunization Practices (ACIP) made hepatitis A vaccination recommendations in 1996, 1999, and 2006.  In 2008, a total of 2,585 acute, symptomatic cases of hepatitis A were reported. The 2008 national incidence rate of 0.9 per 100,000 population was the lowest ever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recorded.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50139-1F7F-471D-8A7E-22E8D4A84D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17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13</cp:revision>
  <dcterms:created xsi:type="dcterms:W3CDTF">2010-06-23T18:26:28Z</dcterms:created>
  <dcterms:modified xsi:type="dcterms:W3CDTF">2010-11-05T16:54:10Z</dcterms:modified>
</cp:coreProperties>
</file>