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3200" kern="1200">
        <a:solidFill>
          <a:srgbClr val="C0C0C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3200" kern="1200">
        <a:solidFill>
          <a:srgbClr val="C0C0C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3200" kern="1200">
        <a:solidFill>
          <a:srgbClr val="C0C0C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3200" kern="1200">
        <a:solidFill>
          <a:srgbClr val="C0C0C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3200" kern="1200">
        <a:solidFill>
          <a:srgbClr val="C0C0C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C0C0C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C0C0C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C0C0C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C0C0C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0C0C0"/>
    <a:srgbClr val="DDDDDD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9" autoAdjust="0"/>
    <p:restoredTop sz="83412" autoAdjust="0"/>
  </p:normalViewPr>
  <p:slideViewPr>
    <p:cSldViewPr>
      <p:cViewPr varScale="1">
        <p:scale>
          <a:sx n="64" d="100"/>
          <a:sy n="64" d="100"/>
        </p:scale>
        <p:origin x="10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7200889-A174-488C-8C2D-3A82DF7C996B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1AB1073-9DF8-4308-8014-F3FC12B0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DC8448-C4AA-492F-92C4-FFC563655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1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DC8448-C4AA-492F-92C4-FFC5636553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AE57B-C3FC-4F3A-A8FC-71092B0C0D67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4967-0A4F-49C5-AF21-81B0D7E86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068AB-D80F-4F03-8DA0-8DD4D8DA0683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0BED-2B18-4FD5-87D6-863EE5842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6064-940B-43E8-86AB-B5BF8CB816A6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914BA-DB19-4C63-9691-98D4E3915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B4901-F074-426D-BD64-656F3F46F81A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470F-F9E3-439B-A115-9618CCE5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838C-9CF7-4EC2-A66E-1B656888777D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602B-4098-417E-A9BA-78494E096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39123-80E7-46DE-BD0E-E2E4351DCB63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EA09-353E-43DE-A31A-D9BA6D16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D4FF-8F13-4C01-B396-671472D8FD6F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9796-B4AE-4387-BF1E-27AA77259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6833E-6A3D-4FD9-8644-9D919ACC536D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4E6CB-E38A-4C24-8F14-4950002DA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CFD2-BA3B-42BA-8B4C-C36C94EC3BA5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1764-1DC0-4CA1-AB94-4C2365399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5AAC-0774-4E29-9063-616BB840AF14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BE09-BE33-4C7D-8656-A6A215A84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A9C3-85BA-4745-A017-1F08452CFE9E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36F3-25E4-4BB7-A621-67889B780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44AA-2590-4F5F-91E0-E121480381C4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8221E-59FC-45E6-ABE8-A49B13EF7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4763"/>
            <a:ext cx="91455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2D01A-64C6-4F11-BA0D-430A3903A824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E12D1D-EC45-456B-BA87-EE954C62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ai/pdfs/toolkits/CDI-Primer-2-201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4636" y="2286000"/>
            <a:ext cx="7979764" cy="1066800"/>
          </a:xfrm>
        </p:spPr>
        <p:txBody>
          <a:bodyPr/>
          <a:lstStyle/>
          <a:p>
            <a:r>
              <a:rPr lang="en-US" i="1" dirty="0"/>
              <a:t>Clostridium Difficile</a:t>
            </a:r>
            <a:r>
              <a:rPr lang="en-US" dirty="0"/>
              <a:t> Toolkit has been </a:t>
            </a:r>
            <a:r>
              <a:rPr lang="en-US" dirty="0" smtClean="0"/>
              <a:t>updated.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Clostridium </a:t>
            </a:r>
            <a:r>
              <a:rPr lang="en-US" i="1" dirty="0"/>
              <a:t>Difficile</a:t>
            </a:r>
            <a:r>
              <a:rPr lang="en-US" dirty="0"/>
              <a:t> Prevention Primer </a:t>
            </a:r>
            <a:r>
              <a:rPr lang="en-US" dirty="0" smtClean="0"/>
              <a:t>is available </a:t>
            </a:r>
            <a:r>
              <a:rPr lang="en-US" dirty="0"/>
              <a:t>at </a:t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www.cdc.gov/hai/pdfs/toolkits/CDI-Primer-2-2016.pdf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911225"/>
          </a:xfrm>
        </p:spPr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C0C0C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C0C0C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Clostridium Difficile Toolkit has been updated.   Clostridium Difficile Prevention Primer is available at  http://www.cdc.gov/hai/pdfs/toolkits/CDI-Primer-2-2016.pdf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Recipient Reporting: Grants</dc:title>
  <dc:creator>zwx2</dc:creator>
  <cp:lastModifiedBy>Pecoraro, Rose (CDC/OID/NCEZID)</cp:lastModifiedBy>
  <cp:revision>201</cp:revision>
  <dcterms:created xsi:type="dcterms:W3CDTF">2009-09-18T11:21:33Z</dcterms:created>
  <dcterms:modified xsi:type="dcterms:W3CDTF">2016-03-04T15:40:53Z</dcterms:modified>
</cp:coreProperties>
</file>