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6" r:id="rId1"/>
    <p:sldMasterId id="2147483667" r:id="rId2"/>
    <p:sldMasterId id="2147483668" r:id="rId3"/>
    <p:sldMasterId id="2147483669" r:id="rId4"/>
    <p:sldMasterId id="2147483670" r:id="rId5"/>
    <p:sldMasterId id="2147483671" r:id="rId6"/>
    <p:sldMasterId id="2147483672" r:id="rId7"/>
    <p:sldMasterId id="2147483673" r:id="rId8"/>
  </p:sldMasterIdLst>
  <p:notesMasterIdLst>
    <p:notesMasterId r:id="rId60"/>
  </p:notesMasterIdLst>
  <p:handoutMasterIdLst>
    <p:handoutMasterId r:id="rId61"/>
  </p:handout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9" r:id="rId56"/>
    <p:sldId id="307" r:id="rId57"/>
    <p:sldId id="308" r:id="rId58"/>
    <p:sldId id="306" r:id="rId59"/>
  </p:sldIdLst>
  <p:sldSz cx="9144000" cy="5143500" type="screen16x9"/>
  <p:notesSz cx="6858000" cy="9144000"/>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S PGothic" panose="020B0600070205080204" pitchFamily="34" charset="-128"/>
        <a:cs typeface="+mn-cs"/>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S PGothic" panose="020B0600070205080204" pitchFamily="34" charset="-128"/>
        <a:cs typeface="+mn-cs"/>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S PGothic" panose="020B0600070205080204" pitchFamily="34" charset="-128"/>
        <a:cs typeface="+mn-cs"/>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S PGothic" panose="020B0600070205080204" pitchFamily="34" charset="-128"/>
        <a:cs typeface="+mn-cs"/>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S PGothic" panose="020B0600070205080204" pitchFamily="34" charset="-128"/>
        <a:cs typeface="+mn-cs"/>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S PGothic" panose="020B0600070205080204" pitchFamily="34" charset="-128"/>
        <a:cs typeface="+mn-cs"/>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S PGothic" panose="020B0600070205080204" pitchFamily="34" charset="-128"/>
        <a:cs typeface="+mn-cs"/>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S PGothic" panose="020B0600070205080204" pitchFamily="34" charset="-128"/>
        <a:cs typeface="+mn-cs"/>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S PGothic" panose="020B0600070205080204" pitchFamily="34" charset="-128"/>
        <a:cs typeface="+mn-cs"/>
        <a:sym typeface="Arial" panose="020B0604020202020204"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E5FF"/>
    <a:srgbClr val="C01900"/>
    <a:srgbClr val="F2CE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9" d="100"/>
          <a:sy n="139" d="100"/>
        </p:scale>
        <p:origin x="198"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Header Placeholder 1"/>
          <p:cNvSpPr>
            <a:spLocks noGrp="1"/>
          </p:cNvSpPr>
          <p:nvPr>
            <p:ph type="hdr" sz="quarter"/>
          </p:nvPr>
        </p:nvSpPr>
        <p:spPr bwMode="auto">
          <a:xfrm>
            <a:off x="0" y="0"/>
            <a:ext cx="2971800" cy="458788"/>
          </a:xfrm>
          <a:prstGeom prst="rect">
            <a:avLst/>
          </a:prstGeom>
          <a:noFill/>
          <a:ln>
            <a:noFill/>
          </a:ln>
          <a:ex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Arial" charset="0"/>
                <a:sym typeface="Arial" charset="0"/>
              </a:defRPr>
            </a:lvl1pPr>
          </a:lstStyle>
          <a:p>
            <a:pPr>
              <a:defRPr/>
            </a:pPr>
            <a:endParaRPr lang="en-US"/>
          </a:p>
        </p:txBody>
      </p:sp>
      <p:sp>
        <p:nvSpPr>
          <p:cNvPr id="10243" name="Date Placeholder 2"/>
          <p:cNvSpPr>
            <a:spLocks noGrp="1"/>
          </p:cNvSpPr>
          <p:nvPr>
            <p:ph type="dt" sz="quarter" idx="1"/>
          </p:nvPr>
        </p:nvSpPr>
        <p:spPr bwMode="auto">
          <a:xfrm>
            <a:off x="3884613" y="0"/>
            <a:ext cx="2971800" cy="458788"/>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0619197C-12B9-45A6-9817-92FD39160D78}" type="datetimeFigureOut">
              <a:rPr lang="en-US" altLang="en-US"/>
              <a:pPr>
                <a:defRPr/>
              </a:pPr>
              <a:t>5/30/2018</a:t>
            </a:fld>
            <a:endParaRPr lang="en-US" altLang="en-US"/>
          </a:p>
        </p:txBody>
      </p:sp>
      <p:sp>
        <p:nvSpPr>
          <p:cNvPr id="10244" name="Footer Placeholder 3"/>
          <p:cNvSpPr>
            <a:spLocks noGrp="1"/>
          </p:cNvSpPr>
          <p:nvPr>
            <p:ph type="ftr" sz="quarter" idx="2"/>
          </p:nvPr>
        </p:nvSpPr>
        <p:spPr bwMode="auto">
          <a:xfrm>
            <a:off x="0" y="8685213"/>
            <a:ext cx="2971800" cy="458787"/>
          </a:xfrm>
          <a:prstGeom prst="rect">
            <a:avLst/>
          </a:prstGeom>
          <a:noFill/>
          <a:ln>
            <a:noFill/>
          </a:ln>
          <a:ex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Arial" charset="0"/>
                <a:sym typeface="Arial" charset="0"/>
              </a:defRPr>
            </a:lvl1pPr>
          </a:lstStyle>
          <a:p>
            <a:pPr>
              <a:defRPr/>
            </a:pPr>
            <a:endParaRPr lang="en-US"/>
          </a:p>
        </p:txBody>
      </p:sp>
      <p:sp>
        <p:nvSpPr>
          <p:cNvPr id="10245" name="Slide Number Placeholder 4"/>
          <p:cNvSpPr>
            <a:spLocks noGrp="1"/>
          </p:cNvSpPr>
          <p:nvPr>
            <p:ph type="sldNum" sz="quarter" idx="3"/>
          </p:nvPr>
        </p:nvSpPr>
        <p:spPr bwMode="auto">
          <a:xfrm>
            <a:off x="3884613" y="8685213"/>
            <a:ext cx="2971800" cy="458787"/>
          </a:xfrm>
          <a:prstGeom prst="rect">
            <a:avLst/>
          </a:prstGeom>
          <a:noFill/>
          <a:ln>
            <a:noFill/>
          </a:ln>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2B71DA58-989C-4BC4-86BF-A7859588C1F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218" name="Shape 3"/>
          <p:cNvSpPr>
            <a:spLocks noGrp="1" noRot="1" noChangeAspec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 name="Shape 4"/>
          <p:cNvSpPr txBox="1">
            <a:spLocks noGrp="1"/>
          </p:cNvSpPr>
          <p:nvPr>
            <p:ph type="body" idx="1"/>
          </p:nvPr>
        </p:nvSpPr>
        <p:spPr>
          <a:xfrm>
            <a:off x="685800" y="4343400"/>
            <a:ext cx="5486400" cy="4114800"/>
          </a:xfrm>
          <a:prstGeom prst="rect">
            <a:avLst/>
          </a:prstGeom>
          <a:noFill/>
          <a:ln>
            <a:noFill/>
          </a:ln>
        </p:spPr>
        <p:txBody>
          <a:bodyPr vert="horz" wrap="square" lIns="91425" tIns="91425" rIns="91425" bIns="91425" numCol="1" anchor="t" anchorCtr="0" compatLnSpc="1">
            <a:prstTxWarp prst="textNoShape">
              <a:avLst/>
            </a:prstTxWarp>
          </a:bodyPr>
          <a:lstStyle/>
          <a:p>
            <a:pPr lvl="0"/>
            <a:endParaRPr lang="en-US" noProof="0"/>
          </a:p>
        </p:txBody>
      </p:sp>
    </p:spTree>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90" name="Shape 133"/>
          <p:cNvSpPr>
            <a:spLocks noGrp="1" noRot="1" noChangeAspect="1" noTextEdit="1"/>
          </p:cNvSpPr>
          <p:nvPr>
            <p:ph type="sldImg" idx="2"/>
          </p:nvPr>
        </p:nvSpPr>
        <p:spPr>
          <a:noFill/>
          <a:ln>
            <a:noFill/>
          </a:ln>
          <a:extLst>
            <a:ext uri="{91240B29-F687-4F45-9708-019B960494DF}">
              <a14:hiddenLine xmlns:a14="http://schemas.microsoft.com/office/drawing/2010/main" w="9525">
                <a:solidFill>
                  <a:srgbClr val="000000"/>
                </a:solidFill>
                <a:round/>
                <a:headEnd/>
                <a:tailEnd/>
              </a14:hiddenLine>
            </a:ext>
          </a:extLst>
        </p:spPr>
      </p:sp>
      <p:sp>
        <p:nvSpPr>
          <p:cNvPr id="12291" name="Shape 13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SzPct val="25000"/>
            </a:pPr>
            <a:endParaRPr lang="en-US" altLang="en-US" sz="18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2" name="Shape 23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30723" name="Shape 239"/>
          <p:cNvSpPr>
            <a:spLocks noGrp="1" noRot="1" noChangeAspect="1" noTextEdit="1"/>
          </p:cNvSpPr>
          <p:nvPr>
            <p:ph type="sldImg" idx="2"/>
          </p:nvPr>
        </p:nvSpPr>
        <p:spPr>
          <a:noFill/>
          <a:ln>
            <a:headEnd/>
            <a:tailEn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Shape 25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32771" name="Shape 252"/>
          <p:cNvSpPr>
            <a:spLocks noGrp="1" noRot="1" noChangeAspect="1" noTextEdit="1"/>
          </p:cNvSpPr>
          <p:nvPr>
            <p:ph type="sldImg" idx="2"/>
          </p:nvPr>
        </p:nvSpPr>
        <p:spPr>
          <a:noFill/>
          <a:ln>
            <a:headEnd/>
            <a:tailEn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Shape 265"/>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34819" name="Shape 266"/>
          <p:cNvSpPr>
            <a:spLocks noGrp="1" noRot="1" noChangeAspect="1" noTextEdit="1"/>
          </p:cNvSpPr>
          <p:nvPr>
            <p:ph type="sldImg" idx="2"/>
          </p:nvPr>
        </p:nvSpPr>
        <p:spPr>
          <a:noFill/>
          <a:ln>
            <a:headEnd/>
            <a:tailEn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6" name="Shape 27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36867" name="Shape 278"/>
          <p:cNvSpPr>
            <a:spLocks noGrp="1" noRot="1" noChangeAspect="1" noTextEdit="1"/>
          </p:cNvSpPr>
          <p:nvPr>
            <p:ph type="sldImg" idx="2"/>
          </p:nvPr>
        </p:nvSpPr>
        <p:spPr>
          <a:noFill/>
          <a:ln>
            <a:headEnd/>
            <a:tailEn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Shape 290"/>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38915" name="Shape 291"/>
          <p:cNvSpPr>
            <a:spLocks noGrp="1" noRot="1" noChangeAspect="1" noTextEdit="1"/>
          </p:cNvSpPr>
          <p:nvPr>
            <p:ph type="sldImg" idx="2"/>
          </p:nvPr>
        </p:nvSpPr>
        <p:spPr>
          <a:noFill/>
          <a:ln>
            <a:headEnd/>
            <a:tailEn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Shape 30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40963" name="Shape 303"/>
          <p:cNvSpPr>
            <a:spLocks noGrp="1" noRot="1" noChangeAspect="1" noTextEdit="1"/>
          </p:cNvSpPr>
          <p:nvPr>
            <p:ph type="sldImg" idx="2"/>
          </p:nvPr>
        </p:nvSpPr>
        <p:spPr>
          <a:noFill/>
          <a:ln>
            <a:headEnd/>
            <a:tailEn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0" name="Shape 31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43011" name="Shape 315"/>
          <p:cNvSpPr>
            <a:spLocks noGrp="1" noRot="1" noChangeAspect="1" noTextEdit="1"/>
          </p:cNvSpPr>
          <p:nvPr>
            <p:ph type="sldImg" idx="2"/>
          </p:nvPr>
        </p:nvSpPr>
        <p:spPr>
          <a:noFill/>
          <a:ln>
            <a:headEnd/>
            <a:tailEn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Shape 32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45059" name="Shape 322"/>
          <p:cNvSpPr>
            <a:spLocks noGrp="1" noRot="1" noChangeAspect="1" noTextEdit="1"/>
          </p:cNvSpPr>
          <p:nvPr>
            <p:ph type="sldImg" idx="2"/>
          </p:nvPr>
        </p:nvSpPr>
        <p:spPr>
          <a:noFill/>
          <a:ln>
            <a:headEnd/>
            <a:tailEn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Shape 33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47107" name="Shape 332"/>
          <p:cNvSpPr>
            <a:spLocks noGrp="1" noRot="1" noChangeAspect="1" noTextEdit="1"/>
          </p:cNvSpPr>
          <p:nvPr>
            <p:ph type="sldImg" idx="2"/>
          </p:nvPr>
        </p:nvSpPr>
        <p:spPr>
          <a:noFill/>
          <a:ln>
            <a:headEnd/>
            <a:tailEn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Shape 341"/>
          <p:cNvSpPr>
            <a:spLocks noGrp="1" noRot="1" noChangeAspect="1" noTextEdit="1"/>
          </p:cNvSpPr>
          <p:nvPr>
            <p:ph type="sldImg" idx="2"/>
          </p:nvPr>
        </p:nvSpPr>
        <p:spPr>
          <a:noFill/>
          <a:ln>
            <a:noFill/>
          </a:ln>
          <a:extLst>
            <a:ext uri="{91240B29-F687-4F45-9708-019B960494DF}">
              <a14:hiddenLine xmlns:a14="http://schemas.microsoft.com/office/drawing/2010/main" w="9525">
                <a:solidFill>
                  <a:srgbClr val="000000"/>
                </a:solidFill>
                <a:round/>
                <a:headEnd/>
                <a:tailEnd/>
              </a14:hiddenLine>
            </a:ext>
          </a:extLst>
        </p:spPr>
      </p:sp>
      <p:sp>
        <p:nvSpPr>
          <p:cNvPr id="49155" name="Shape 34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SzPct val="25000"/>
            </a:pPr>
            <a:endParaRPr lang="en-US" altLang="en-US" sz="18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8" name="Shape 145"/>
          <p:cNvSpPr>
            <a:spLocks noGrp="1" noRot="1" noChangeAspect="1" noTextEdit="1"/>
          </p:cNvSpPr>
          <p:nvPr>
            <p:ph type="sldImg" idx="2"/>
          </p:nvPr>
        </p:nvSpPr>
        <p:spPr>
          <a:noFill/>
          <a:ln>
            <a:noFill/>
          </a:ln>
          <a:extLst>
            <a:ext uri="{91240B29-F687-4F45-9708-019B960494DF}">
              <a14:hiddenLine xmlns:a14="http://schemas.microsoft.com/office/drawing/2010/main" w="9525">
                <a:solidFill>
                  <a:srgbClr val="000000"/>
                </a:solidFill>
                <a:round/>
                <a:headEnd/>
                <a:tailEnd/>
              </a14:hiddenLine>
            </a:ext>
          </a:extLst>
        </p:spPr>
      </p:sp>
      <p:sp>
        <p:nvSpPr>
          <p:cNvPr id="14339" name="Shape 14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SzPct val="25000"/>
            </a:pPr>
            <a:endParaRPr lang="en-US" altLang="en-US" sz="11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Shape 35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51203" name="Shape 352"/>
          <p:cNvSpPr>
            <a:spLocks noGrp="1" noRot="1" noChangeAspect="1" noTextEdit="1"/>
          </p:cNvSpPr>
          <p:nvPr>
            <p:ph type="sldImg" idx="2"/>
          </p:nvPr>
        </p:nvSpPr>
        <p:spPr>
          <a:noFill/>
          <a:ln>
            <a:headEnd/>
            <a:tailEn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Shape 3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53251" name="Shape 362"/>
          <p:cNvSpPr>
            <a:spLocks noGrp="1" noRot="1" noChangeAspect="1" noTextEdit="1"/>
          </p:cNvSpPr>
          <p:nvPr>
            <p:ph type="sldImg" idx="2"/>
          </p:nvPr>
        </p:nvSpPr>
        <p:spPr>
          <a:noFill/>
          <a:ln>
            <a:headEnd/>
            <a:tailEn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8" name="Shape 37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55299" name="Shape 372"/>
          <p:cNvSpPr>
            <a:spLocks noGrp="1" noRot="1" noChangeAspect="1" noTextEdit="1"/>
          </p:cNvSpPr>
          <p:nvPr>
            <p:ph type="sldImg" idx="2"/>
          </p:nvPr>
        </p:nvSpPr>
        <p:spPr>
          <a:noFill/>
          <a:ln>
            <a:headEnd/>
            <a:tailEn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Shape 38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57347" name="Shape 382"/>
          <p:cNvSpPr>
            <a:spLocks noGrp="1" noRot="1" noChangeAspect="1" noTextEdit="1"/>
          </p:cNvSpPr>
          <p:nvPr>
            <p:ph type="sldImg" idx="2"/>
          </p:nvPr>
        </p:nvSpPr>
        <p:spPr>
          <a:noFill/>
          <a:ln>
            <a:headEnd/>
            <a:tailEn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Shape 39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800" smtClean="0"/>
              <a:t>https://www.cdc.gov/foodsafety/groups/consumers </a:t>
            </a:r>
          </a:p>
        </p:txBody>
      </p:sp>
      <p:sp>
        <p:nvSpPr>
          <p:cNvPr id="59395" name="Shape 392"/>
          <p:cNvSpPr>
            <a:spLocks noGrp="1" noRot="1" noChangeAspect="1" noTextEdit="1"/>
          </p:cNvSpPr>
          <p:nvPr>
            <p:ph type="sldImg" idx="2"/>
          </p:nvPr>
        </p:nvSpPr>
        <p:spPr>
          <a:noFill/>
          <a:ln>
            <a:headEnd/>
            <a:tailEn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2" name="Shape 40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61443" name="Shape 402"/>
          <p:cNvSpPr>
            <a:spLocks noGrp="1" noRot="1" noChangeAspect="1" noTextEdit="1"/>
          </p:cNvSpPr>
          <p:nvPr>
            <p:ph type="sldImg" idx="2"/>
          </p:nvPr>
        </p:nvSpPr>
        <p:spPr>
          <a:noFill/>
          <a:ln>
            <a:headEnd/>
            <a:tailEn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90" name="Shape 41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63491" name="Shape 412"/>
          <p:cNvSpPr>
            <a:spLocks noGrp="1" noRot="1" noChangeAspect="1" noTextEdit="1"/>
          </p:cNvSpPr>
          <p:nvPr>
            <p:ph type="sldImg" idx="2"/>
          </p:nvPr>
        </p:nvSpPr>
        <p:spPr>
          <a:noFill/>
          <a:ln>
            <a:headEnd/>
            <a:tailEn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8" name="Shape 424"/>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65539" name="Shape 425"/>
          <p:cNvSpPr>
            <a:spLocks noGrp="1" noRot="1" noChangeAspect="1" noTextEdit="1"/>
          </p:cNvSpPr>
          <p:nvPr>
            <p:ph type="sldImg" idx="2"/>
          </p:nvPr>
        </p:nvSpPr>
        <p:spPr>
          <a:noFill/>
          <a:ln>
            <a:headEnd/>
            <a:tailEn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Shape 43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67587" name="Shape 437"/>
          <p:cNvSpPr>
            <a:spLocks noGrp="1" noRot="1" noChangeAspect="1" noTextEdit="1"/>
          </p:cNvSpPr>
          <p:nvPr>
            <p:ph type="sldImg" idx="2"/>
          </p:nvPr>
        </p:nvSpPr>
        <p:spPr>
          <a:noFill/>
          <a:ln>
            <a:headEnd/>
            <a:tailEn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4" name="Shape 446"/>
          <p:cNvSpPr>
            <a:spLocks noGrp="1" noRot="1" noChangeAspect="1" noTextEdit="1"/>
          </p:cNvSpPr>
          <p:nvPr>
            <p:ph type="sldImg" idx="2"/>
          </p:nvPr>
        </p:nvSpPr>
        <p:spPr>
          <a:noFill/>
          <a:ln>
            <a:noFill/>
          </a:ln>
          <a:extLst>
            <a:ext uri="{91240B29-F687-4F45-9708-019B960494DF}">
              <a14:hiddenLine xmlns:a14="http://schemas.microsoft.com/office/drawing/2010/main" w="9525">
                <a:solidFill>
                  <a:srgbClr val="000000"/>
                </a:solidFill>
                <a:round/>
                <a:headEnd/>
                <a:tailEnd/>
              </a14:hiddenLine>
            </a:ext>
          </a:extLst>
        </p:spPr>
      </p:sp>
      <p:sp>
        <p:nvSpPr>
          <p:cNvPr id="69635" name="Shape 44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SzPct val="25000"/>
            </a:pPr>
            <a:endParaRPr lang="en-US" altLang="en-US" sz="18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6" name="Shape 15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16387" name="Shape 152"/>
          <p:cNvSpPr>
            <a:spLocks noGrp="1" noRot="1" noChangeAspect="1" noTextEdit="1"/>
          </p:cNvSpPr>
          <p:nvPr>
            <p:ph type="sldImg" idx="2"/>
          </p:nvPr>
        </p:nvSpPr>
        <p:spPr>
          <a:noFill/>
          <a:ln>
            <a:headEnd/>
            <a:tailE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2" name="Shape 45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71683" name="Shape 457"/>
          <p:cNvSpPr>
            <a:spLocks noGrp="1" noRot="1" noChangeAspect="1" noTextEdit="1"/>
          </p:cNvSpPr>
          <p:nvPr>
            <p:ph type="sldImg" idx="2"/>
          </p:nvPr>
        </p:nvSpPr>
        <p:spPr>
          <a:noFill/>
          <a:ln>
            <a:headEnd/>
            <a:tailEn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Shape 466"/>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73731" name="Shape 467"/>
          <p:cNvSpPr>
            <a:spLocks noGrp="1" noRot="1" noChangeAspect="1" noTextEdit="1"/>
          </p:cNvSpPr>
          <p:nvPr>
            <p:ph type="sldImg" idx="2"/>
          </p:nvPr>
        </p:nvSpPr>
        <p:spPr>
          <a:noFill/>
          <a:ln>
            <a:headEnd/>
            <a:tailEn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Shape 47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75779" name="Shape 478"/>
          <p:cNvSpPr>
            <a:spLocks noGrp="1" noRot="1" noChangeAspect="1" noTextEdit="1"/>
          </p:cNvSpPr>
          <p:nvPr>
            <p:ph type="sldImg" idx="2"/>
          </p:nvPr>
        </p:nvSpPr>
        <p:spPr>
          <a:noFill/>
          <a:ln>
            <a:headEnd/>
            <a:tailEnd/>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6" name="Shape 48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77827" name="Shape 488"/>
          <p:cNvSpPr>
            <a:spLocks noGrp="1" noRot="1" noChangeAspect="1" noTextEdit="1"/>
          </p:cNvSpPr>
          <p:nvPr>
            <p:ph type="sldImg" idx="2"/>
          </p:nvPr>
        </p:nvSpPr>
        <p:spPr>
          <a:noFill/>
          <a:ln>
            <a:headEnd/>
            <a:tailEnd/>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4" name="Shape 49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79875" name="Shape 499"/>
          <p:cNvSpPr>
            <a:spLocks noGrp="1" noRot="1" noChangeAspect="1" noTextEdit="1"/>
          </p:cNvSpPr>
          <p:nvPr>
            <p:ph type="sldImg" idx="2"/>
          </p:nvPr>
        </p:nvSpPr>
        <p:spPr>
          <a:noFill/>
          <a:ln>
            <a:headEnd/>
            <a:tailEnd/>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Shape 50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81923" name="Shape 509"/>
          <p:cNvSpPr>
            <a:spLocks noGrp="1" noRot="1" noChangeAspect="1" noTextEdit="1"/>
          </p:cNvSpPr>
          <p:nvPr>
            <p:ph type="sldImg" idx="2"/>
          </p:nvPr>
        </p:nvSpPr>
        <p:spPr>
          <a:noFill/>
          <a:ln>
            <a:headEnd/>
            <a:tailEnd/>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Shape 51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83971" name="Shape 519"/>
          <p:cNvSpPr>
            <a:spLocks noGrp="1" noRot="1" noChangeAspect="1" noTextEdit="1"/>
          </p:cNvSpPr>
          <p:nvPr>
            <p:ph type="sldImg" idx="2"/>
          </p:nvPr>
        </p:nvSpPr>
        <p:spPr>
          <a:noFill/>
          <a:ln>
            <a:headEnd/>
            <a:tailEnd/>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6018" name="Shape 528"/>
          <p:cNvSpPr>
            <a:spLocks noGrp="1" noRot="1" noChangeAspect="1" noTextEdit="1"/>
          </p:cNvSpPr>
          <p:nvPr>
            <p:ph type="sldImg" idx="2"/>
          </p:nvPr>
        </p:nvSpPr>
        <p:spPr>
          <a:noFill/>
          <a:ln>
            <a:noFill/>
          </a:ln>
          <a:extLst>
            <a:ext uri="{91240B29-F687-4F45-9708-019B960494DF}">
              <a14:hiddenLine xmlns:a14="http://schemas.microsoft.com/office/drawing/2010/main" w="9525">
                <a:solidFill>
                  <a:srgbClr val="000000"/>
                </a:solidFill>
                <a:round/>
                <a:headEnd/>
                <a:tailEnd/>
              </a14:hiddenLine>
            </a:ext>
          </a:extLst>
        </p:spPr>
      </p:sp>
      <p:sp>
        <p:nvSpPr>
          <p:cNvPr id="86019" name="Shape 52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SzPct val="25000"/>
            </a:pPr>
            <a:endParaRPr lang="en-US" altLang="en-US" sz="180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066" name="Shape 53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88067" name="Shape 539"/>
          <p:cNvSpPr>
            <a:spLocks noGrp="1" noRot="1" noChangeAspect="1" noTextEdit="1"/>
          </p:cNvSpPr>
          <p:nvPr>
            <p:ph type="sldImg" idx="2"/>
          </p:nvPr>
        </p:nvSpPr>
        <p:spPr>
          <a:noFill/>
          <a:ln>
            <a:headEnd/>
            <a:tailEnd/>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4" name="Shape 54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90115" name="Shape 549"/>
          <p:cNvSpPr>
            <a:spLocks noGrp="1" noRot="1" noChangeAspect="1" noTextEdit="1"/>
          </p:cNvSpPr>
          <p:nvPr>
            <p:ph type="sldImg" idx="2"/>
          </p:nvPr>
        </p:nvSpPr>
        <p:spPr>
          <a:noFill/>
          <a:ln>
            <a:headEnd/>
            <a:tailE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Shape 15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18435" name="Shape 158"/>
          <p:cNvSpPr>
            <a:spLocks noGrp="1" noRot="1" noChangeAspect="1" noTextEdit="1"/>
          </p:cNvSpPr>
          <p:nvPr>
            <p:ph type="sldImg" idx="2"/>
          </p:nvPr>
        </p:nvSpPr>
        <p:spPr>
          <a:noFill/>
          <a:ln>
            <a:headEnd/>
            <a:tailE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2" name="Shape 55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92163" name="Shape 559"/>
          <p:cNvSpPr>
            <a:spLocks noGrp="1" noRot="1" noChangeAspect="1" noTextEdit="1"/>
          </p:cNvSpPr>
          <p:nvPr>
            <p:ph type="sldImg" idx="2"/>
          </p:nvPr>
        </p:nvSpPr>
        <p:spPr>
          <a:noFill/>
          <a:ln>
            <a:headEnd/>
            <a:tailEnd/>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10" name="Shape 56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94211" name="Shape 569"/>
          <p:cNvSpPr>
            <a:spLocks noGrp="1" noRot="1" noChangeAspect="1" noTextEdit="1"/>
          </p:cNvSpPr>
          <p:nvPr>
            <p:ph type="sldImg" idx="2"/>
          </p:nvPr>
        </p:nvSpPr>
        <p:spPr>
          <a:noFill/>
          <a:ln>
            <a:headEnd/>
            <a:tailEnd/>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Shape 57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96259" name="Shape 579"/>
          <p:cNvSpPr>
            <a:spLocks noGrp="1" noRot="1" noChangeAspect="1" noTextEdit="1"/>
          </p:cNvSpPr>
          <p:nvPr>
            <p:ph type="sldImg" idx="2"/>
          </p:nvPr>
        </p:nvSpPr>
        <p:spPr>
          <a:noFill/>
          <a:ln>
            <a:headEnd/>
            <a:tailEnd/>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Shape 58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98307" name="Shape 589"/>
          <p:cNvSpPr>
            <a:spLocks noGrp="1" noRot="1" noChangeAspect="1" noTextEdit="1"/>
          </p:cNvSpPr>
          <p:nvPr>
            <p:ph type="sldImg" idx="2"/>
          </p:nvPr>
        </p:nvSpPr>
        <p:spPr>
          <a:noFill/>
          <a:ln>
            <a:headEnd/>
            <a:tailEnd/>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Shape 59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100355" name="Shape 599"/>
          <p:cNvSpPr>
            <a:spLocks noGrp="1" noRot="1" noChangeAspect="1" noTextEdit="1"/>
          </p:cNvSpPr>
          <p:nvPr>
            <p:ph type="sldImg" idx="2"/>
          </p:nvPr>
        </p:nvSpPr>
        <p:spPr>
          <a:noFill/>
          <a:ln>
            <a:headEnd/>
            <a:tailEnd/>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2" name="Shape 610"/>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102403" name="Shape 611"/>
          <p:cNvSpPr>
            <a:spLocks noGrp="1" noRot="1" noChangeAspect="1" noTextEdit="1"/>
          </p:cNvSpPr>
          <p:nvPr>
            <p:ph type="sldImg" idx="2"/>
          </p:nvPr>
        </p:nvSpPr>
        <p:spPr>
          <a:noFill/>
          <a:ln>
            <a:headEnd/>
            <a:tailEnd/>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4450" name="Shape 61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104451" name="Shape 620"/>
          <p:cNvSpPr>
            <a:spLocks noGrp="1" noRot="1" noChangeAspect="1" noTextEdit="1"/>
          </p:cNvSpPr>
          <p:nvPr>
            <p:ph type="sldImg" idx="2"/>
          </p:nvPr>
        </p:nvSpPr>
        <p:spPr>
          <a:noFill/>
          <a:ln>
            <a:headEnd/>
            <a:tailEnd/>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6498" name="Shape 63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106499" name="Shape 632"/>
          <p:cNvSpPr>
            <a:spLocks noGrp="1" noRot="1" noChangeAspect="1" noTextEdit="1"/>
          </p:cNvSpPr>
          <p:nvPr>
            <p:ph type="sldImg" idx="2"/>
          </p:nvPr>
        </p:nvSpPr>
        <p:spPr>
          <a:noFill/>
          <a:ln>
            <a:headEnd/>
            <a:tailEnd/>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6" name="Shape 667"/>
          <p:cNvSpPr>
            <a:spLocks noGrp="1" noRot="1" noChangeAspect="1" noTextEdit="1"/>
          </p:cNvSpPr>
          <p:nvPr>
            <p:ph type="sldImg" idx="2"/>
          </p:nvPr>
        </p:nvSpPr>
        <p:spPr>
          <a:noFill/>
          <a:ln>
            <a:headEnd/>
            <a:tailEnd/>
          </a:ln>
        </p:spPr>
      </p:sp>
      <p:sp>
        <p:nvSpPr>
          <p:cNvPr id="108547" name="Shape 66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0594" name="Shape 667"/>
          <p:cNvSpPr>
            <a:spLocks noGrp="1" noRot="1" noChangeAspect="1" noTextEdit="1"/>
          </p:cNvSpPr>
          <p:nvPr>
            <p:ph type="sldImg" idx="2"/>
          </p:nvPr>
        </p:nvSpPr>
        <p:spPr>
          <a:noFill/>
          <a:ln>
            <a:headEnd/>
            <a:tailEnd/>
          </a:ln>
        </p:spPr>
      </p:sp>
      <p:sp>
        <p:nvSpPr>
          <p:cNvPr id="110595" name="Shape 66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2" name="Shape 16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800" smtClean="0"/>
              <a:t>When sunlight reaches the earth’s surface, it can be absorbed into the atmosphere or reflected back into space. Certain gases in the atmosphere prevent the sun’s heat from escaping. These “greenhouse gases,” including water vapor, carbon dioxide, methane, and nitrous oxide, have been increasing. More greenhouse gases in the atmosphere lead to an increase in both average and extreme temperatures, which impact human health.</a:t>
            </a:r>
          </a:p>
          <a:p>
            <a:pPr eaLnBrk="1" hangingPunct="1">
              <a:spcBef>
                <a:spcPct val="0"/>
              </a:spcBef>
            </a:pPr>
            <a:endParaRPr lang="en-US" altLang="en-US" sz="1800" smtClean="0"/>
          </a:p>
        </p:txBody>
      </p:sp>
      <p:sp>
        <p:nvSpPr>
          <p:cNvPr id="20483" name="Shape 170"/>
          <p:cNvSpPr>
            <a:spLocks noGrp="1" noRot="1" noChangeAspect="1" noTextEdit="1"/>
          </p:cNvSpPr>
          <p:nvPr>
            <p:ph type="sldImg" idx="2"/>
          </p:nvPr>
        </p:nvSpPr>
        <p:spPr>
          <a:noFill/>
          <a:ln>
            <a:headEnd/>
            <a:tailEn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42" name="Shape 667"/>
          <p:cNvSpPr>
            <a:spLocks noGrp="1" noRot="1" noChangeAspect="1" noTextEdit="1"/>
          </p:cNvSpPr>
          <p:nvPr>
            <p:ph type="sldImg" idx="2"/>
          </p:nvPr>
        </p:nvSpPr>
        <p:spPr>
          <a:noFill/>
          <a:ln>
            <a:headEnd/>
            <a:tailEnd/>
          </a:ln>
        </p:spPr>
      </p:sp>
      <p:sp>
        <p:nvSpPr>
          <p:cNvPr id="112643" name="Shape 668"/>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800" smtClean="0"/>
              <a:t>Today, the index is being used in a variety of adaptation efforts such as guiding where to designate cooling centers and where to conduct education and outreach efforts. Other local agencies are using the index, too. For example, city planners use the index to determine where more trees should be planted to offer shade and boost cooling effects.</a:t>
            </a:r>
          </a:p>
          <a:p>
            <a:pPr eaLnBrk="1" hangingPunct="1">
              <a:spcBef>
                <a:spcPct val="0"/>
              </a:spcBef>
            </a:pPr>
            <a:endParaRPr lang="en-US" altLang="en-US" sz="180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90" name="Shape 687"/>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114691" name="Shape 688"/>
          <p:cNvSpPr>
            <a:spLocks noGrp="1" noRot="1" noChangeAspect="1" noTextEdit="1"/>
          </p:cNvSpPr>
          <p:nvPr>
            <p:ph type="sldImg" idx="2"/>
          </p:nvPr>
        </p:nvSpPr>
        <p:spPr>
          <a:noFill/>
          <a:ln>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30" name="Shape 17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22531" name="Shape 180"/>
          <p:cNvSpPr>
            <a:spLocks noGrp="1" noRot="1" noChangeAspect="1" noTextEdit="1"/>
          </p:cNvSpPr>
          <p:nvPr>
            <p:ph type="sldImg" idx="2"/>
          </p:nvPr>
        </p:nvSpPr>
        <p:spPr>
          <a:noFill/>
          <a:ln>
            <a:headEnd/>
            <a:tailEn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Shape 200"/>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24579" name="Shape 201"/>
          <p:cNvSpPr>
            <a:spLocks noGrp="1" noRot="1" noChangeAspect="1" noTextEdit="1"/>
          </p:cNvSpPr>
          <p:nvPr>
            <p:ph type="sldImg" idx="2"/>
          </p:nvPr>
        </p:nvSpPr>
        <p:spPr>
          <a:noFill/>
          <a:ln>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6" name="Shape 21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26627" name="Shape 213"/>
          <p:cNvSpPr>
            <a:spLocks noGrp="1" noRot="1" noChangeAspect="1" noTextEdit="1"/>
          </p:cNvSpPr>
          <p:nvPr>
            <p:ph type="sldImg" idx="2"/>
          </p:nvPr>
        </p:nvSpPr>
        <p:spPr>
          <a:noFill/>
          <a:ln>
            <a:headEnd/>
            <a:tailEn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4" name="Shape 225"/>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800" smtClean="0"/>
          </a:p>
        </p:txBody>
      </p:sp>
      <p:sp>
        <p:nvSpPr>
          <p:cNvPr id="28675" name="Shape 226"/>
          <p:cNvSpPr>
            <a:spLocks noGrp="1" noRot="1" noChangeAspect="1" noTextEdit="1"/>
          </p:cNvSpPr>
          <p:nvPr>
            <p:ph type="sldImg" idx="2"/>
          </p:nvPr>
        </p:nvSpPr>
        <p:spPr>
          <a:noFill/>
          <a:ln>
            <a:headEnd/>
            <a:tailEn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2_Section Header">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722312" y="3305175"/>
            <a:ext cx="7772400" cy="1021499"/>
          </a:xfrm>
          <a:prstGeom prst="rect">
            <a:avLst/>
          </a:prstGeom>
          <a:noFill/>
          <a:ln>
            <a:noFill/>
          </a:ln>
        </p:spPr>
        <p:txBody>
          <a:bodyPr/>
          <a:lstStyle>
            <a:lvl1pPr marL="0" marR="0" lvl="0" indent="0" algn="l" rtl="0">
              <a:lnSpc>
                <a:spcPct val="105555"/>
              </a:lnSpc>
              <a:spcBef>
                <a:spcPts val="0"/>
              </a:spcBef>
              <a:spcAft>
                <a:spcPts val="0"/>
              </a:spcAft>
              <a:buClr>
                <a:schemeClr val="lt1"/>
              </a:buClr>
              <a:buFont typeface="Open Sans"/>
              <a:buNone/>
              <a:defRPr sz="3600" b="1" i="0" u="none" strike="noStrike" cap="none">
                <a:solidFill>
                  <a:schemeClr val="lt1"/>
                </a:solidFill>
                <a:latin typeface="Open Sans"/>
                <a:ea typeface="Open Sans"/>
                <a:cs typeface="Open Sans"/>
                <a:sym typeface="Open Sans"/>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Shape 11"/>
          <p:cNvSpPr txBox="1">
            <a:spLocks noGrp="1"/>
          </p:cNvSpPr>
          <p:nvPr>
            <p:ph type="body" idx="1"/>
          </p:nvPr>
        </p:nvSpPr>
        <p:spPr>
          <a:xfrm>
            <a:off x="722312" y="2180033"/>
            <a:ext cx="7772400" cy="1125000"/>
          </a:xfrm>
          <a:prstGeom prst="rect">
            <a:avLst/>
          </a:prstGeom>
          <a:noFill/>
          <a:ln>
            <a:noFill/>
          </a:ln>
        </p:spPr>
        <p:txBody>
          <a:bodyPr anchor="b"/>
          <a:lstStyle>
            <a:lvl1pPr marL="0" marR="0" lvl="0" indent="0" algn="l" rtl="0">
              <a:lnSpc>
                <a:spcPct val="110000"/>
              </a:lnSpc>
              <a:spcBef>
                <a:spcPts val="400"/>
              </a:spcBef>
              <a:spcAft>
                <a:spcPts val="0"/>
              </a:spcAft>
              <a:buClr>
                <a:schemeClr val="dk2"/>
              </a:buClr>
              <a:buFont typeface="Arial"/>
              <a:buChar char="●"/>
              <a:defRPr sz="2000" b="0" i="0" u="none" strike="noStrike" cap="none">
                <a:solidFill>
                  <a:schemeClr val="dk2"/>
                </a:solidFill>
                <a:latin typeface="Open Sans"/>
                <a:ea typeface="Open Sans"/>
                <a:cs typeface="Open Sans"/>
                <a:sym typeface="Open Sans"/>
              </a:defRPr>
            </a:lvl1pPr>
            <a:lvl2pPr marL="457200" marR="0" lvl="1" indent="0" algn="l" rtl="0">
              <a:spcBef>
                <a:spcPts val="360"/>
              </a:spcBef>
              <a:spcAft>
                <a:spcPts val="0"/>
              </a:spcAft>
              <a:buClr>
                <a:srgbClr val="8898E5"/>
              </a:buClr>
              <a:buFont typeface="Arial"/>
              <a:buChar char="○"/>
              <a:defRPr sz="1800" b="0" i="0" u="none" strike="noStrike" cap="none">
                <a:solidFill>
                  <a:srgbClr val="8898E5"/>
                </a:solidFill>
                <a:latin typeface="Open Sans"/>
                <a:ea typeface="Open Sans"/>
                <a:cs typeface="Open Sans"/>
                <a:sym typeface="Open Sans"/>
              </a:defRPr>
            </a:lvl2pPr>
            <a:lvl3pPr marL="914400" marR="0" lvl="2" indent="0" algn="l" rtl="0">
              <a:spcBef>
                <a:spcPts val="320"/>
              </a:spcBef>
              <a:spcAft>
                <a:spcPts val="0"/>
              </a:spcAft>
              <a:buClr>
                <a:srgbClr val="8898E5"/>
              </a:buClr>
              <a:buFont typeface="Arial"/>
              <a:buChar char="■"/>
              <a:defRPr sz="1600" b="0" i="0" u="none" strike="noStrike" cap="none">
                <a:solidFill>
                  <a:srgbClr val="8898E5"/>
                </a:solidFill>
                <a:latin typeface="Open Sans"/>
                <a:ea typeface="Open Sans"/>
                <a:cs typeface="Open Sans"/>
                <a:sym typeface="Open Sans"/>
              </a:defRPr>
            </a:lvl3pPr>
            <a:lvl4pPr marL="1371600" marR="0" lvl="3" indent="0" algn="l" rtl="0">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4pPr>
            <a:lvl5pPr marL="1828800" marR="0" lvl="4" indent="0" algn="l" rtl="0">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5pPr>
            <a:lvl6pPr marL="2286000" marR="0" lvl="5"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6pPr>
            <a:lvl7pPr marL="2743200" marR="0" lvl="6"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7pPr>
            <a:lvl8pPr marL="3200400" marR="0" lvl="7"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8pPr>
            <a:lvl9pPr marL="3657600" marR="0" lvl="8"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751358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2"/>
        <p:cNvGrpSpPr/>
        <p:nvPr/>
      </p:nvGrpSpPr>
      <p:grpSpPr>
        <a:xfrm>
          <a:off x="0" y="0"/>
          <a:ext cx="0" cy="0"/>
          <a:chOff x="0" y="0"/>
          <a:chExt cx="0" cy="0"/>
        </a:xfrm>
      </p:grpSpPr>
      <p:sp>
        <p:nvSpPr>
          <p:cNvPr id="2" name="Shape 32"/>
          <p:cNvSpPr txBox="1">
            <a:spLocks noGrp="1"/>
          </p:cNvSpPr>
          <p:nvPr>
            <p:ph type="dt" idx="11"/>
          </p:nvPr>
        </p:nvSpPr>
        <p:spPr>
          <a:ln/>
        </p:spPr>
        <p:txBody>
          <a:bodyPr/>
          <a:lstStyle>
            <a:lvl1pPr>
              <a:defRPr/>
            </a:lvl1pPr>
          </a:lstStyle>
          <a:p>
            <a:pPr>
              <a:defRPr/>
            </a:pPr>
            <a:endParaRPr lang="en-US"/>
          </a:p>
        </p:txBody>
      </p:sp>
      <p:sp>
        <p:nvSpPr>
          <p:cNvPr id="3" name="Shape 33"/>
          <p:cNvSpPr txBox="1">
            <a:spLocks noGrp="1"/>
          </p:cNvSpPr>
          <p:nvPr>
            <p:ph type="ftr" idx="12"/>
          </p:nvPr>
        </p:nvSpPr>
        <p:spPr>
          <a:ln/>
        </p:spPr>
        <p:txBody>
          <a:bodyPr/>
          <a:lstStyle>
            <a:lvl1pPr>
              <a:defRPr/>
            </a:lvl1pPr>
          </a:lstStyle>
          <a:p>
            <a:pPr>
              <a:defRPr/>
            </a:pPr>
            <a:endParaRPr lang="en-US"/>
          </a:p>
        </p:txBody>
      </p:sp>
      <p:sp>
        <p:nvSpPr>
          <p:cNvPr id="4" name="Shape 34"/>
          <p:cNvSpPr txBox="1">
            <a:spLocks noGrp="1"/>
          </p:cNvSpPr>
          <p:nvPr>
            <p:ph type="sldNum" idx="13"/>
          </p:nvPr>
        </p:nvSpPr>
        <p:spPr>
          <a:ln/>
        </p:spPr>
        <p:txBody>
          <a:bodyPr/>
          <a:lstStyle>
            <a:lvl1pPr>
              <a:defRPr/>
            </a:lvl1pPr>
          </a:lstStyle>
          <a:p>
            <a:pPr>
              <a:defRPr/>
            </a:pPr>
            <a:fld id="{56178634-2893-420B-8F0B-43FF9E4AF353}" type="slidenum">
              <a:rPr lang="en-US" altLang="en-US"/>
              <a:pPr>
                <a:defRPr/>
              </a:pPr>
              <a:t>‹#›</a:t>
            </a:fld>
            <a:endParaRPr lang="en-US" altLang="en-US"/>
          </a:p>
        </p:txBody>
      </p:sp>
    </p:spTree>
    <p:extLst>
      <p:ext uri="{BB962C8B-B14F-4D97-AF65-F5344CB8AC3E}">
        <p14:creationId xmlns:p14="http://schemas.microsoft.com/office/powerpoint/2010/main" val="1839488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630237" y="274637"/>
            <a:ext cx="7886700" cy="993774"/>
          </a:xfrm>
          <a:prstGeom prst="rect">
            <a:avLst/>
          </a:prstGeom>
          <a:noFill/>
          <a:ln>
            <a:noFill/>
          </a:ln>
        </p:spPr>
        <p:txBody>
          <a:bodyPr/>
          <a:lstStyle>
            <a:lvl1pPr marL="0" marR="0" lvl="0"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body" idx="1"/>
          </p:nvPr>
        </p:nvSpPr>
        <p:spPr>
          <a:xfrm>
            <a:off x="630237" y="1260475"/>
            <a:ext cx="3868737" cy="619125"/>
          </a:xfrm>
          <a:prstGeom prst="rect">
            <a:avLst/>
          </a:prstGeom>
          <a:noFill/>
          <a:ln>
            <a:noFill/>
          </a:ln>
        </p:spPr>
        <p:txBody>
          <a:bodyPr anchor="b"/>
          <a:lstStyle>
            <a:lvl1pPr marL="0" marR="0" lvl="0" indent="0" algn="l" rtl="0">
              <a:lnSpc>
                <a:spcPct val="90000"/>
              </a:lnSpc>
              <a:spcBef>
                <a:spcPts val="1000"/>
              </a:spcBef>
              <a:spcAft>
                <a:spcPts val="0"/>
              </a:spcAft>
              <a:buClr>
                <a:schemeClr val="dk1"/>
              </a:buClr>
              <a:buFont typeface="Arial"/>
              <a:buChar char="●"/>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Font typeface="Arial"/>
              <a:buChar char="○"/>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Font typeface="Arial"/>
              <a:buChar char="■"/>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Char char="■"/>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Char char="●"/>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Char char="○"/>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Char char="■"/>
              <a:defRPr sz="1600" b="1"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body" idx="2"/>
          </p:nvPr>
        </p:nvSpPr>
        <p:spPr>
          <a:xfrm>
            <a:off x="630237" y="1879600"/>
            <a:ext cx="3868737" cy="2762250"/>
          </a:xfrm>
          <a:prstGeom prst="rect">
            <a:avLst/>
          </a:prstGeom>
          <a:noFill/>
          <a:ln>
            <a:noFill/>
          </a:ln>
        </p:spPr>
        <p:txBody>
          <a:bodyPr/>
          <a:lstStyle>
            <a:lvl1pPr marL="228600" marR="0" lvl="0" indent="-50800" algn="l" rtl="0">
              <a:lnSpc>
                <a:spcPct val="90000"/>
              </a:lnSpc>
              <a:spcBef>
                <a:spcPts val="1000"/>
              </a:spcBef>
              <a:spcAft>
                <a:spcPts val="0"/>
              </a:spcAft>
              <a:buNone/>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None/>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None/>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None/>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None/>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body" idx="3"/>
          </p:nvPr>
        </p:nvSpPr>
        <p:spPr>
          <a:xfrm>
            <a:off x="4629150" y="1260475"/>
            <a:ext cx="3887787" cy="619125"/>
          </a:xfrm>
          <a:prstGeom prst="rect">
            <a:avLst/>
          </a:prstGeom>
          <a:noFill/>
          <a:ln>
            <a:noFill/>
          </a:ln>
        </p:spPr>
        <p:txBody>
          <a:bodyPr anchor="b"/>
          <a:lstStyle>
            <a:lvl1pPr marL="0" marR="0" lvl="0" indent="0" algn="l" rtl="0">
              <a:lnSpc>
                <a:spcPct val="90000"/>
              </a:lnSpc>
              <a:spcBef>
                <a:spcPts val="1000"/>
              </a:spcBef>
              <a:spcAft>
                <a:spcPts val="0"/>
              </a:spcAft>
              <a:buClr>
                <a:schemeClr val="dk1"/>
              </a:buClr>
              <a:buFont typeface="Arial"/>
              <a:buChar char="●"/>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Font typeface="Arial"/>
              <a:buChar char="○"/>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Font typeface="Arial"/>
              <a:buChar char="■"/>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Font typeface="Arial"/>
              <a:buChar char="○"/>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Char char="■"/>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Char char="●"/>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Char char="○"/>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Char char="■"/>
              <a:defRPr sz="1600" b="1"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body" idx="4"/>
          </p:nvPr>
        </p:nvSpPr>
        <p:spPr>
          <a:xfrm>
            <a:off x="4629150" y="1879600"/>
            <a:ext cx="3887787" cy="2762250"/>
          </a:xfrm>
          <a:prstGeom prst="rect">
            <a:avLst/>
          </a:prstGeom>
          <a:noFill/>
          <a:ln>
            <a:noFill/>
          </a:ln>
        </p:spPr>
        <p:txBody>
          <a:bodyPr/>
          <a:lstStyle>
            <a:lvl1pPr marL="228600" marR="0" lvl="0" indent="-50800" algn="l" rtl="0">
              <a:lnSpc>
                <a:spcPct val="90000"/>
              </a:lnSpc>
              <a:spcBef>
                <a:spcPts val="1000"/>
              </a:spcBef>
              <a:spcAft>
                <a:spcPts val="0"/>
              </a:spcAft>
              <a:buNone/>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None/>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None/>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None/>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None/>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9pPr>
          </a:lstStyle>
          <a:p>
            <a:endParaRPr/>
          </a:p>
        </p:txBody>
      </p:sp>
      <p:sp>
        <p:nvSpPr>
          <p:cNvPr id="7" name="Shape 32"/>
          <p:cNvSpPr txBox="1">
            <a:spLocks noGrp="1"/>
          </p:cNvSpPr>
          <p:nvPr>
            <p:ph type="dt" idx="11"/>
          </p:nvPr>
        </p:nvSpPr>
        <p:spPr>
          <a:ln/>
        </p:spPr>
        <p:txBody>
          <a:bodyPr/>
          <a:lstStyle>
            <a:lvl1pPr>
              <a:defRPr/>
            </a:lvl1pPr>
          </a:lstStyle>
          <a:p>
            <a:pPr>
              <a:defRPr/>
            </a:pPr>
            <a:endParaRPr lang="en-US"/>
          </a:p>
        </p:txBody>
      </p:sp>
      <p:sp>
        <p:nvSpPr>
          <p:cNvPr id="8" name="Shape 33"/>
          <p:cNvSpPr txBox="1">
            <a:spLocks noGrp="1"/>
          </p:cNvSpPr>
          <p:nvPr>
            <p:ph type="ftr" idx="12"/>
          </p:nvPr>
        </p:nvSpPr>
        <p:spPr>
          <a:ln/>
        </p:spPr>
        <p:txBody>
          <a:bodyPr/>
          <a:lstStyle>
            <a:lvl1pPr>
              <a:defRPr/>
            </a:lvl1pPr>
          </a:lstStyle>
          <a:p>
            <a:pPr>
              <a:defRPr/>
            </a:pPr>
            <a:endParaRPr lang="en-US"/>
          </a:p>
        </p:txBody>
      </p:sp>
      <p:sp>
        <p:nvSpPr>
          <p:cNvPr id="9" name="Shape 34"/>
          <p:cNvSpPr txBox="1">
            <a:spLocks noGrp="1"/>
          </p:cNvSpPr>
          <p:nvPr>
            <p:ph type="sldNum" idx="13"/>
          </p:nvPr>
        </p:nvSpPr>
        <p:spPr>
          <a:ln/>
        </p:spPr>
        <p:txBody>
          <a:bodyPr/>
          <a:lstStyle>
            <a:lvl1pPr>
              <a:defRPr/>
            </a:lvl1pPr>
          </a:lstStyle>
          <a:p>
            <a:pPr>
              <a:defRPr/>
            </a:pPr>
            <a:fld id="{39D288FB-F73F-497F-B48E-98F6AC5764D1}" type="slidenum">
              <a:rPr lang="en-US" altLang="en-US"/>
              <a:pPr>
                <a:defRPr/>
              </a:pPr>
              <a:t>‹#›</a:t>
            </a:fld>
            <a:endParaRPr lang="en-US" altLang="en-US"/>
          </a:p>
        </p:txBody>
      </p:sp>
    </p:spTree>
    <p:extLst>
      <p:ext uri="{BB962C8B-B14F-4D97-AF65-F5344CB8AC3E}">
        <p14:creationId xmlns:p14="http://schemas.microsoft.com/office/powerpoint/2010/main" val="1356607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628650" y="274637"/>
            <a:ext cx="7886700" cy="993774"/>
          </a:xfrm>
          <a:prstGeom prst="rect">
            <a:avLst/>
          </a:prstGeom>
          <a:noFill/>
          <a:ln>
            <a:noFill/>
          </a:ln>
        </p:spPr>
        <p:txBody>
          <a:bodyPr/>
          <a:lstStyle>
            <a:lvl1pPr marL="0" marR="0" lvl="0"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body" idx="1"/>
          </p:nvPr>
        </p:nvSpPr>
        <p:spPr>
          <a:xfrm>
            <a:off x="628650" y="1370012"/>
            <a:ext cx="3867149" cy="3262312"/>
          </a:xfrm>
          <a:prstGeom prst="rect">
            <a:avLst/>
          </a:prstGeom>
          <a:noFill/>
          <a:ln>
            <a:noFill/>
          </a:ln>
        </p:spPr>
        <p:txBody>
          <a:bodyPr/>
          <a:lstStyle>
            <a:lvl1pPr marL="228600" marR="0" lvl="0" indent="-50800" algn="l" rtl="0">
              <a:lnSpc>
                <a:spcPct val="90000"/>
              </a:lnSpc>
              <a:spcBef>
                <a:spcPts val="1000"/>
              </a:spcBef>
              <a:spcAft>
                <a:spcPts val="0"/>
              </a:spcAft>
              <a:buNone/>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None/>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None/>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None/>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None/>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body" idx="2"/>
          </p:nvPr>
        </p:nvSpPr>
        <p:spPr>
          <a:xfrm>
            <a:off x="4648200" y="1370012"/>
            <a:ext cx="3867149" cy="3262312"/>
          </a:xfrm>
          <a:prstGeom prst="rect">
            <a:avLst/>
          </a:prstGeom>
          <a:noFill/>
          <a:ln>
            <a:noFill/>
          </a:ln>
        </p:spPr>
        <p:txBody>
          <a:bodyPr/>
          <a:lstStyle>
            <a:lvl1pPr marL="228600" marR="0" lvl="0" indent="-50800" algn="l" rtl="0">
              <a:lnSpc>
                <a:spcPct val="90000"/>
              </a:lnSpc>
              <a:spcBef>
                <a:spcPts val="1000"/>
              </a:spcBef>
              <a:spcAft>
                <a:spcPts val="0"/>
              </a:spcAft>
              <a:buNone/>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None/>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None/>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None/>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None/>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32"/>
          <p:cNvSpPr txBox="1">
            <a:spLocks noGrp="1"/>
          </p:cNvSpPr>
          <p:nvPr>
            <p:ph type="dt" idx="11"/>
          </p:nvPr>
        </p:nvSpPr>
        <p:spPr>
          <a:ln/>
        </p:spPr>
        <p:txBody>
          <a:bodyPr/>
          <a:lstStyle>
            <a:lvl1pPr>
              <a:defRPr/>
            </a:lvl1pPr>
          </a:lstStyle>
          <a:p>
            <a:pPr>
              <a:defRPr/>
            </a:pPr>
            <a:endParaRPr lang="en-US"/>
          </a:p>
        </p:txBody>
      </p:sp>
      <p:sp>
        <p:nvSpPr>
          <p:cNvPr id="6" name="Shape 33"/>
          <p:cNvSpPr txBox="1">
            <a:spLocks noGrp="1"/>
          </p:cNvSpPr>
          <p:nvPr>
            <p:ph type="ftr" idx="12"/>
          </p:nvPr>
        </p:nvSpPr>
        <p:spPr>
          <a:ln/>
        </p:spPr>
        <p:txBody>
          <a:bodyPr/>
          <a:lstStyle>
            <a:lvl1pPr>
              <a:defRPr/>
            </a:lvl1pPr>
          </a:lstStyle>
          <a:p>
            <a:pPr>
              <a:defRPr/>
            </a:pPr>
            <a:endParaRPr lang="en-US"/>
          </a:p>
        </p:txBody>
      </p:sp>
      <p:sp>
        <p:nvSpPr>
          <p:cNvPr id="7" name="Shape 34"/>
          <p:cNvSpPr txBox="1">
            <a:spLocks noGrp="1"/>
          </p:cNvSpPr>
          <p:nvPr>
            <p:ph type="sldNum" idx="13"/>
          </p:nvPr>
        </p:nvSpPr>
        <p:spPr>
          <a:ln/>
        </p:spPr>
        <p:txBody>
          <a:bodyPr/>
          <a:lstStyle>
            <a:lvl1pPr>
              <a:defRPr/>
            </a:lvl1pPr>
          </a:lstStyle>
          <a:p>
            <a:pPr>
              <a:defRPr/>
            </a:pPr>
            <a:fld id="{ABFD23F3-64FB-412B-8BED-3AECF0BA9784}" type="slidenum">
              <a:rPr lang="en-US" altLang="en-US"/>
              <a:pPr>
                <a:defRPr/>
              </a:pPr>
              <a:t>‹#›</a:t>
            </a:fld>
            <a:endParaRPr lang="en-US" altLang="en-US"/>
          </a:p>
        </p:txBody>
      </p:sp>
    </p:spTree>
    <p:extLst>
      <p:ext uri="{BB962C8B-B14F-4D97-AF65-F5344CB8AC3E}">
        <p14:creationId xmlns:p14="http://schemas.microsoft.com/office/powerpoint/2010/main" val="1829948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623887" y="1282700"/>
            <a:ext cx="7886700" cy="2139950"/>
          </a:xfrm>
          <a:prstGeom prst="rect">
            <a:avLst/>
          </a:prstGeom>
          <a:noFill/>
          <a:ln>
            <a:noFill/>
          </a:ln>
        </p:spPr>
        <p:txBody>
          <a:bodyPr anchor="b"/>
          <a:lstStyle>
            <a:lvl1pPr marL="0" marR="0" lvl="0" indent="0" algn="l" rtl="0">
              <a:lnSpc>
                <a:spcPct val="90000"/>
              </a:lnSpc>
              <a:spcBef>
                <a:spcPts val="0"/>
              </a:spcBef>
              <a:spcAft>
                <a:spcPts val="0"/>
              </a:spcAft>
              <a:buNone/>
              <a:defRPr sz="6000" b="0" i="0" u="none" strike="noStrike" cap="none">
                <a:solidFill>
                  <a:schemeClr val="dk1"/>
                </a:solidFill>
                <a:latin typeface="Calibri"/>
                <a:ea typeface="Calibri"/>
                <a:cs typeface="Calibri"/>
                <a:sym typeface="Calibri"/>
              </a:defRPr>
            </a:lvl1pPr>
            <a:lvl2pPr marL="0" marR="0" lvl="1"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body" idx="1"/>
          </p:nvPr>
        </p:nvSpPr>
        <p:spPr>
          <a:xfrm>
            <a:off x="623887" y="3441700"/>
            <a:ext cx="7886700" cy="1125537"/>
          </a:xfrm>
          <a:prstGeom prst="rect">
            <a:avLst/>
          </a:prstGeom>
          <a:noFill/>
          <a:ln>
            <a:noFill/>
          </a:ln>
        </p:spPr>
        <p:txBody>
          <a:bodyPr/>
          <a:lstStyle>
            <a:lvl1pPr marL="0" marR="0" lvl="0" indent="0" algn="l" rtl="0">
              <a:lnSpc>
                <a:spcPct val="90000"/>
              </a:lnSpc>
              <a:spcBef>
                <a:spcPts val="1000"/>
              </a:spcBef>
              <a:spcAft>
                <a:spcPts val="0"/>
              </a:spcAft>
              <a:buClr>
                <a:srgbClr val="888888"/>
              </a:buClr>
              <a:buFont typeface="Arial"/>
              <a:buChar char="●"/>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spcAft>
                <a:spcPts val="0"/>
              </a:spcAft>
              <a:buClr>
                <a:srgbClr val="888888"/>
              </a:buClr>
              <a:buFont typeface="Arial"/>
              <a:buChar char="○"/>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spcAft>
                <a:spcPts val="0"/>
              </a:spcAft>
              <a:buClr>
                <a:srgbClr val="888888"/>
              </a:buClr>
              <a:buFont typeface="Arial"/>
              <a:buChar char="■"/>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spcAft>
                <a:spcPts val="0"/>
              </a:spcAft>
              <a:buClr>
                <a:srgbClr val="888888"/>
              </a:buClr>
              <a:buFont typeface="Arial"/>
              <a:buChar char="●"/>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spcAft>
                <a:spcPts val="0"/>
              </a:spcAft>
              <a:buClr>
                <a:srgbClr val="888888"/>
              </a:buClr>
              <a:buFont typeface="Arial"/>
              <a:buChar char="○"/>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Char char="■"/>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Char char="●"/>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Char char="○"/>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Char char="■"/>
              <a:defRPr sz="1600" b="0" i="0" u="none" strike="noStrike" cap="none">
                <a:solidFill>
                  <a:srgbClr val="888888"/>
                </a:solidFill>
                <a:latin typeface="Calibri"/>
                <a:ea typeface="Calibri"/>
                <a:cs typeface="Calibri"/>
                <a:sym typeface="Calibri"/>
              </a:defRPr>
            </a:lvl9pPr>
          </a:lstStyle>
          <a:p>
            <a:endParaRPr/>
          </a:p>
        </p:txBody>
      </p:sp>
      <p:sp>
        <p:nvSpPr>
          <p:cNvPr id="4" name="Shape 32"/>
          <p:cNvSpPr txBox="1">
            <a:spLocks noGrp="1"/>
          </p:cNvSpPr>
          <p:nvPr>
            <p:ph type="dt" idx="11"/>
          </p:nvPr>
        </p:nvSpPr>
        <p:spPr>
          <a:ln/>
        </p:spPr>
        <p:txBody>
          <a:bodyPr/>
          <a:lstStyle>
            <a:lvl1pPr>
              <a:defRPr/>
            </a:lvl1pPr>
          </a:lstStyle>
          <a:p>
            <a:pPr>
              <a:defRPr/>
            </a:pPr>
            <a:endParaRPr lang="en-US"/>
          </a:p>
        </p:txBody>
      </p:sp>
      <p:sp>
        <p:nvSpPr>
          <p:cNvPr id="5" name="Shape 33"/>
          <p:cNvSpPr txBox="1">
            <a:spLocks noGrp="1"/>
          </p:cNvSpPr>
          <p:nvPr>
            <p:ph type="ftr" idx="12"/>
          </p:nvPr>
        </p:nvSpPr>
        <p:spPr>
          <a:ln/>
        </p:spPr>
        <p:txBody>
          <a:bodyPr/>
          <a:lstStyle>
            <a:lvl1pPr>
              <a:defRPr/>
            </a:lvl1pPr>
          </a:lstStyle>
          <a:p>
            <a:pPr>
              <a:defRPr/>
            </a:pPr>
            <a:endParaRPr lang="en-US"/>
          </a:p>
        </p:txBody>
      </p:sp>
      <p:sp>
        <p:nvSpPr>
          <p:cNvPr id="6" name="Shape 34"/>
          <p:cNvSpPr txBox="1">
            <a:spLocks noGrp="1"/>
          </p:cNvSpPr>
          <p:nvPr>
            <p:ph type="sldNum" idx="13"/>
          </p:nvPr>
        </p:nvSpPr>
        <p:spPr>
          <a:ln/>
        </p:spPr>
        <p:txBody>
          <a:bodyPr/>
          <a:lstStyle>
            <a:lvl1pPr>
              <a:defRPr/>
            </a:lvl1pPr>
          </a:lstStyle>
          <a:p>
            <a:pPr>
              <a:defRPr/>
            </a:pPr>
            <a:fld id="{050D0439-A655-4054-A273-53BAAD434D40}" type="slidenum">
              <a:rPr lang="en-US" altLang="en-US"/>
              <a:pPr>
                <a:defRPr/>
              </a:pPr>
              <a:t>‹#›</a:t>
            </a:fld>
            <a:endParaRPr lang="en-US" altLang="en-US"/>
          </a:p>
        </p:txBody>
      </p:sp>
    </p:spTree>
    <p:extLst>
      <p:ext uri="{BB962C8B-B14F-4D97-AF65-F5344CB8AC3E}">
        <p14:creationId xmlns:p14="http://schemas.microsoft.com/office/powerpoint/2010/main" val="418728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628650" y="274637"/>
            <a:ext cx="7886700" cy="993774"/>
          </a:xfrm>
          <a:prstGeom prst="rect">
            <a:avLst/>
          </a:prstGeom>
          <a:noFill/>
          <a:ln>
            <a:noFill/>
          </a:ln>
        </p:spPr>
        <p:txBody>
          <a:bodyPr/>
          <a:lstStyle>
            <a:lvl1pPr marL="0" marR="0" lvl="0"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body" idx="1"/>
          </p:nvPr>
        </p:nvSpPr>
        <p:spPr>
          <a:xfrm>
            <a:off x="628650" y="1370012"/>
            <a:ext cx="7886700" cy="3262312"/>
          </a:xfrm>
          <a:prstGeom prst="rect">
            <a:avLst/>
          </a:prstGeom>
          <a:noFill/>
          <a:ln>
            <a:noFill/>
          </a:ln>
        </p:spPr>
        <p:txBody>
          <a:bodyPr/>
          <a:lstStyle>
            <a:lvl1pPr marL="228600" marR="0" lvl="0" indent="-50800" algn="l" rtl="0">
              <a:lnSpc>
                <a:spcPct val="90000"/>
              </a:lnSpc>
              <a:spcBef>
                <a:spcPts val="1000"/>
              </a:spcBef>
              <a:spcAft>
                <a:spcPts val="0"/>
              </a:spcAft>
              <a:buNone/>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None/>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None/>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None/>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None/>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32"/>
          <p:cNvSpPr txBox="1">
            <a:spLocks noGrp="1"/>
          </p:cNvSpPr>
          <p:nvPr>
            <p:ph type="dt" idx="11"/>
          </p:nvPr>
        </p:nvSpPr>
        <p:spPr>
          <a:ln/>
        </p:spPr>
        <p:txBody>
          <a:bodyPr/>
          <a:lstStyle>
            <a:lvl1pPr>
              <a:defRPr/>
            </a:lvl1pPr>
          </a:lstStyle>
          <a:p>
            <a:pPr>
              <a:defRPr/>
            </a:pPr>
            <a:endParaRPr lang="en-US"/>
          </a:p>
        </p:txBody>
      </p:sp>
      <p:sp>
        <p:nvSpPr>
          <p:cNvPr id="5" name="Shape 33"/>
          <p:cNvSpPr txBox="1">
            <a:spLocks noGrp="1"/>
          </p:cNvSpPr>
          <p:nvPr>
            <p:ph type="ftr" idx="12"/>
          </p:nvPr>
        </p:nvSpPr>
        <p:spPr>
          <a:ln/>
        </p:spPr>
        <p:txBody>
          <a:bodyPr/>
          <a:lstStyle>
            <a:lvl1pPr>
              <a:defRPr/>
            </a:lvl1pPr>
          </a:lstStyle>
          <a:p>
            <a:pPr>
              <a:defRPr/>
            </a:pPr>
            <a:endParaRPr lang="en-US"/>
          </a:p>
        </p:txBody>
      </p:sp>
      <p:sp>
        <p:nvSpPr>
          <p:cNvPr id="6" name="Shape 34"/>
          <p:cNvSpPr txBox="1">
            <a:spLocks noGrp="1"/>
          </p:cNvSpPr>
          <p:nvPr>
            <p:ph type="sldNum" idx="13"/>
          </p:nvPr>
        </p:nvSpPr>
        <p:spPr>
          <a:ln/>
        </p:spPr>
        <p:txBody>
          <a:bodyPr/>
          <a:lstStyle>
            <a:lvl1pPr>
              <a:defRPr/>
            </a:lvl1pPr>
          </a:lstStyle>
          <a:p>
            <a:pPr>
              <a:defRPr/>
            </a:pPr>
            <a:fld id="{36501AF0-D537-4CE2-A487-DFB17A5C869E}" type="slidenum">
              <a:rPr lang="en-US" altLang="en-US"/>
              <a:pPr>
                <a:defRPr/>
              </a:pPr>
              <a:t>‹#›</a:t>
            </a:fld>
            <a:endParaRPr lang="en-US" altLang="en-US"/>
          </a:p>
        </p:txBody>
      </p:sp>
    </p:spTree>
    <p:extLst>
      <p:ext uri="{BB962C8B-B14F-4D97-AF65-F5344CB8AC3E}">
        <p14:creationId xmlns:p14="http://schemas.microsoft.com/office/powerpoint/2010/main" val="2459595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4_Section Header">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722312" y="3305175"/>
            <a:ext cx="7772400" cy="1021499"/>
          </a:xfrm>
          <a:prstGeom prst="rect">
            <a:avLst/>
          </a:prstGeom>
          <a:noFill/>
          <a:ln>
            <a:noFill/>
          </a:ln>
        </p:spPr>
        <p:txBody>
          <a:bodyPr/>
          <a:lstStyle>
            <a:lvl1pPr marL="0" marR="0" lvl="0" indent="0" algn="l" rtl="0">
              <a:lnSpc>
                <a:spcPct val="105555"/>
              </a:lnSpc>
              <a:spcBef>
                <a:spcPts val="0"/>
              </a:spcBef>
              <a:spcAft>
                <a:spcPts val="0"/>
              </a:spcAft>
              <a:buClr>
                <a:schemeClr val="lt1"/>
              </a:buClr>
              <a:buFont typeface="Open Sans"/>
              <a:buNone/>
              <a:defRPr sz="3600" b="1" i="0" u="none" strike="noStrike" cap="none">
                <a:solidFill>
                  <a:schemeClr val="lt1"/>
                </a:solidFill>
                <a:latin typeface="Open Sans"/>
                <a:ea typeface="Open Sans"/>
                <a:cs typeface="Open Sans"/>
                <a:sym typeface="Open Sans"/>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110" name="Shape 110"/>
          <p:cNvSpPr txBox="1">
            <a:spLocks noGrp="1"/>
          </p:cNvSpPr>
          <p:nvPr>
            <p:ph type="body" idx="1"/>
          </p:nvPr>
        </p:nvSpPr>
        <p:spPr>
          <a:xfrm>
            <a:off x="722312" y="2180033"/>
            <a:ext cx="7772400" cy="1125000"/>
          </a:xfrm>
          <a:prstGeom prst="rect">
            <a:avLst/>
          </a:prstGeom>
          <a:noFill/>
          <a:ln>
            <a:noFill/>
          </a:ln>
        </p:spPr>
        <p:txBody>
          <a:bodyPr anchor="b"/>
          <a:lstStyle>
            <a:lvl1pPr marL="0" marR="0" lvl="0" indent="0" algn="l" rtl="0">
              <a:lnSpc>
                <a:spcPct val="110000"/>
              </a:lnSpc>
              <a:spcBef>
                <a:spcPts val="400"/>
              </a:spcBef>
              <a:spcAft>
                <a:spcPts val="0"/>
              </a:spcAft>
              <a:buClr>
                <a:schemeClr val="dk2"/>
              </a:buClr>
              <a:buFont typeface="Arial"/>
              <a:buChar char="●"/>
              <a:defRPr sz="2000" b="0" i="0" u="none" strike="noStrike" cap="none">
                <a:solidFill>
                  <a:schemeClr val="dk2"/>
                </a:solidFill>
                <a:latin typeface="Open Sans"/>
                <a:ea typeface="Open Sans"/>
                <a:cs typeface="Open Sans"/>
                <a:sym typeface="Open Sans"/>
              </a:defRPr>
            </a:lvl1pPr>
            <a:lvl2pPr marL="457200" marR="0" lvl="1" indent="0" algn="l" rtl="0">
              <a:spcBef>
                <a:spcPts val="360"/>
              </a:spcBef>
              <a:spcAft>
                <a:spcPts val="0"/>
              </a:spcAft>
              <a:buClr>
                <a:srgbClr val="8898E5"/>
              </a:buClr>
              <a:buFont typeface="Arial"/>
              <a:buChar char="○"/>
              <a:defRPr sz="1800" b="0" i="0" u="none" strike="noStrike" cap="none">
                <a:solidFill>
                  <a:srgbClr val="8898E5"/>
                </a:solidFill>
                <a:latin typeface="Open Sans"/>
                <a:ea typeface="Open Sans"/>
                <a:cs typeface="Open Sans"/>
                <a:sym typeface="Open Sans"/>
              </a:defRPr>
            </a:lvl2pPr>
            <a:lvl3pPr marL="914400" marR="0" lvl="2" indent="0" algn="l" rtl="0">
              <a:spcBef>
                <a:spcPts val="320"/>
              </a:spcBef>
              <a:spcAft>
                <a:spcPts val="0"/>
              </a:spcAft>
              <a:buClr>
                <a:srgbClr val="8898E5"/>
              </a:buClr>
              <a:buFont typeface="Arial"/>
              <a:buChar char="■"/>
              <a:defRPr sz="1600" b="0" i="0" u="none" strike="noStrike" cap="none">
                <a:solidFill>
                  <a:srgbClr val="8898E5"/>
                </a:solidFill>
                <a:latin typeface="Open Sans"/>
                <a:ea typeface="Open Sans"/>
                <a:cs typeface="Open Sans"/>
                <a:sym typeface="Open Sans"/>
              </a:defRPr>
            </a:lvl3pPr>
            <a:lvl4pPr marL="1371600" marR="0" lvl="3" indent="0" algn="l" rtl="0">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4pPr>
            <a:lvl5pPr marL="1828800" marR="0" lvl="4" indent="0" algn="l" rtl="0">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5pPr>
            <a:lvl6pPr marL="2286000" marR="0" lvl="5"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6pPr>
            <a:lvl7pPr marL="2743200" marR="0" lvl="6"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7pPr>
            <a:lvl8pPr marL="3200400" marR="0" lvl="7"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8pPr>
            <a:lvl9pPr marL="3657600" marR="0" lvl="8"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358634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5_Section Header">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722312" y="3305175"/>
            <a:ext cx="7772400" cy="1021499"/>
          </a:xfrm>
          <a:prstGeom prst="rect">
            <a:avLst/>
          </a:prstGeom>
          <a:noFill/>
          <a:ln>
            <a:noFill/>
          </a:ln>
        </p:spPr>
        <p:txBody>
          <a:bodyPr/>
          <a:lstStyle>
            <a:lvl1pPr marL="0" marR="0" lvl="0" indent="0" algn="l" rtl="0">
              <a:lnSpc>
                <a:spcPct val="105555"/>
              </a:lnSpc>
              <a:spcBef>
                <a:spcPts val="0"/>
              </a:spcBef>
              <a:spcAft>
                <a:spcPts val="0"/>
              </a:spcAft>
              <a:buClr>
                <a:schemeClr val="lt1"/>
              </a:buClr>
              <a:buFont typeface="Open Sans"/>
              <a:buNone/>
              <a:defRPr sz="3600" b="1" i="0" u="none" strike="noStrike" cap="none">
                <a:solidFill>
                  <a:schemeClr val="lt1"/>
                </a:solidFill>
                <a:latin typeface="Open Sans"/>
                <a:ea typeface="Open Sans"/>
                <a:cs typeface="Open Sans"/>
                <a:sym typeface="Open Sans"/>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117" name="Shape 117"/>
          <p:cNvSpPr txBox="1">
            <a:spLocks noGrp="1"/>
          </p:cNvSpPr>
          <p:nvPr>
            <p:ph type="body" idx="1"/>
          </p:nvPr>
        </p:nvSpPr>
        <p:spPr>
          <a:xfrm>
            <a:off x="722312" y="2180033"/>
            <a:ext cx="7772400" cy="1125000"/>
          </a:xfrm>
          <a:prstGeom prst="rect">
            <a:avLst/>
          </a:prstGeom>
          <a:noFill/>
          <a:ln>
            <a:noFill/>
          </a:ln>
        </p:spPr>
        <p:txBody>
          <a:bodyPr anchor="b"/>
          <a:lstStyle>
            <a:lvl1pPr marL="0" marR="0" lvl="0" indent="0" algn="l" rtl="0">
              <a:lnSpc>
                <a:spcPct val="110000"/>
              </a:lnSpc>
              <a:spcBef>
                <a:spcPts val="400"/>
              </a:spcBef>
              <a:spcAft>
                <a:spcPts val="0"/>
              </a:spcAft>
              <a:buClr>
                <a:schemeClr val="dk2"/>
              </a:buClr>
              <a:buFont typeface="Arial"/>
              <a:buChar char="●"/>
              <a:defRPr sz="2000" b="0" i="0" u="none" strike="noStrike" cap="none">
                <a:solidFill>
                  <a:schemeClr val="dk2"/>
                </a:solidFill>
                <a:latin typeface="Open Sans"/>
                <a:ea typeface="Open Sans"/>
                <a:cs typeface="Open Sans"/>
                <a:sym typeface="Open Sans"/>
              </a:defRPr>
            </a:lvl1pPr>
            <a:lvl2pPr marL="457200" marR="0" lvl="1" indent="0" algn="l" rtl="0">
              <a:spcBef>
                <a:spcPts val="360"/>
              </a:spcBef>
              <a:spcAft>
                <a:spcPts val="0"/>
              </a:spcAft>
              <a:buClr>
                <a:srgbClr val="8898E5"/>
              </a:buClr>
              <a:buFont typeface="Arial"/>
              <a:buChar char="○"/>
              <a:defRPr sz="1800" b="0" i="0" u="none" strike="noStrike" cap="none">
                <a:solidFill>
                  <a:srgbClr val="8898E5"/>
                </a:solidFill>
                <a:latin typeface="Open Sans"/>
                <a:ea typeface="Open Sans"/>
                <a:cs typeface="Open Sans"/>
                <a:sym typeface="Open Sans"/>
              </a:defRPr>
            </a:lvl2pPr>
            <a:lvl3pPr marL="914400" marR="0" lvl="2" indent="0" algn="l" rtl="0">
              <a:spcBef>
                <a:spcPts val="320"/>
              </a:spcBef>
              <a:spcAft>
                <a:spcPts val="0"/>
              </a:spcAft>
              <a:buClr>
                <a:srgbClr val="8898E5"/>
              </a:buClr>
              <a:buFont typeface="Arial"/>
              <a:buChar char="■"/>
              <a:defRPr sz="1600" b="0" i="0" u="none" strike="noStrike" cap="none">
                <a:solidFill>
                  <a:srgbClr val="8898E5"/>
                </a:solidFill>
                <a:latin typeface="Open Sans"/>
                <a:ea typeface="Open Sans"/>
                <a:cs typeface="Open Sans"/>
                <a:sym typeface="Open Sans"/>
              </a:defRPr>
            </a:lvl3pPr>
            <a:lvl4pPr marL="1371600" marR="0" lvl="3" indent="0" algn="l" rtl="0">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4pPr>
            <a:lvl5pPr marL="1828800" marR="0" lvl="4" indent="0" algn="l" rtl="0">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5pPr>
            <a:lvl6pPr marL="2286000" marR="0" lvl="5"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6pPr>
            <a:lvl7pPr marL="2743200" marR="0" lvl="6"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7pPr>
            <a:lvl8pPr marL="3200400" marR="0" lvl="7"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8pPr>
            <a:lvl9pPr marL="3657600" marR="0" lvl="8"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930084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6_Section Header">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722312" y="3305175"/>
            <a:ext cx="7772400" cy="1021499"/>
          </a:xfrm>
          <a:prstGeom prst="rect">
            <a:avLst/>
          </a:prstGeom>
          <a:noFill/>
          <a:ln>
            <a:noFill/>
          </a:ln>
        </p:spPr>
        <p:txBody>
          <a:bodyPr/>
          <a:lstStyle>
            <a:lvl1pPr marL="0" marR="0" lvl="0" indent="0" algn="l" rtl="0">
              <a:lnSpc>
                <a:spcPct val="105555"/>
              </a:lnSpc>
              <a:spcBef>
                <a:spcPts val="0"/>
              </a:spcBef>
              <a:spcAft>
                <a:spcPts val="0"/>
              </a:spcAft>
              <a:buClr>
                <a:schemeClr val="lt1"/>
              </a:buClr>
              <a:buFont typeface="Open Sans"/>
              <a:buNone/>
              <a:defRPr sz="3600" b="1" i="0" u="none" strike="noStrike" cap="none">
                <a:solidFill>
                  <a:schemeClr val="lt1"/>
                </a:solidFill>
                <a:latin typeface="Open Sans"/>
                <a:ea typeface="Open Sans"/>
                <a:cs typeface="Open Sans"/>
                <a:sym typeface="Open Sans"/>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124" name="Shape 124"/>
          <p:cNvSpPr txBox="1">
            <a:spLocks noGrp="1"/>
          </p:cNvSpPr>
          <p:nvPr>
            <p:ph type="body" idx="1"/>
          </p:nvPr>
        </p:nvSpPr>
        <p:spPr>
          <a:xfrm>
            <a:off x="722312" y="2180033"/>
            <a:ext cx="7772400" cy="1125000"/>
          </a:xfrm>
          <a:prstGeom prst="rect">
            <a:avLst/>
          </a:prstGeom>
          <a:noFill/>
          <a:ln>
            <a:noFill/>
          </a:ln>
        </p:spPr>
        <p:txBody>
          <a:bodyPr anchor="b"/>
          <a:lstStyle>
            <a:lvl1pPr marL="0" marR="0" lvl="0" indent="0" algn="l" rtl="0">
              <a:lnSpc>
                <a:spcPct val="110000"/>
              </a:lnSpc>
              <a:spcBef>
                <a:spcPts val="400"/>
              </a:spcBef>
              <a:spcAft>
                <a:spcPts val="0"/>
              </a:spcAft>
              <a:buClr>
                <a:schemeClr val="dk2"/>
              </a:buClr>
              <a:buFont typeface="Arial"/>
              <a:buChar char="●"/>
              <a:defRPr sz="2000" b="0" i="0" u="none" strike="noStrike" cap="none">
                <a:solidFill>
                  <a:schemeClr val="dk2"/>
                </a:solidFill>
                <a:latin typeface="Open Sans"/>
                <a:ea typeface="Open Sans"/>
                <a:cs typeface="Open Sans"/>
                <a:sym typeface="Open Sans"/>
              </a:defRPr>
            </a:lvl1pPr>
            <a:lvl2pPr marL="457200" marR="0" lvl="1" indent="0" algn="l" rtl="0">
              <a:spcBef>
                <a:spcPts val="360"/>
              </a:spcBef>
              <a:spcAft>
                <a:spcPts val="0"/>
              </a:spcAft>
              <a:buClr>
                <a:srgbClr val="8898E5"/>
              </a:buClr>
              <a:buFont typeface="Arial"/>
              <a:buChar char="○"/>
              <a:defRPr sz="1800" b="0" i="0" u="none" strike="noStrike" cap="none">
                <a:solidFill>
                  <a:srgbClr val="8898E5"/>
                </a:solidFill>
                <a:latin typeface="Open Sans"/>
                <a:ea typeface="Open Sans"/>
                <a:cs typeface="Open Sans"/>
                <a:sym typeface="Open Sans"/>
              </a:defRPr>
            </a:lvl2pPr>
            <a:lvl3pPr marL="914400" marR="0" lvl="2" indent="0" algn="l" rtl="0">
              <a:spcBef>
                <a:spcPts val="320"/>
              </a:spcBef>
              <a:spcAft>
                <a:spcPts val="0"/>
              </a:spcAft>
              <a:buClr>
                <a:srgbClr val="8898E5"/>
              </a:buClr>
              <a:buFont typeface="Arial"/>
              <a:buChar char="■"/>
              <a:defRPr sz="1600" b="0" i="0" u="none" strike="noStrike" cap="none">
                <a:solidFill>
                  <a:srgbClr val="8898E5"/>
                </a:solidFill>
                <a:latin typeface="Open Sans"/>
                <a:ea typeface="Open Sans"/>
                <a:cs typeface="Open Sans"/>
                <a:sym typeface="Open Sans"/>
              </a:defRPr>
            </a:lvl3pPr>
            <a:lvl4pPr marL="1371600" marR="0" lvl="3" indent="0" algn="l" rtl="0">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4pPr>
            <a:lvl5pPr marL="1828800" marR="0" lvl="4" indent="0" algn="l" rtl="0">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5pPr>
            <a:lvl6pPr marL="2286000" marR="0" lvl="5"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6pPr>
            <a:lvl7pPr marL="2743200" marR="0" lvl="6"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7pPr>
            <a:lvl8pPr marL="3200400" marR="0" lvl="7"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8pPr>
            <a:lvl9pPr marL="3657600" marR="0" lvl="8"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69465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7_Section Header">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722312" y="3305175"/>
            <a:ext cx="7772400" cy="1021499"/>
          </a:xfrm>
          <a:prstGeom prst="rect">
            <a:avLst/>
          </a:prstGeom>
          <a:noFill/>
          <a:ln>
            <a:noFill/>
          </a:ln>
        </p:spPr>
        <p:txBody>
          <a:bodyPr/>
          <a:lstStyle>
            <a:lvl1pPr marL="0" marR="0" lvl="0" indent="0" algn="l" rtl="0">
              <a:lnSpc>
                <a:spcPct val="105555"/>
              </a:lnSpc>
              <a:spcBef>
                <a:spcPts val="0"/>
              </a:spcBef>
              <a:spcAft>
                <a:spcPts val="0"/>
              </a:spcAft>
              <a:buClr>
                <a:schemeClr val="lt1"/>
              </a:buClr>
              <a:buFont typeface="Open Sans"/>
              <a:buNone/>
              <a:defRPr sz="3600" b="1" i="0" u="none" strike="noStrike" cap="none">
                <a:solidFill>
                  <a:schemeClr val="lt1"/>
                </a:solidFill>
                <a:latin typeface="Open Sans"/>
                <a:ea typeface="Open Sans"/>
                <a:cs typeface="Open Sans"/>
                <a:sym typeface="Open Sans"/>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131" name="Shape 131"/>
          <p:cNvSpPr txBox="1">
            <a:spLocks noGrp="1"/>
          </p:cNvSpPr>
          <p:nvPr>
            <p:ph type="body" idx="1"/>
          </p:nvPr>
        </p:nvSpPr>
        <p:spPr>
          <a:xfrm>
            <a:off x="722312" y="2180033"/>
            <a:ext cx="7772400" cy="1125000"/>
          </a:xfrm>
          <a:prstGeom prst="rect">
            <a:avLst/>
          </a:prstGeom>
          <a:noFill/>
          <a:ln>
            <a:noFill/>
          </a:ln>
        </p:spPr>
        <p:txBody>
          <a:bodyPr anchor="b"/>
          <a:lstStyle>
            <a:lvl1pPr marL="0" marR="0" lvl="0" indent="0" algn="l" rtl="0">
              <a:lnSpc>
                <a:spcPct val="110000"/>
              </a:lnSpc>
              <a:spcBef>
                <a:spcPts val="400"/>
              </a:spcBef>
              <a:spcAft>
                <a:spcPts val="0"/>
              </a:spcAft>
              <a:buClr>
                <a:schemeClr val="dk2"/>
              </a:buClr>
              <a:buFont typeface="Arial"/>
              <a:buChar char="●"/>
              <a:defRPr sz="2000" b="0" i="0" u="none" strike="noStrike" cap="none">
                <a:solidFill>
                  <a:schemeClr val="dk2"/>
                </a:solidFill>
                <a:latin typeface="Open Sans"/>
                <a:ea typeface="Open Sans"/>
                <a:cs typeface="Open Sans"/>
                <a:sym typeface="Open Sans"/>
              </a:defRPr>
            </a:lvl1pPr>
            <a:lvl2pPr marL="457200" marR="0" lvl="1" indent="0" algn="l" rtl="0">
              <a:spcBef>
                <a:spcPts val="360"/>
              </a:spcBef>
              <a:spcAft>
                <a:spcPts val="0"/>
              </a:spcAft>
              <a:buClr>
                <a:srgbClr val="8898E5"/>
              </a:buClr>
              <a:buFont typeface="Arial"/>
              <a:buChar char="○"/>
              <a:defRPr sz="1800" b="0" i="0" u="none" strike="noStrike" cap="none">
                <a:solidFill>
                  <a:srgbClr val="8898E5"/>
                </a:solidFill>
                <a:latin typeface="Open Sans"/>
                <a:ea typeface="Open Sans"/>
                <a:cs typeface="Open Sans"/>
                <a:sym typeface="Open Sans"/>
              </a:defRPr>
            </a:lvl2pPr>
            <a:lvl3pPr marL="914400" marR="0" lvl="2" indent="0" algn="l" rtl="0">
              <a:spcBef>
                <a:spcPts val="320"/>
              </a:spcBef>
              <a:spcAft>
                <a:spcPts val="0"/>
              </a:spcAft>
              <a:buClr>
                <a:srgbClr val="8898E5"/>
              </a:buClr>
              <a:buFont typeface="Arial"/>
              <a:buChar char="■"/>
              <a:defRPr sz="1600" b="0" i="0" u="none" strike="noStrike" cap="none">
                <a:solidFill>
                  <a:srgbClr val="8898E5"/>
                </a:solidFill>
                <a:latin typeface="Open Sans"/>
                <a:ea typeface="Open Sans"/>
                <a:cs typeface="Open Sans"/>
                <a:sym typeface="Open Sans"/>
              </a:defRPr>
            </a:lvl3pPr>
            <a:lvl4pPr marL="1371600" marR="0" lvl="3" indent="0" algn="l" rtl="0">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4pPr>
            <a:lvl5pPr marL="1828800" marR="0" lvl="4" indent="0" algn="l" rtl="0">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5pPr>
            <a:lvl6pPr marL="2286000" marR="0" lvl="5"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6pPr>
            <a:lvl7pPr marL="2743200" marR="0" lvl="6"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7pPr>
            <a:lvl8pPr marL="3200400" marR="0" lvl="7"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8pPr>
            <a:lvl9pPr marL="3657600" marR="0" lvl="8"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898794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Basic Content (Side-by-Side)">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05978"/>
            <a:ext cx="8229600" cy="857400"/>
          </a:xfrm>
          <a:prstGeom prst="rect">
            <a:avLst/>
          </a:prstGeom>
          <a:noFill/>
          <a:ln>
            <a:noFill/>
          </a:ln>
        </p:spPr>
        <p:txBody>
          <a:bodyPr anchor="b"/>
          <a:lstStyle>
            <a:lvl1pPr marL="0" marR="0" lvl="0" indent="0" algn="ctr" rtl="0">
              <a:lnSpc>
                <a:spcPct val="107142"/>
              </a:lnSpc>
              <a:spcBef>
                <a:spcPts val="0"/>
              </a:spcBef>
              <a:spcAft>
                <a:spcPts val="0"/>
              </a:spcAft>
              <a:buClr>
                <a:schemeClr val="lt1"/>
              </a:buClr>
              <a:buFont typeface="Open Sans"/>
              <a:buNone/>
              <a:defRPr sz="2800" b="1" i="0" u="none" strike="noStrike" cap="none">
                <a:solidFill>
                  <a:schemeClr val="lt1"/>
                </a:solidFill>
                <a:latin typeface="Open Sans"/>
                <a:ea typeface="Open Sans"/>
                <a:cs typeface="Open Sans"/>
                <a:sym typeface="Open Sans"/>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Shape 18"/>
          <p:cNvSpPr txBox="1">
            <a:spLocks noGrp="1"/>
          </p:cNvSpPr>
          <p:nvPr>
            <p:ph type="body" idx="1"/>
          </p:nvPr>
        </p:nvSpPr>
        <p:spPr>
          <a:xfrm>
            <a:off x="457200" y="1200150"/>
            <a:ext cx="3657600" cy="3143100"/>
          </a:xfrm>
          <a:prstGeom prst="rect">
            <a:avLst/>
          </a:prstGeom>
          <a:noFill/>
          <a:ln>
            <a:noFill/>
          </a:ln>
        </p:spPr>
        <p:txBody>
          <a:bodyPr/>
          <a:lstStyle>
            <a:lvl1pPr marL="342900" marR="0" lvl="0" indent="-134620" algn="l" rtl="0">
              <a:spcBef>
                <a:spcPts val="480"/>
              </a:spcBef>
              <a:spcAft>
                <a:spcPts val="0"/>
              </a:spcAft>
              <a:buNone/>
              <a:defRPr sz="2400" b="1" i="0" u="none" strike="noStrike" cap="none">
                <a:solidFill>
                  <a:schemeClr val="dk2"/>
                </a:solidFill>
                <a:latin typeface="Open Sans"/>
                <a:ea typeface="Open Sans"/>
                <a:cs typeface="Open Sans"/>
                <a:sym typeface="Open Sans"/>
              </a:defRPr>
            </a:lvl1pPr>
            <a:lvl2pPr marL="742950" marR="0" lvl="1" indent="-31750" algn="l" rtl="0">
              <a:spcBef>
                <a:spcPts val="400"/>
              </a:spcBef>
              <a:spcAft>
                <a:spcPts val="0"/>
              </a:spcAft>
              <a:buNone/>
              <a:defRPr sz="2000" b="0" i="0" u="none" strike="noStrike" cap="none">
                <a:solidFill>
                  <a:schemeClr val="dk2"/>
                </a:solidFill>
                <a:latin typeface="Open Sans"/>
                <a:ea typeface="Open Sans"/>
                <a:cs typeface="Open Sans"/>
                <a:sym typeface="Open Sans"/>
              </a:defRPr>
            </a:lvl2pPr>
            <a:lvl3pPr marL="1143000" marR="0" lvl="2" indent="0" algn="l" rtl="0">
              <a:spcBef>
                <a:spcPts val="360"/>
              </a:spcBef>
              <a:spcAft>
                <a:spcPts val="0"/>
              </a:spcAft>
              <a:buNone/>
              <a:defRPr sz="1800" b="0" i="0" u="none" strike="noStrike" cap="none">
                <a:solidFill>
                  <a:schemeClr val="dk2"/>
                </a:solidFill>
                <a:latin typeface="Open Sans"/>
                <a:ea typeface="Open Sans"/>
                <a:cs typeface="Open Sans"/>
                <a:sym typeface="Open Sans"/>
              </a:defRPr>
            </a:lvl3pPr>
            <a:lvl4pPr marL="1600200" marR="0" lvl="3" indent="-72389" algn="l" rtl="0">
              <a:spcBef>
                <a:spcPts val="360"/>
              </a:spcBef>
              <a:spcAft>
                <a:spcPts val="0"/>
              </a:spcAft>
              <a:buNone/>
              <a:defRPr sz="1800" b="0" i="0" u="none" strike="noStrike" cap="none">
                <a:solidFill>
                  <a:schemeClr val="dk2"/>
                </a:solidFill>
                <a:latin typeface="Open Sans"/>
                <a:ea typeface="Open Sans"/>
                <a:cs typeface="Open Sans"/>
                <a:sym typeface="Open Sans"/>
              </a:defRPr>
            </a:lvl4pPr>
            <a:lvl5pPr marL="2057400" marR="0" lvl="4" indent="-72389" algn="l" rtl="0">
              <a:spcBef>
                <a:spcPts val="360"/>
              </a:spcBef>
              <a:spcAft>
                <a:spcPts val="0"/>
              </a:spcAft>
              <a:buNone/>
              <a:defRPr sz="1800" b="0" i="0" u="none" strike="noStrike" cap="none">
                <a:solidFill>
                  <a:schemeClr val="dk2"/>
                </a:solidFill>
                <a:latin typeface="Open Sans"/>
                <a:ea typeface="Open Sans"/>
                <a:cs typeface="Open Sans"/>
                <a:sym typeface="Open Sans"/>
              </a:defRPr>
            </a:lvl5pPr>
            <a:lvl6pPr marL="2514600" marR="0" lvl="5" indent="25400" algn="l" rtl="0">
              <a:lnSpc>
                <a:spcPct val="100000"/>
              </a:lnSpc>
              <a:spcBef>
                <a:spcPts val="400"/>
              </a:spcBef>
              <a:spcAft>
                <a:spcPts val="0"/>
              </a:spcAft>
              <a:buNone/>
              <a:defRPr sz="2000" b="0" i="0" u="none" strike="noStrike" cap="none">
                <a:solidFill>
                  <a:schemeClr val="dk1"/>
                </a:solidFill>
                <a:latin typeface="Open Sans"/>
                <a:ea typeface="Open Sans"/>
                <a:cs typeface="Open Sans"/>
                <a:sym typeface="Open Sans"/>
              </a:defRPr>
            </a:lvl6pPr>
            <a:lvl7pPr marL="2971800" marR="0" lvl="6" indent="25400" algn="l" rtl="0">
              <a:lnSpc>
                <a:spcPct val="100000"/>
              </a:lnSpc>
              <a:spcBef>
                <a:spcPts val="400"/>
              </a:spcBef>
              <a:spcAft>
                <a:spcPts val="0"/>
              </a:spcAft>
              <a:buNone/>
              <a:defRPr sz="2000" b="0" i="0" u="none" strike="noStrike" cap="none">
                <a:solidFill>
                  <a:schemeClr val="dk1"/>
                </a:solidFill>
                <a:latin typeface="Open Sans"/>
                <a:ea typeface="Open Sans"/>
                <a:cs typeface="Open Sans"/>
                <a:sym typeface="Open Sans"/>
              </a:defRPr>
            </a:lvl7pPr>
            <a:lvl8pPr marL="3429000" marR="0" lvl="7" indent="25400" algn="l" rtl="0">
              <a:lnSpc>
                <a:spcPct val="100000"/>
              </a:lnSpc>
              <a:spcBef>
                <a:spcPts val="400"/>
              </a:spcBef>
              <a:spcAft>
                <a:spcPts val="0"/>
              </a:spcAft>
              <a:buNone/>
              <a:defRPr sz="2000" b="0" i="0" u="none" strike="noStrike" cap="none">
                <a:solidFill>
                  <a:schemeClr val="dk1"/>
                </a:solidFill>
                <a:latin typeface="Open Sans"/>
                <a:ea typeface="Open Sans"/>
                <a:cs typeface="Open Sans"/>
                <a:sym typeface="Open Sans"/>
              </a:defRPr>
            </a:lvl8pPr>
            <a:lvl9pPr marL="3886200" marR="0" lvl="8" indent="25400" algn="l" rtl="0">
              <a:lnSpc>
                <a:spcPct val="100000"/>
              </a:lnSpc>
              <a:spcBef>
                <a:spcPts val="400"/>
              </a:spcBef>
              <a:spcAft>
                <a:spcPts val="0"/>
              </a:spcAft>
              <a:buNone/>
              <a:defRPr sz="2000" b="0" i="0" u="none" strike="noStrike" cap="none">
                <a:solidFill>
                  <a:schemeClr val="dk1"/>
                </a:solidFill>
                <a:latin typeface="Open Sans"/>
                <a:ea typeface="Open Sans"/>
                <a:cs typeface="Open Sans"/>
                <a:sym typeface="Open Sans"/>
              </a:defRPr>
            </a:lvl9pPr>
          </a:lstStyle>
          <a:p>
            <a:endParaRPr/>
          </a:p>
        </p:txBody>
      </p:sp>
      <p:sp>
        <p:nvSpPr>
          <p:cNvPr id="19" name="Shape 19"/>
          <p:cNvSpPr txBox="1">
            <a:spLocks noGrp="1"/>
          </p:cNvSpPr>
          <p:nvPr>
            <p:ph type="body" idx="2"/>
          </p:nvPr>
        </p:nvSpPr>
        <p:spPr>
          <a:xfrm>
            <a:off x="5029200" y="1200150"/>
            <a:ext cx="3657600" cy="3143100"/>
          </a:xfrm>
          <a:prstGeom prst="rect">
            <a:avLst/>
          </a:prstGeom>
          <a:noFill/>
          <a:ln>
            <a:noFill/>
          </a:ln>
        </p:spPr>
        <p:txBody>
          <a:bodyPr/>
          <a:lstStyle>
            <a:lvl1pPr marL="342900" marR="0" lvl="0" indent="-134620" algn="l" rtl="0">
              <a:spcBef>
                <a:spcPts val="480"/>
              </a:spcBef>
              <a:spcAft>
                <a:spcPts val="0"/>
              </a:spcAft>
              <a:buNone/>
              <a:defRPr sz="2400" b="1" i="0" u="none" strike="noStrike" cap="none">
                <a:solidFill>
                  <a:schemeClr val="dk2"/>
                </a:solidFill>
                <a:latin typeface="Open Sans"/>
                <a:ea typeface="Open Sans"/>
                <a:cs typeface="Open Sans"/>
                <a:sym typeface="Open Sans"/>
              </a:defRPr>
            </a:lvl1pPr>
            <a:lvl2pPr marL="742950" marR="0" lvl="1" indent="-31750" algn="l" rtl="0">
              <a:spcBef>
                <a:spcPts val="400"/>
              </a:spcBef>
              <a:spcAft>
                <a:spcPts val="0"/>
              </a:spcAft>
              <a:buNone/>
              <a:defRPr sz="2000" b="0" i="0" u="none" strike="noStrike" cap="none">
                <a:solidFill>
                  <a:schemeClr val="dk2"/>
                </a:solidFill>
                <a:latin typeface="Open Sans"/>
                <a:ea typeface="Open Sans"/>
                <a:cs typeface="Open Sans"/>
                <a:sym typeface="Open Sans"/>
              </a:defRPr>
            </a:lvl2pPr>
            <a:lvl3pPr marL="1143000" marR="0" lvl="2" indent="0" algn="l" rtl="0">
              <a:spcBef>
                <a:spcPts val="360"/>
              </a:spcBef>
              <a:spcAft>
                <a:spcPts val="0"/>
              </a:spcAft>
              <a:buNone/>
              <a:defRPr sz="1800" b="0" i="0" u="none" strike="noStrike" cap="none">
                <a:solidFill>
                  <a:schemeClr val="dk2"/>
                </a:solidFill>
                <a:latin typeface="Open Sans"/>
                <a:ea typeface="Open Sans"/>
                <a:cs typeface="Open Sans"/>
                <a:sym typeface="Open Sans"/>
              </a:defRPr>
            </a:lvl3pPr>
            <a:lvl4pPr marL="1600200" marR="0" lvl="3" indent="-72389" algn="l" rtl="0">
              <a:spcBef>
                <a:spcPts val="360"/>
              </a:spcBef>
              <a:spcAft>
                <a:spcPts val="0"/>
              </a:spcAft>
              <a:buNone/>
              <a:defRPr sz="1800" b="0" i="0" u="none" strike="noStrike" cap="none">
                <a:solidFill>
                  <a:schemeClr val="dk2"/>
                </a:solidFill>
                <a:latin typeface="Open Sans"/>
                <a:ea typeface="Open Sans"/>
                <a:cs typeface="Open Sans"/>
                <a:sym typeface="Open Sans"/>
              </a:defRPr>
            </a:lvl4pPr>
            <a:lvl5pPr marL="2057400" marR="0" lvl="4" indent="-72389" algn="l" rtl="0">
              <a:spcBef>
                <a:spcPts val="360"/>
              </a:spcBef>
              <a:spcAft>
                <a:spcPts val="0"/>
              </a:spcAft>
              <a:buNone/>
              <a:defRPr sz="1800" b="0" i="0" u="none" strike="noStrike" cap="none">
                <a:solidFill>
                  <a:schemeClr val="dk2"/>
                </a:solidFill>
                <a:latin typeface="Open Sans"/>
                <a:ea typeface="Open Sans"/>
                <a:cs typeface="Open Sans"/>
                <a:sym typeface="Open Sans"/>
              </a:defRPr>
            </a:lvl5pPr>
            <a:lvl6pPr marL="2514600" marR="0" lvl="5" indent="25400" algn="l" rtl="0">
              <a:lnSpc>
                <a:spcPct val="100000"/>
              </a:lnSpc>
              <a:spcBef>
                <a:spcPts val="400"/>
              </a:spcBef>
              <a:spcAft>
                <a:spcPts val="0"/>
              </a:spcAft>
              <a:buNone/>
              <a:defRPr sz="2000" b="0" i="0" u="none" strike="noStrike" cap="none">
                <a:solidFill>
                  <a:schemeClr val="dk1"/>
                </a:solidFill>
                <a:latin typeface="Open Sans"/>
                <a:ea typeface="Open Sans"/>
                <a:cs typeface="Open Sans"/>
                <a:sym typeface="Open Sans"/>
              </a:defRPr>
            </a:lvl6pPr>
            <a:lvl7pPr marL="2971800" marR="0" lvl="6" indent="25400" algn="l" rtl="0">
              <a:lnSpc>
                <a:spcPct val="100000"/>
              </a:lnSpc>
              <a:spcBef>
                <a:spcPts val="400"/>
              </a:spcBef>
              <a:spcAft>
                <a:spcPts val="0"/>
              </a:spcAft>
              <a:buNone/>
              <a:defRPr sz="2000" b="0" i="0" u="none" strike="noStrike" cap="none">
                <a:solidFill>
                  <a:schemeClr val="dk1"/>
                </a:solidFill>
                <a:latin typeface="Open Sans"/>
                <a:ea typeface="Open Sans"/>
                <a:cs typeface="Open Sans"/>
                <a:sym typeface="Open Sans"/>
              </a:defRPr>
            </a:lvl7pPr>
            <a:lvl8pPr marL="3429000" marR="0" lvl="7" indent="25400" algn="l" rtl="0">
              <a:lnSpc>
                <a:spcPct val="100000"/>
              </a:lnSpc>
              <a:spcBef>
                <a:spcPts val="400"/>
              </a:spcBef>
              <a:spcAft>
                <a:spcPts val="0"/>
              </a:spcAft>
              <a:buNone/>
              <a:defRPr sz="2000" b="0" i="0" u="none" strike="noStrike" cap="none">
                <a:solidFill>
                  <a:schemeClr val="dk1"/>
                </a:solidFill>
                <a:latin typeface="Open Sans"/>
                <a:ea typeface="Open Sans"/>
                <a:cs typeface="Open Sans"/>
                <a:sym typeface="Open Sans"/>
              </a:defRPr>
            </a:lvl8pPr>
            <a:lvl9pPr marL="3886200" marR="0" lvl="8" indent="25400" algn="l" rtl="0">
              <a:lnSpc>
                <a:spcPct val="100000"/>
              </a:lnSpc>
              <a:spcBef>
                <a:spcPts val="400"/>
              </a:spcBef>
              <a:spcAft>
                <a:spcPts val="0"/>
              </a:spcAft>
              <a:buNone/>
              <a:defRPr sz="2000" b="0" i="0" u="none" strike="noStrike" cap="none">
                <a:solidFill>
                  <a:schemeClr val="dk1"/>
                </a:solidFill>
                <a:latin typeface="Open Sans"/>
                <a:ea typeface="Open Sans"/>
                <a:cs typeface="Open Sans"/>
                <a:sym typeface="Open Sans"/>
              </a:defRPr>
            </a:lvl9pPr>
          </a:lstStyle>
          <a:p>
            <a:endParaRPr/>
          </a:p>
        </p:txBody>
      </p:sp>
      <p:sp>
        <p:nvSpPr>
          <p:cNvPr id="20" name="Shape 20"/>
          <p:cNvSpPr txBox="1">
            <a:spLocks noGrp="1"/>
          </p:cNvSpPr>
          <p:nvPr>
            <p:ph type="body" idx="3"/>
          </p:nvPr>
        </p:nvSpPr>
        <p:spPr>
          <a:xfrm>
            <a:off x="457200" y="4343400"/>
            <a:ext cx="3657600" cy="457200"/>
          </a:xfrm>
          <a:prstGeom prst="rect">
            <a:avLst/>
          </a:prstGeom>
          <a:noFill/>
          <a:ln>
            <a:noFill/>
          </a:ln>
        </p:spPr>
        <p:txBody>
          <a:bodyPr anchor="b"/>
          <a:lstStyle>
            <a:lvl1pPr marL="342900" marR="0" lvl="0" indent="-342900" algn="l" rtl="0">
              <a:lnSpc>
                <a:spcPct val="100000"/>
              </a:lnSpc>
              <a:spcBef>
                <a:spcPts val="220"/>
              </a:spcBef>
              <a:spcAft>
                <a:spcPts val="0"/>
              </a:spcAft>
              <a:buClr>
                <a:schemeClr val="dk2"/>
              </a:buClr>
              <a:buFont typeface="Arial"/>
              <a:buChar char="●"/>
              <a:defRPr sz="1100" b="0" i="0" u="none" strike="noStrike" cap="none">
                <a:solidFill>
                  <a:schemeClr val="dk2"/>
                </a:solidFill>
                <a:latin typeface="Open Sans"/>
                <a:ea typeface="Open Sans"/>
                <a:cs typeface="Open Sans"/>
                <a:sym typeface="Open Sans"/>
              </a:defRPr>
            </a:lvl1pPr>
            <a:lvl2pPr marL="742950" marR="0" lvl="1" indent="69850" algn="ctr" rtl="0">
              <a:spcBef>
                <a:spcPts val="560"/>
              </a:spcBef>
              <a:spcAft>
                <a:spcPts val="0"/>
              </a:spcAft>
              <a:buNone/>
              <a:defRPr sz="2800" b="0" i="0" u="none" strike="noStrike" cap="none">
                <a:solidFill>
                  <a:schemeClr val="dk2"/>
                </a:solidFill>
                <a:latin typeface="Open Sans"/>
                <a:ea typeface="Open Sans"/>
                <a:cs typeface="Open Sans"/>
                <a:sym typeface="Open Sans"/>
              </a:defRPr>
            </a:lvl2pPr>
            <a:lvl3pPr marL="1143000" marR="0" lvl="2" indent="76200" algn="ctr" rtl="0">
              <a:spcBef>
                <a:spcPts val="480"/>
              </a:spcBef>
              <a:spcAft>
                <a:spcPts val="0"/>
              </a:spcAft>
              <a:buNone/>
              <a:defRPr sz="2400" b="0" i="0" u="none" strike="noStrike" cap="none">
                <a:solidFill>
                  <a:schemeClr val="dk2"/>
                </a:solidFill>
                <a:latin typeface="Open Sans"/>
                <a:ea typeface="Open Sans"/>
                <a:cs typeface="Open Sans"/>
                <a:sym typeface="Open Sans"/>
              </a:defRPr>
            </a:lvl3pPr>
            <a:lvl4pPr marL="1600200" marR="0" lvl="3" indent="25400" algn="ctr" rtl="0">
              <a:spcBef>
                <a:spcPts val="400"/>
              </a:spcBef>
              <a:spcAft>
                <a:spcPts val="0"/>
              </a:spcAft>
              <a:buNone/>
              <a:defRPr sz="2000" b="0" i="0" u="none" strike="noStrike" cap="none">
                <a:solidFill>
                  <a:schemeClr val="dk2"/>
                </a:solidFill>
                <a:latin typeface="Open Sans"/>
                <a:ea typeface="Open Sans"/>
                <a:cs typeface="Open Sans"/>
                <a:sym typeface="Open Sans"/>
              </a:defRPr>
            </a:lvl4pPr>
            <a:lvl5pPr marL="2057400" marR="0" lvl="4" indent="25400" algn="ctr" rtl="0">
              <a:spcBef>
                <a:spcPts val="400"/>
              </a:spcBef>
              <a:spcAft>
                <a:spcPts val="0"/>
              </a:spcAft>
              <a:buNone/>
              <a:defRPr sz="2000" b="0" i="0" u="none" strike="noStrike" cap="none">
                <a:solidFill>
                  <a:schemeClr val="dk2"/>
                </a:solidFill>
                <a:latin typeface="Open Sans"/>
                <a:ea typeface="Open Sans"/>
                <a:cs typeface="Open Sans"/>
                <a:sym typeface="Open Sans"/>
              </a:defRPr>
            </a:lvl5pPr>
            <a:lvl6pPr marL="2514600" marR="0" lvl="5" indent="25400" algn="l" rtl="0">
              <a:lnSpc>
                <a:spcPct val="100000"/>
              </a:lnSpc>
              <a:spcBef>
                <a:spcPts val="400"/>
              </a:spcBef>
              <a:spcAft>
                <a:spcPts val="0"/>
              </a:spcAft>
              <a:buNone/>
              <a:defRPr sz="2000" b="0" i="0" u="none" strike="noStrike" cap="none">
                <a:solidFill>
                  <a:schemeClr val="dk1"/>
                </a:solidFill>
                <a:latin typeface="Open Sans"/>
                <a:ea typeface="Open Sans"/>
                <a:cs typeface="Open Sans"/>
                <a:sym typeface="Open Sans"/>
              </a:defRPr>
            </a:lvl6pPr>
            <a:lvl7pPr marL="2971800" marR="0" lvl="6" indent="25400" algn="l" rtl="0">
              <a:lnSpc>
                <a:spcPct val="100000"/>
              </a:lnSpc>
              <a:spcBef>
                <a:spcPts val="400"/>
              </a:spcBef>
              <a:spcAft>
                <a:spcPts val="0"/>
              </a:spcAft>
              <a:buNone/>
              <a:defRPr sz="2000" b="0" i="0" u="none" strike="noStrike" cap="none">
                <a:solidFill>
                  <a:schemeClr val="dk1"/>
                </a:solidFill>
                <a:latin typeface="Open Sans"/>
                <a:ea typeface="Open Sans"/>
                <a:cs typeface="Open Sans"/>
                <a:sym typeface="Open Sans"/>
              </a:defRPr>
            </a:lvl7pPr>
            <a:lvl8pPr marL="3429000" marR="0" lvl="7" indent="25400" algn="l" rtl="0">
              <a:lnSpc>
                <a:spcPct val="100000"/>
              </a:lnSpc>
              <a:spcBef>
                <a:spcPts val="400"/>
              </a:spcBef>
              <a:spcAft>
                <a:spcPts val="0"/>
              </a:spcAft>
              <a:buNone/>
              <a:defRPr sz="2000" b="0" i="0" u="none" strike="noStrike" cap="none">
                <a:solidFill>
                  <a:schemeClr val="dk1"/>
                </a:solidFill>
                <a:latin typeface="Open Sans"/>
                <a:ea typeface="Open Sans"/>
                <a:cs typeface="Open Sans"/>
                <a:sym typeface="Open Sans"/>
              </a:defRPr>
            </a:lvl8pPr>
            <a:lvl9pPr marL="3886200" marR="0" lvl="8" indent="25400" algn="l" rtl="0">
              <a:lnSpc>
                <a:spcPct val="100000"/>
              </a:lnSpc>
              <a:spcBef>
                <a:spcPts val="400"/>
              </a:spcBef>
              <a:spcAft>
                <a:spcPts val="0"/>
              </a:spcAft>
              <a:buNone/>
              <a:defRPr sz="2000" b="0" i="0" u="none" strike="noStrike" cap="none">
                <a:solidFill>
                  <a:schemeClr val="dk1"/>
                </a:solidFill>
                <a:latin typeface="Open Sans"/>
                <a:ea typeface="Open Sans"/>
                <a:cs typeface="Open Sans"/>
                <a:sym typeface="Open Sans"/>
              </a:defRPr>
            </a:lvl9pPr>
          </a:lstStyle>
          <a:p>
            <a:endParaRPr/>
          </a:p>
        </p:txBody>
      </p:sp>
      <p:sp>
        <p:nvSpPr>
          <p:cNvPr id="21" name="Shape 21"/>
          <p:cNvSpPr txBox="1">
            <a:spLocks noGrp="1"/>
          </p:cNvSpPr>
          <p:nvPr>
            <p:ph type="body" idx="4"/>
          </p:nvPr>
        </p:nvSpPr>
        <p:spPr>
          <a:xfrm>
            <a:off x="5029200" y="4343400"/>
            <a:ext cx="3657600" cy="457200"/>
          </a:xfrm>
          <a:prstGeom prst="rect">
            <a:avLst/>
          </a:prstGeom>
          <a:noFill/>
          <a:ln>
            <a:noFill/>
          </a:ln>
        </p:spPr>
        <p:txBody>
          <a:bodyPr anchor="b"/>
          <a:lstStyle>
            <a:lvl1pPr marL="342900" marR="0" lvl="0" indent="-342900" algn="l" rtl="0">
              <a:lnSpc>
                <a:spcPct val="100000"/>
              </a:lnSpc>
              <a:spcBef>
                <a:spcPts val="220"/>
              </a:spcBef>
              <a:spcAft>
                <a:spcPts val="0"/>
              </a:spcAft>
              <a:buClr>
                <a:schemeClr val="dk2"/>
              </a:buClr>
              <a:buFont typeface="Arial"/>
              <a:buChar char="●"/>
              <a:defRPr sz="1100" b="0" i="0" u="none" strike="noStrike" cap="none">
                <a:solidFill>
                  <a:schemeClr val="dk2"/>
                </a:solidFill>
                <a:latin typeface="Open Sans"/>
                <a:ea typeface="Open Sans"/>
                <a:cs typeface="Open Sans"/>
                <a:sym typeface="Open Sans"/>
              </a:defRPr>
            </a:lvl1pPr>
            <a:lvl2pPr marL="742950" marR="0" lvl="1" indent="69850" algn="ctr" rtl="0">
              <a:spcBef>
                <a:spcPts val="560"/>
              </a:spcBef>
              <a:spcAft>
                <a:spcPts val="0"/>
              </a:spcAft>
              <a:buNone/>
              <a:defRPr sz="2800" b="0" i="0" u="none" strike="noStrike" cap="none">
                <a:solidFill>
                  <a:schemeClr val="dk2"/>
                </a:solidFill>
                <a:latin typeface="Open Sans"/>
                <a:ea typeface="Open Sans"/>
                <a:cs typeface="Open Sans"/>
                <a:sym typeface="Open Sans"/>
              </a:defRPr>
            </a:lvl2pPr>
            <a:lvl3pPr marL="1143000" marR="0" lvl="2" indent="76200" algn="ctr" rtl="0">
              <a:spcBef>
                <a:spcPts val="480"/>
              </a:spcBef>
              <a:spcAft>
                <a:spcPts val="0"/>
              </a:spcAft>
              <a:buNone/>
              <a:defRPr sz="2400" b="0" i="0" u="none" strike="noStrike" cap="none">
                <a:solidFill>
                  <a:schemeClr val="dk2"/>
                </a:solidFill>
                <a:latin typeface="Open Sans"/>
                <a:ea typeface="Open Sans"/>
                <a:cs typeface="Open Sans"/>
                <a:sym typeface="Open Sans"/>
              </a:defRPr>
            </a:lvl3pPr>
            <a:lvl4pPr marL="1600200" marR="0" lvl="3" indent="25400" algn="ctr" rtl="0">
              <a:spcBef>
                <a:spcPts val="400"/>
              </a:spcBef>
              <a:spcAft>
                <a:spcPts val="0"/>
              </a:spcAft>
              <a:buNone/>
              <a:defRPr sz="2000" b="0" i="0" u="none" strike="noStrike" cap="none">
                <a:solidFill>
                  <a:schemeClr val="dk2"/>
                </a:solidFill>
                <a:latin typeface="Open Sans"/>
                <a:ea typeface="Open Sans"/>
                <a:cs typeface="Open Sans"/>
                <a:sym typeface="Open Sans"/>
              </a:defRPr>
            </a:lvl4pPr>
            <a:lvl5pPr marL="2057400" marR="0" lvl="4" indent="25400" algn="ctr" rtl="0">
              <a:spcBef>
                <a:spcPts val="400"/>
              </a:spcBef>
              <a:spcAft>
                <a:spcPts val="0"/>
              </a:spcAft>
              <a:buNone/>
              <a:defRPr sz="2000" b="0" i="0" u="none" strike="noStrike" cap="none">
                <a:solidFill>
                  <a:schemeClr val="dk2"/>
                </a:solidFill>
                <a:latin typeface="Open Sans"/>
                <a:ea typeface="Open Sans"/>
                <a:cs typeface="Open Sans"/>
                <a:sym typeface="Open Sans"/>
              </a:defRPr>
            </a:lvl5pPr>
            <a:lvl6pPr marL="2514600" marR="0" lvl="5" indent="25400" algn="l" rtl="0">
              <a:lnSpc>
                <a:spcPct val="100000"/>
              </a:lnSpc>
              <a:spcBef>
                <a:spcPts val="400"/>
              </a:spcBef>
              <a:spcAft>
                <a:spcPts val="0"/>
              </a:spcAft>
              <a:buNone/>
              <a:defRPr sz="2000" b="0" i="0" u="none" strike="noStrike" cap="none">
                <a:solidFill>
                  <a:schemeClr val="dk1"/>
                </a:solidFill>
                <a:latin typeface="Open Sans"/>
                <a:ea typeface="Open Sans"/>
                <a:cs typeface="Open Sans"/>
                <a:sym typeface="Open Sans"/>
              </a:defRPr>
            </a:lvl6pPr>
            <a:lvl7pPr marL="2971800" marR="0" lvl="6" indent="25400" algn="l" rtl="0">
              <a:lnSpc>
                <a:spcPct val="100000"/>
              </a:lnSpc>
              <a:spcBef>
                <a:spcPts val="400"/>
              </a:spcBef>
              <a:spcAft>
                <a:spcPts val="0"/>
              </a:spcAft>
              <a:buNone/>
              <a:defRPr sz="2000" b="0" i="0" u="none" strike="noStrike" cap="none">
                <a:solidFill>
                  <a:schemeClr val="dk1"/>
                </a:solidFill>
                <a:latin typeface="Open Sans"/>
                <a:ea typeface="Open Sans"/>
                <a:cs typeface="Open Sans"/>
                <a:sym typeface="Open Sans"/>
              </a:defRPr>
            </a:lvl7pPr>
            <a:lvl8pPr marL="3429000" marR="0" lvl="7" indent="25400" algn="l" rtl="0">
              <a:lnSpc>
                <a:spcPct val="100000"/>
              </a:lnSpc>
              <a:spcBef>
                <a:spcPts val="400"/>
              </a:spcBef>
              <a:spcAft>
                <a:spcPts val="0"/>
              </a:spcAft>
              <a:buNone/>
              <a:defRPr sz="2000" b="0" i="0" u="none" strike="noStrike" cap="none">
                <a:solidFill>
                  <a:schemeClr val="dk1"/>
                </a:solidFill>
                <a:latin typeface="Open Sans"/>
                <a:ea typeface="Open Sans"/>
                <a:cs typeface="Open Sans"/>
                <a:sym typeface="Open Sans"/>
              </a:defRPr>
            </a:lvl8pPr>
            <a:lvl9pPr marL="3886200" marR="0" lvl="8" indent="25400" algn="l" rtl="0">
              <a:lnSpc>
                <a:spcPct val="100000"/>
              </a:lnSpc>
              <a:spcBef>
                <a:spcPts val="400"/>
              </a:spcBef>
              <a:spcAft>
                <a:spcPts val="0"/>
              </a:spcAft>
              <a:buNone/>
              <a:defRPr sz="2000" b="0"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675842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3_Section Header">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722312" y="3305175"/>
            <a:ext cx="7772400" cy="1021499"/>
          </a:xfrm>
          <a:prstGeom prst="rect">
            <a:avLst/>
          </a:prstGeom>
          <a:noFill/>
          <a:ln>
            <a:noFill/>
          </a:ln>
        </p:spPr>
        <p:txBody>
          <a:bodyPr/>
          <a:lstStyle>
            <a:lvl1pPr marL="0" marR="0" lvl="0" indent="0" algn="l" rtl="0">
              <a:lnSpc>
                <a:spcPct val="105555"/>
              </a:lnSpc>
              <a:spcBef>
                <a:spcPts val="0"/>
              </a:spcBef>
              <a:spcAft>
                <a:spcPts val="0"/>
              </a:spcAft>
              <a:buClr>
                <a:schemeClr val="lt1"/>
              </a:buClr>
              <a:buFont typeface="Open Sans"/>
              <a:buNone/>
              <a:defRPr sz="3600" b="1" i="0" u="none" strike="noStrike" cap="none">
                <a:solidFill>
                  <a:schemeClr val="lt1"/>
                </a:solidFill>
                <a:latin typeface="Open Sans"/>
                <a:ea typeface="Open Sans"/>
                <a:cs typeface="Open Sans"/>
                <a:sym typeface="Open Sans"/>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8" name="Shape 28"/>
          <p:cNvSpPr txBox="1">
            <a:spLocks noGrp="1"/>
          </p:cNvSpPr>
          <p:nvPr>
            <p:ph type="body" idx="1"/>
          </p:nvPr>
        </p:nvSpPr>
        <p:spPr>
          <a:xfrm>
            <a:off x="722312" y="2180033"/>
            <a:ext cx="7772400" cy="1125000"/>
          </a:xfrm>
          <a:prstGeom prst="rect">
            <a:avLst/>
          </a:prstGeom>
          <a:noFill/>
          <a:ln>
            <a:noFill/>
          </a:ln>
        </p:spPr>
        <p:txBody>
          <a:bodyPr anchor="b"/>
          <a:lstStyle>
            <a:lvl1pPr marL="0" marR="0" lvl="0" indent="0" algn="l" rtl="0">
              <a:lnSpc>
                <a:spcPct val="110000"/>
              </a:lnSpc>
              <a:spcBef>
                <a:spcPts val="400"/>
              </a:spcBef>
              <a:spcAft>
                <a:spcPts val="0"/>
              </a:spcAft>
              <a:buClr>
                <a:schemeClr val="dk2"/>
              </a:buClr>
              <a:buFont typeface="Arial"/>
              <a:buChar char="●"/>
              <a:defRPr sz="2000" b="0" i="0" u="none" strike="noStrike" cap="none">
                <a:solidFill>
                  <a:schemeClr val="dk2"/>
                </a:solidFill>
                <a:latin typeface="Open Sans"/>
                <a:ea typeface="Open Sans"/>
                <a:cs typeface="Open Sans"/>
                <a:sym typeface="Open Sans"/>
              </a:defRPr>
            </a:lvl1pPr>
            <a:lvl2pPr marL="457200" marR="0" lvl="1" indent="0" algn="l" rtl="0">
              <a:spcBef>
                <a:spcPts val="360"/>
              </a:spcBef>
              <a:spcAft>
                <a:spcPts val="0"/>
              </a:spcAft>
              <a:buClr>
                <a:srgbClr val="8898E5"/>
              </a:buClr>
              <a:buFont typeface="Arial"/>
              <a:buChar char="○"/>
              <a:defRPr sz="1800" b="0" i="0" u="none" strike="noStrike" cap="none">
                <a:solidFill>
                  <a:srgbClr val="8898E5"/>
                </a:solidFill>
                <a:latin typeface="Open Sans"/>
                <a:ea typeface="Open Sans"/>
                <a:cs typeface="Open Sans"/>
                <a:sym typeface="Open Sans"/>
              </a:defRPr>
            </a:lvl2pPr>
            <a:lvl3pPr marL="914400" marR="0" lvl="2" indent="0" algn="l" rtl="0">
              <a:spcBef>
                <a:spcPts val="320"/>
              </a:spcBef>
              <a:spcAft>
                <a:spcPts val="0"/>
              </a:spcAft>
              <a:buClr>
                <a:srgbClr val="8898E5"/>
              </a:buClr>
              <a:buFont typeface="Arial"/>
              <a:buChar char="■"/>
              <a:defRPr sz="1600" b="0" i="0" u="none" strike="noStrike" cap="none">
                <a:solidFill>
                  <a:srgbClr val="8898E5"/>
                </a:solidFill>
                <a:latin typeface="Open Sans"/>
                <a:ea typeface="Open Sans"/>
                <a:cs typeface="Open Sans"/>
                <a:sym typeface="Open Sans"/>
              </a:defRPr>
            </a:lvl3pPr>
            <a:lvl4pPr marL="1371600" marR="0" lvl="3" indent="0" algn="l" rtl="0">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4pPr>
            <a:lvl5pPr marL="1828800" marR="0" lvl="4" indent="0" algn="l" rtl="0">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5pPr>
            <a:lvl6pPr marL="2286000" marR="0" lvl="5"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6pPr>
            <a:lvl7pPr marL="2743200" marR="0" lvl="6"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7pPr>
            <a:lvl8pPr marL="3200400" marR="0" lvl="7"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8pPr>
            <a:lvl9pPr marL="3657600" marR="0" lvl="8" indent="0" algn="l" rtl="0">
              <a:lnSpc>
                <a:spcPct val="100000"/>
              </a:lnSpc>
              <a:spcBef>
                <a:spcPts val="280"/>
              </a:spcBef>
              <a:spcAft>
                <a:spcPts val="0"/>
              </a:spcAft>
              <a:buClr>
                <a:srgbClr val="8898E5"/>
              </a:buClr>
              <a:buFont typeface="Arial"/>
              <a:buChar char="■"/>
              <a:defRPr sz="1400" b="0" i="0" u="none" strike="noStrike" cap="none">
                <a:solidFill>
                  <a:srgbClr val="8898E5"/>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128259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5"/>
        <p:cNvGrpSpPr/>
        <p:nvPr/>
      </p:nvGrpSpPr>
      <p:grpSpPr>
        <a:xfrm>
          <a:off x="0" y="0"/>
          <a:ext cx="0" cy="0"/>
          <a:chOff x="0" y="0"/>
          <a:chExt cx="0" cy="0"/>
        </a:xfrm>
      </p:grpSpPr>
      <p:sp>
        <p:nvSpPr>
          <p:cNvPr id="36" name="Shape 36"/>
          <p:cNvSpPr txBox="1">
            <a:spLocks noGrp="1"/>
          </p:cNvSpPr>
          <p:nvPr>
            <p:ph type="ctrTitle"/>
          </p:nvPr>
        </p:nvSpPr>
        <p:spPr>
          <a:xfrm>
            <a:off x="1143000" y="841375"/>
            <a:ext cx="6858000" cy="1790699"/>
          </a:xfrm>
          <a:prstGeom prst="rect">
            <a:avLst/>
          </a:prstGeom>
          <a:noFill/>
          <a:ln>
            <a:noFill/>
          </a:ln>
        </p:spPr>
        <p:txBody>
          <a:bodyPr anchor="b"/>
          <a:lstStyle>
            <a:lvl1pPr marL="0" marR="0" lvl="0" indent="0" algn="ctr" rtl="0">
              <a:lnSpc>
                <a:spcPct val="90000"/>
              </a:lnSpc>
              <a:spcBef>
                <a:spcPts val="0"/>
              </a:spcBef>
              <a:spcAft>
                <a:spcPts val="0"/>
              </a:spcAft>
              <a:buNone/>
              <a:defRPr sz="6000" b="0" i="0" u="none" strike="noStrike" cap="none">
                <a:solidFill>
                  <a:schemeClr val="dk1"/>
                </a:solidFill>
                <a:latin typeface="Calibri"/>
                <a:ea typeface="Calibri"/>
                <a:cs typeface="Calibri"/>
                <a:sym typeface="Calibri"/>
              </a:defRPr>
            </a:lvl1pPr>
            <a:lvl2pPr marL="0" marR="0" lvl="1"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ubTitle" idx="1"/>
          </p:nvPr>
        </p:nvSpPr>
        <p:spPr>
          <a:xfrm>
            <a:off x="1143000" y="2701925"/>
            <a:ext cx="6858000" cy="1241425"/>
          </a:xfrm>
          <a:prstGeom prst="rect">
            <a:avLst/>
          </a:prstGeom>
          <a:noFill/>
          <a:ln>
            <a:noFill/>
          </a:ln>
        </p:spPr>
        <p:txBody>
          <a:bodyPr/>
          <a:lstStyle>
            <a:lvl1pPr marL="0" marR="0" lvl="0" indent="0" algn="ctr" rtl="0">
              <a:lnSpc>
                <a:spcPct val="90000"/>
              </a:lnSpc>
              <a:spcBef>
                <a:spcPts val="100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spcAft>
                <a:spcPts val="0"/>
              </a:spcAft>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spcAft>
                <a:spcPts val="0"/>
              </a:spcAft>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4" name="Shape 32"/>
          <p:cNvSpPr txBox="1">
            <a:spLocks noGrp="1"/>
          </p:cNvSpPr>
          <p:nvPr>
            <p:ph type="dt" idx="11"/>
          </p:nvPr>
        </p:nvSpPr>
        <p:spPr>
          <a:ln/>
        </p:spPr>
        <p:txBody>
          <a:bodyPr/>
          <a:lstStyle>
            <a:lvl1pPr>
              <a:defRPr/>
            </a:lvl1pPr>
          </a:lstStyle>
          <a:p>
            <a:pPr>
              <a:defRPr/>
            </a:pPr>
            <a:endParaRPr lang="en-US"/>
          </a:p>
        </p:txBody>
      </p:sp>
      <p:sp>
        <p:nvSpPr>
          <p:cNvPr id="5" name="Shape 33"/>
          <p:cNvSpPr txBox="1">
            <a:spLocks noGrp="1"/>
          </p:cNvSpPr>
          <p:nvPr>
            <p:ph type="ftr" idx="12"/>
          </p:nvPr>
        </p:nvSpPr>
        <p:spPr>
          <a:ln/>
        </p:spPr>
        <p:txBody>
          <a:bodyPr/>
          <a:lstStyle>
            <a:lvl1pPr>
              <a:defRPr/>
            </a:lvl1pPr>
          </a:lstStyle>
          <a:p>
            <a:pPr>
              <a:defRPr/>
            </a:pPr>
            <a:endParaRPr lang="en-US"/>
          </a:p>
        </p:txBody>
      </p:sp>
      <p:sp>
        <p:nvSpPr>
          <p:cNvPr id="6" name="Shape 34"/>
          <p:cNvSpPr txBox="1">
            <a:spLocks noGrp="1"/>
          </p:cNvSpPr>
          <p:nvPr>
            <p:ph type="sldNum" idx="13"/>
          </p:nvPr>
        </p:nvSpPr>
        <p:spPr>
          <a:ln/>
        </p:spPr>
        <p:txBody>
          <a:bodyPr/>
          <a:lstStyle>
            <a:lvl1pPr>
              <a:defRPr/>
            </a:lvl1pPr>
          </a:lstStyle>
          <a:p>
            <a:pPr>
              <a:defRPr/>
            </a:pPr>
            <a:fld id="{12602C6F-1A88-4B56-A41D-763725714D90}" type="slidenum">
              <a:rPr lang="en-US" altLang="en-US"/>
              <a:pPr>
                <a:defRPr/>
              </a:pPr>
              <a:t>‹#›</a:t>
            </a:fld>
            <a:endParaRPr lang="en-US" altLang="en-US"/>
          </a:p>
        </p:txBody>
      </p:sp>
    </p:spTree>
    <p:extLst>
      <p:ext uri="{BB962C8B-B14F-4D97-AF65-F5344CB8AC3E}">
        <p14:creationId xmlns:p14="http://schemas.microsoft.com/office/powerpoint/2010/main" val="125192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628650" y="274637"/>
            <a:ext cx="7886700" cy="993774"/>
          </a:xfrm>
          <a:prstGeom prst="rect">
            <a:avLst/>
          </a:prstGeom>
          <a:noFill/>
          <a:ln>
            <a:noFill/>
          </a:ln>
        </p:spPr>
        <p:txBody>
          <a:bodyPr/>
          <a:lstStyle>
            <a:lvl1pPr marL="0" marR="0" lvl="0"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 name="Shape 32"/>
          <p:cNvSpPr txBox="1">
            <a:spLocks noGrp="1"/>
          </p:cNvSpPr>
          <p:nvPr>
            <p:ph type="dt" idx="11"/>
          </p:nvPr>
        </p:nvSpPr>
        <p:spPr>
          <a:ln/>
        </p:spPr>
        <p:txBody>
          <a:bodyPr/>
          <a:lstStyle>
            <a:lvl1pPr>
              <a:defRPr/>
            </a:lvl1pPr>
          </a:lstStyle>
          <a:p>
            <a:pPr>
              <a:defRPr/>
            </a:pPr>
            <a:endParaRPr lang="en-US"/>
          </a:p>
        </p:txBody>
      </p:sp>
      <p:sp>
        <p:nvSpPr>
          <p:cNvPr id="4" name="Shape 33"/>
          <p:cNvSpPr txBox="1">
            <a:spLocks noGrp="1"/>
          </p:cNvSpPr>
          <p:nvPr>
            <p:ph type="ftr" idx="12"/>
          </p:nvPr>
        </p:nvSpPr>
        <p:spPr>
          <a:ln/>
        </p:spPr>
        <p:txBody>
          <a:bodyPr/>
          <a:lstStyle>
            <a:lvl1pPr>
              <a:defRPr/>
            </a:lvl1pPr>
          </a:lstStyle>
          <a:p>
            <a:pPr>
              <a:defRPr/>
            </a:pPr>
            <a:endParaRPr lang="en-US"/>
          </a:p>
        </p:txBody>
      </p:sp>
      <p:sp>
        <p:nvSpPr>
          <p:cNvPr id="5" name="Shape 34"/>
          <p:cNvSpPr txBox="1">
            <a:spLocks noGrp="1"/>
          </p:cNvSpPr>
          <p:nvPr>
            <p:ph type="sldNum" idx="13"/>
          </p:nvPr>
        </p:nvSpPr>
        <p:spPr>
          <a:ln/>
        </p:spPr>
        <p:txBody>
          <a:bodyPr/>
          <a:lstStyle>
            <a:lvl1pPr>
              <a:defRPr/>
            </a:lvl1pPr>
          </a:lstStyle>
          <a:p>
            <a:pPr>
              <a:defRPr/>
            </a:pPr>
            <a:fld id="{7D902127-1FE1-4BF4-8894-45B6674507E3}" type="slidenum">
              <a:rPr lang="en-US" altLang="en-US"/>
              <a:pPr>
                <a:defRPr/>
              </a:pPr>
              <a:t>‹#›</a:t>
            </a:fld>
            <a:endParaRPr lang="en-US" altLang="en-US"/>
          </a:p>
        </p:txBody>
      </p:sp>
    </p:spTree>
    <p:extLst>
      <p:ext uri="{BB962C8B-B14F-4D97-AF65-F5344CB8AC3E}">
        <p14:creationId xmlns:p14="http://schemas.microsoft.com/office/powerpoint/2010/main" val="287371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rot="5400000">
            <a:off x="5350668" y="1467643"/>
            <a:ext cx="4357686" cy="1971675"/>
          </a:xfrm>
          <a:prstGeom prst="rect">
            <a:avLst/>
          </a:prstGeom>
          <a:noFill/>
          <a:ln>
            <a:noFill/>
          </a:ln>
        </p:spPr>
        <p:txBody>
          <a:bodyPr/>
          <a:lstStyle>
            <a:lvl1pPr marL="0" marR="0" lvl="0"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1"/>
          </p:nvPr>
        </p:nvSpPr>
        <p:spPr>
          <a:xfrm rot="5400000">
            <a:off x="1331119" y="-427830"/>
            <a:ext cx="4357686" cy="5762624"/>
          </a:xfrm>
          <a:prstGeom prst="rect">
            <a:avLst/>
          </a:prstGeom>
          <a:noFill/>
          <a:ln>
            <a:noFill/>
          </a:ln>
        </p:spPr>
        <p:txBody>
          <a:bodyPr/>
          <a:lstStyle>
            <a:lvl1pPr marL="228600" marR="0" lvl="0" indent="-50800" algn="l" rtl="0">
              <a:lnSpc>
                <a:spcPct val="90000"/>
              </a:lnSpc>
              <a:spcBef>
                <a:spcPts val="1000"/>
              </a:spcBef>
              <a:spcAft>
                <a:spcPts val="0"/>
              </a:spcAft>
              <a:buNone/>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None/>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None/>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None/>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None/>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32"/>
          <p:cNvSpPr txBox="1">
            <a:spLocks noGrp="1"/>
          </p:cNvSpPr>
          <p:nvPr>
            <p:ph type="dt" idx="11"/>
          </p:nvPr>
        </p:nvSpPr>
        <p:spPr>
          <a:ln/>
        </p:spPr>
        <p:txBody>
          <a:bodyPr/>
          <a:lstStyle>
            <a:lvl1pPr>
              <a:defRPr/>
            </a:lvl1pPr>
          </a:lstStyle>
          <a:p>
            <a:pPr>
              <a:defRPr/>
            </a:pPr>
            <a:endParaRPr lang="en-US"/>
          </a:p>
        </p:txBody>
      </p:sp>
      <p:sp>
        <p:nvSpPr>
          <p:cNvPr id="5" name="Shape 33"/>
          <p:cNvSpPr txBox="1">
            <a:spLocks noGrp="1"/>
          </p:cNvSpPr>
          <p:nvPr>
            <p:ph type="ftr" idx="12"/>
          </p:nvPr>
        </p:nvSpPr>
        <p:spPr>
          <a:ln/>
        </p:spPr>
        <p:txBody>
          <a:bodyPr/>
          <a:lstStyle>
            <a:lvl1pPr>
              <a:defRPr/>
            </a:lvl1pPr>
          </a:lstStyle>
          <a:p>
            <a:pPr>
              <a:defRPr/>
            </a:pPr>
            <a:endParaRPr lang="en-US"/>
          </a:p>
        </p:txBody>
      </p:sp>
      <p:sp>
        <p:nvSpPr>
          <p:cNvPr id="6" name="Shape 34"/>
          <p:cNvSpPr txBox="1">
            <a:spLocks noGrp="1"/>
          </p:cNvSpPr>
          <p:nvPr>
            <p:ph type="sldNum" idx="13"/>
          </p:nvPr>
        </p:nvSpPr>
        <p:spPr>
          <a:ln/>
        </p:spPr>
        <p:txBody>
          <a:bodyPr/>
          <a:lstStyle>
            <a:lvl1pPr>
              <a:defRPr/>
            </a:lvl1pPr>
          </a:lstStyle>
          <a:p>
            <a:pPr>
              <a:defRPr/>
            </a:pPr>
            <a:fld id="{680969E7-BE9A-4D2F-8FF1-1A054F5433A8}" type="slidenum">
              <a:rPr lang="en-US" altLang="en-US"/>
              <a:pPr>
                <a:defRPr/>
              </a:pPr>
              <a:t>‹#›</a:t>
            </a:fld>
            <a:endParaRPr lang="en-US" altLang="en-US"/>
          </a:p>
        </p:txBody>
      </p:sp>
    </p:spTree>
    <p:extLst>
      <p:ext uri="{BB962C8B-B14F-4D97-AF65-F5344CB8AC3E}">
        <p14:creationId xmlns:p14="http://schemas.microsoft.com/office/powerpoint/2010/main" val="4163871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628650" y="274637"/>
            <a:ext cx="7886700" cy="993774"/>
          </a:xfrm>
          <a:prstGeom prst="rect">
            <a:avLst/>
          </a:prstGeom>
          <a:noFill/>
          <a:ln>
            <a:noFill/>
          </a:ln>
        </p:spPr>
        <p:txBody>
          <a:bodyPr/>
          <a:lstStyle>
            <a:lvl1pPr marL="0" marR="0" lvl="0"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1"/>
          </p:nvPr>
        </p:nvSpPr>
        <p:spPr>
          <a:xfrm rot="5400000">
            <a:off x="2940843" y="-942181"/>
            <a:ext cx="3262312" cy="7886700"/>
          </a:xfrm>
          <a:prstGeom prst="rect">
            <a:avLst/>
          </a:prstGeom>
          <a:noFill/>
          <a:ln>
            <a:noFill/>
          </a:ln>
        </p:spPr>
        <p:txBody>
          <a:bodyPr/>
          <a:lstStyle>
            <a:lvl1pPr marL="228600" marR="0" lvl="0" indent="-50800" algn="l" rtl="0">
              <a:lnSpc>
                <a:spcPct val="90000"/>
              </a:lnSpc>
              <a:spcBef>
                <a:spcPts val="1000"/>
              </a:spcBef>
              <a:spcAft>
                <a:spcPts val="0"/>
              </a:spcAft>
              <a:buNone/>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None/>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None/>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None/>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None/>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32"/>
          <p:cNvSpPr txBox="1">
            <a:spLocks noGrp="1"/>
          </p:cNvSpPr>
          <p:nvPr>
            <p:ph type="dt" idx="11"/>
          </p:nvPr>
        </p:nvSpPr>
        <p:spPr>
          <a:ln/>
        </p:spPr>
        <p:txBody>
          <a:bodyPr/>
          <a:lstStyle>
            <a:lvl1pPr>
              <a:defRPr/>
            </a:lvl1pPr>
          </a:lstStyle>
          <a:p>
            <a:pPr>
              <a:defRPr/>
            </a:pPr>
            <a:endParaRPr lang="en-US"/>
          </a:p>
        </p:txBody>
      </p:sp>
      <p:sp>
        <p:nvSpPr>
          <p:cNvPr id="5" name="Shape 33"/>
          <p:cNvSpPr txBox="1">
            <a:spLocks noGrp="1"/>
          </p:cNvSpPr>
          <p:nvPr>
            <p:ph type="ftr" idx="12"/>
          </p:nvPr>
        </p:nvSpPr>
        <p:spPr>
          <a:ln/>
        </p:spPr>
        <p:txBody>
          <a:bodyPr/>
          <a:lstStyle>
            <a:lvl1pPr>
              <a:defRPr/>
            </a:lvl1pPr>
          </a:lstStyle>
          <a:p>
            <a:pPr>
              <a:defRPr/>
            </a:pPr>
            <a:endParaRPr lang="en-US"/>
          </a:p>
        </p:txBody>
      </p:sp>
      <p:sp>
        <p:nvSpPr>
          <p:cNvPr id="6" name="Shape 34"/>
          <p:cNvSpPr txBox="1">
            <a:spLocks noGrp="1"/>
          </p:cNvSpPr>
          <p:nvPr>
            <p:ph type="sldNum" idx="13"/>
          </p:nvPr>
        </p:nvSpPr>
        <p:spPr>
          <a:ln/>
        </p:spPr>
        <p:txBody>
          <a:bodyPr/>
          <a:lstStyle>
            <a:lvl1pPr>
              <a:defRPr/>
            </a:lvl1pPr>
          </a:lstStyle>
          <a:p>
            <a:pPr>
              <a:defRPr/>
            </a:pPr>
            <a:fld id="{7796402A-F06D-4F0D-9DC6-3075D008B343}" type="slidenum">
              <a:rPr lang="en-US" altLang="en-US"/>
              <a:pPr>
                <a:defRPr/>
              </a:pPr>
              <a:t>‹#›</a:t>
            </a:fld>
            <a:endParaRPr lang="en-US" altLang="en-US"/>
          </a:p>
        </p:txBody>
      </p:sp>
    </p:spTree>
    <p:extLst>
      <p:ext uri="{BB962C8B-B14F-4D97-AF65-F5344CB8AC3E}">
        <p14:creationId xmlns:p14="http://schemas.microsoft.com/office/powerpoint/2010/main" val="3652956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30237" y="342900"/>
            <a:ext cx="2949575" cy="1200150"/>
          </a:xfrm>
          <a:prstGeom prst="rect">
            <a:avLst/>
          </a:prstGeom>
          <a:noFill/>
          <a:ln>
            <a:noFill/>
          </a:ln>
        </p:spPr>
        <p:txBody>
          <a:bodyPr anchor="b"/>
          <a:lstStyle>
            <a:lvl1pPr marL="0" marR="0" lvl="0" indent="0" algn="l" rtl="0">
              <a:lnSpc>
                <a:spcPct val="90000"/>
              </a:lnSpc>
              <a:spcBef>
                <a:spcPts val="0"/>
              </a:spcBef>
              <a:spcAft>
                <a:spcPts val="0"/>
              </a:spcAft>
              <a:buNone/>
              <a:defRPr sz="3200" b="0" i="0" u="none" strike="noStrike" cap="none">
                <a:solidFill>
                  <a:schemeClr val="dk1"/>
                </a:solidFill>
                <a:latin typeface="Calibri"/>
                <a:ea typeface="Calibri"/>
                <a:cs typeface="Calibri"/>
                <a:sym typeface="Calibri"/>
              </a:defRPr>
            </a:lvl1pPr>
            <a:lvl2pPr marL="0" marR="0" lvl="1"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0" name="Shape 60"/>
          <p:cNvSpPr>
            <a:spLocks noGrp="1"/>
          </p:cNvSpPr>
          <p:nvPr>
            <p:ph type="pic" idx="2"/>
          </p:nvPr>
        </p:nvSpPr>
        <p:spPr>
          <a:xfrm>
            <a:off x="3887787" y="741362"/>
            <a:ext cx="4629150" cy="3654425"/>
          </a:xfrm>
          <a:prstGeom prst="rect">
            <a:avLst/>
          </a:prstGeom>
          <a:noFill/>
          <a:ln>
            <a:noFill/>
          </a:ln>
        </p:spPr>
        <p:txBody>
          <a:bodyPr/>
          <a:lstStyle>
            <a:lvl1pPr marL="0" marR="0" lvl="0" indent="0" algn="l" rtl="0">
              <a:lnSpc>
                <a:spcPct val="90000"/>
              </a:lnSpc>
              <a:spcBef>
                <a:spcPts val="100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61" name="Shape 61"/>
          <p:cNvSpPr txBox="1">
            <a:spLocks noGrp="1"/>
          </p:cNvSpPr>
          <p:nvPr>
            <p:ph type="body" idx="1"/>
          </p:nvPr>
        </p:nvSpPr>
        <p:spPr>
          <a:xfrm>
            <a:off x="630237" y="1543050"/>
            <a:ext cx="2949575" cy="2859088"/>
          </a:xfrm>
          <a:prstGeom prst="rect">
            <a:avLst/>
          </a:prstGeom>
          <a:noFill/>
          <a:ln>
            <a:noFill/>
          </a:ln>
        </p:spPr>
        <p:txBody>
          <a:bodyPr/>
          <a:lstStyle>
            <a:lvl1pPr marL="0" marR="0" lvl="0" indent="0" algn="l" rtl="0">
              <a:lnSpc>
                <a:spcPct val="90000"/>
              </a:lnSpc>
              <a:spcBef>
                <a:spcPts val="1000"/>
              </a:spcBef>
              <a:spcAft>
                <a:spcPts val="0"/>
              </a:spcAft>
              <a:buClr>
                <a:schemeClr val="dk1"/>
              </a:buClr>
              <a:buFont typeface="Arial"/>
              <a:buChar char="●"/>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Font typeface="Arial"/>
              <a:buChar char="○"/>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Font typeface="Arial"/>
              <a:buChar char="■"/>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Char char="■"/>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Char char="●"/>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Char char="○"/>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5" name="Shape 32"/>
          <p:cNvSpPr txBox="1">
            <a:spLocks noGrp="1"/>
          </p:cNvSpPr>
          <p:nvPr>
            <p:ph type="dt" idx="11"/>
          </p:nvPr>
        </p:nvSpPr>
        <p:spPr>
          <a:ln/>
        </p:spPr>
        <p:txBody>
          <a:bodyPr/>
          <a:lstStyle>
            <a:lvl1pPr>
              <a:defRPr/>
            </a:lvl1pPr>
          </a:lstStyle>
          <a:p>
            <a:pPr>
              <a:defRPr/>
            </a:pPr>
            <a:endParaRPr lang="en-US"/>
          </a:p>
        </p:txBody>
      </p:sp>
      <p:sp>
        <p:nvSpPr>
          <p:cNvPr id="6" name="Shape 33"/>
          <p:cNvSpPr txBox="1">
            <a:spLocks noGrp="1"/>
          </p:cNvSpPr>
          <p:nvPr>
            <p:ph type="ftr" idx="12"/>
          </p:nvPr>
        </p:nvSpPr>
        <p:spPr>
          <a:ln/>
        </p:spPr>
        <p:txBody>
          <a:bodyPr/>
          <a:lstStyle>
            <a:lvl1pPr>
              <a:defRPr/>
            </a:lvl1pPr>
          </a:lstStyle>
          <a:p>
            <a:pPr>
              <a:defRPr/>
            </a:pPr>
            <a:endParaRPr lang="en-US"/>
          </a:p>
        </p:txBody>
      </p:sp>
      <p:sp>
        <p:nvSpPr>
          <p:cNvPr id="7" name="Shape 34"/>
          <p:cNvSpPr txBox="1">
            <a:spLocks noGrp="1"/>
          </p:cNvSpPr>
          <p:nvPr>
            <p:ph type="sldNum" idx="13"/>
          </p:nvPr>
        </p:nvSpPr>
        <p:spPr>
          <a:ln/>
        </p:spPr>
        <p:txBody>
          <a:bodyPr/>
          <a:lstStyle>
            <a:lvl1pPr>
              <a:defRPr/>
            </a:lvl1pPr>
          </a:lstStyle>
          <a:p>
            <a:pPr>
              <a:defRPr/>
            </a:pPr>
            <a:fld id="{60DBCCF1-6F40-42F1-9BE0-105D8A2AF860}" type="slidenum">
              <a:rPr lang="en-US" altLang="en-US"/>
              <a:pPr>
                <a:defRPr/>
              </a:pPr>
              <a:t>‹#›</a:t>
            </a:fld>
            <a:endParaRPr lang="en-US" altLang="en-US"/>
          </a:p>
        </p:txBody>
      </p:sp>
    </p:spTree>
    <p:extLst>
      <p:ext uri="{BB962C8B-B14F-4D97-AF65-F5344CB8AC3E}">
        <p14:creationId xmlns:p14="http://schemas.microsoft.com/office/powerpoint/2010/main" val="2582964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630237" y="342900"/>
            <a:ext cx="2949575" cy="1200150"/>
          </a:xfrm>
          <a:prstGeom prst="rect">
            <a:avLst/>
          </a:prstGeom>
          <a:noFill/>
          <a:ln>
            <a:noFill/>
          </a:ln>
        </p:spPr>
        <p:txBody>
          <a:bodyPr anchor="b"/>
          <a:lstStyle>
            <a:lvl1pPr marL="0" marR="0" lvl="0" indent="0" algn="l" rtl="0">
              <a:lnSpc>
                <a:spcPct val="90000"/>
              </a:lnSpc>
              <a:spcBef>
                <a:spcPts val="0"/>
              </a:spcBef>
              <a:spcAft>
                <a:spcPts val="0"/>
              </a:spcAft>
              <a:buNone/>
              <a:defRPr sz="3200" b="0" i="0" u="none" strike="noStrike" cap="none">
                <a:solidFill>
                  <a:schemeClr val="dk1"/>
                </a:solidFill>
                <a:latin typeface="Calibri"/>
                <a:ea typeface="Calibri"/>
                <a:cs typeface="Calibri"/>
                <a:sym typeface="Calibri"/>
              </a:defRPr>
            </a:lvl1pPr>
            <a:lvl2pPr marL="0" marR="0" lvl="1"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l" rtl="0">
              <a:lnSpc>
                <a:spcPct val="90000"/>
              </a:lnSpc>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body" idx="1"/>
          </p:nvPr>
        </p:nvSpPr>
        <p:spPr>
          <a:xfrm>
            <a:off x="3887787" y="741362"/>
            <a:ext cx="4629150" cy="3654425"/>
          </a:xfrm>
          <a:prstGeom prst="rect">
            <a:avLst/>
          </a:prstGeom>
          <a:noFill/>
          <a:ln>
            <a:noFill/>
          </a:ln>
        </p:spPr>
        <p:txBody>
          <a:bodyPr/>
          <a:lstStyle>
            <a:lvl1pPr marL="228600" marR="0" lvl="0" indent="-25400" algn="l" rtl="0">
              <a:lnSpc>
                <a:spcPct val="90000"/>
              </a:lnSpc>
              <a:spcBef>
                <a:spcPts val="1000"/>
              </a:spcBef>
              <a:spcAft>
                <a:spcPts val="0"/>
              </a:spcAft>
              <a:buNone/>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spcAft>
                <a:spcPts val="0"/>
              </a:spcAft>
              <a:buNone/>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spcAft>
                <a:spcPts val="0"/>
              </a:spcAft>
              <a:buNone/>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spcAft>
                <a:spcPts val="0"/>
              </a:spcAft>
              <a:buNone/>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spcAft>
                <a:spcPts val="0"/>
              </a:spcAft>
              <a:buNone/>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None/>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None/>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None/>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2"/>
          </p:nvPr>
        </p:nvSpPr>
        <p:spPr>
          <a:xfrm>
            <a:off x="630237" y="1543050"/>
            <a:ext cx="2949575" cy="2859088"/>
          </a:xfrm>
          <a:prstGeom prst="rect">
            <a:avLst/>
          </a:prstGeom>
          <a:noFill/>
          <a:ln>
            <a:noFill/>
          </a:ln>
        </p:spPr>
        <p:txBody>
          <a:bodyPr/>
          <a:lstStyle>
            <a:lvl1pPr marL="0" marR="0" lvl="0" indent="0" algn="l" rtl="0">
              <a:lnSpc>
                <a:spcPct val="90000"/>
              </a:lnSpc>
              <a:spcBef>
                <a:spcPts val="1000"/>
              </a:spcBef>
              <a:spcAft>
                <a:spcPts val="0"/>
              </a:spcAft>
              <a:buClr>
                <a:schemeClr val="dk1"/>
              </a:buClr>
              <a:buFont typeface="Arial"/>
              <a:buChar char="●"/>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Font typeface="Arial"/>
              <a:buChar char="○"/>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Font typeface="Arial"/>
              <a:buChar char="■"/>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Font typeface="Arial"/>
              <a:buChar char="○"/>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Char char="■"/>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Char char="●"/>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Char char="○"/>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5" name="Shape 32"/>
          <p:cNvSpPr txBox="1">
            <a:spLocks noGrp="1"/>
          </p:cNvSpPr>
          <p:nvPr>
            <p:ph type="dt" idx="11"/>
          </p:nvPr>
        </p:nvSpPr>
        <p:spPr>
          <a:ln/>
        </p:spPr>
        <p:txBody>
          <a:bodyPr/>
          <a:lstStyle>
            <a:lvl1pPr>
              <a:defRPr/>
            </a:lvl1pPr>
          </a:lstStyle>
          <a:p>
            <a:pPr>
              <a:defRPr/>
            </a:pPr>
            <a:endParaRPr lang="en-US"/>
          </a:p>
        </p:txBody>
      </p:sp>
      <p:sp>
        <p:nvSpPr>
          <p:cNvPr id="6" name="Shape 33"/>
          <p:cNvSpPr txBox="1">
            <a:spLocks noGrp="1"/>
          </p:cNvSpPr>
          <p:nvPr>
            <p:ph type="ftr" idx="12"/>
          </p:nvPr>
        </p:nvSpPr>
        <p:spPr>
          <a:ln/>
        </p:spPr>
        <p:txBody>
          <a:bodyPr/>
          <a:lstStyle>
            <a:lvl1pPr>
              <a:defRPr/>
            </a:lvl1pPr>
          </a:lstStyle>
          <a:p>
            <a:pPr>
              <a:defRPr/>
            </a:pPr>
            <a:endParaRPr lang="en-US"/>
          </a:p>
        </p:txBody>
      </p:sp>
      <p:sp>
        <p:nvSpPr>
          <p:cNvPr id="7" name="Shape 34"/>
          <p:cNvSpPr txBox="1">
            <a:spLocks noGrp="1"/>
          </p:cNvSpPr>
          <p:nvPr>
            <p:ph type="sldNum" idx="13"/>
          </p:nvPr>
        </p:nvSpPr>
        <p:spPr>
          <a:ln/>
        </p:spPr>
        <p:txBody>
          <a:bodyPr/>
          <a:lstStyle>
            <a:lvl1pPr>
              <a:defRPr/>
            </a:lvl1pPr>
          </a:lstStyle>
          <a:p>
            <a:pPr>
              <a:defRPr/>
            </a:pPr>
            <a:fld id="{6A6DF43D-93E7-466C-AFAF-3C0B21EFF204}" type="slidenum">
              <a:rPr lang="en-US" altLang="en-US"/>
              <a:pPr>
                <a:defRPr/>
              </a:pPr>
              <a:t>‹#›</a:t>
            </a:fld>
            <a:endParaRPr lang="en-US" altLang="en-US"/>
          </a:p>
        </p:txBody>
      </p:sp>
    </p:spTree>
    <p:extLst>
      <p:ext uri="{BB962C8B-B14F-4D97-AF65-F5344CB8AC3E}">
        <p14:creationId xmlns:p14="http://schemas.microsoft.com/office/powerpoint/2010/main" val="32874558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Shape 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Shape 7"/>
          <p:cNvSpPr txBox="1">
            <a:spLocks noGrp="1"/>
          </p:cNvSpPr>
          <p:nvPr>
            <p:ph type="title"/>
          </p:nvPr>
        </p:nvSpPr>
        <p:spPr bwMode="auto">
          <a:xfrm>
            <a:off x="311150" y="444500"/>
            <a:ext cx="85217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
        <p:nvSpPr>
          <p:cNvPr id="1028" name="Shape 8"/>
          <p:cNvSpPr txBox="1">
            <a:spLocks noGrp="1"/>
          </p:cNvSpPr>
          <p:nvPr>
            <p:ph type="body" idx="1"/>
          </p:nvPr>
        </p:nvSpPr>
        <p:spPr bwMode="auto">
          <a:xfrm>
            <a:off x="311150" y="1152525"/>
            <a:ext cx="8521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74"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MS PGothic" panose="020B0600070205080204" pitchFamily="34" charset="-128"/>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MS PGothic" panose="020B0600070205080204" pitchFamily="34" charset="-128"/>
          <a:cs typeface="Arial"/>
          <a:sym typeface="Arial" panose="020B0604020202020204" pitchFamily="34" charset="0"/>
        </a:defRPr>
      </a:lvl1pPr>
      <a:lvl2pPr marL="742950" lvl="1"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Shape 1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Shape 14"/>
          <p:cNvSpPr txBox="1">
            <a:spLocks noGrp="1"/>
          </p:cNvSpPr>
          <p:nvPr>
            <p:ph type="title"/>
          </p:nvPr>
        </p:nvSpPr>
        <p:spPr bwMode="auto">
          <a:xfrm>
            <a:off x="311150" y="444500"/>
            <a:ext cx="85217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
        <p:nvSpPr>
          <p:cNvPr id="2052" name="Shape 15"/>
          <p:cNvSpPr txBox="1">
            <a:spLocks noGrp="1"/>
          </p:cNvSpPr>
          <p:nvPr>
            <p:ph type="body" idx="1"/>
          </p:nvPr>
        </p:nvSpPr>
        <p:spPr bwMode="auto">
          <a:xfrm>
            <a:off x="311150" y="1152525"/>
            <a:ext cx="8521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MS PGothic" panose="020B0600070205080204" pitchFamily="34" charset="-128"/>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MS PGothic" panose="020B0600070205080204" pitchFamily="34" charset="-128"/>
          <a:cs typeface="Arial"/>
          <a:sym typeface="Arial" panose="020B0604020202020204" pitchFamily="34" charset="0"/>
        </a:defRPr>
      </a:lvl1pPr>
      <a:lvl2pPr marL="742950" lvl="1"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Shape 2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Shape 24"/>
          <p:cNvSpPr txBox="1">
            <a:spLocks noGrp="1"/>
          </p:cNvSpPr>
          <p:nvPr>
            <p:ph type="title"/>
          </p:nvPr>
        </p:nvSpPr>
        <p:spPr bwMode="auto">
          <a:xfrm>
            <a:off x="311150" y="444500"/>
            <a:ext cx="85217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
        <p:nvSpPr>
          <p:cNvPr id="3076" name="Shape 25"/>
          <p:cNvSpPr txBox="1">
            <a:spLocks noGrp="1"/>
          </p:cNvSpPr>
          <p:nvPr>
            <p:ph type="body" idx="1"/>
          </p:nvPr>
        </p:nvSpPr>
        <p:spPr bwMode="auto">
          <a:xfrm>
            <a:off x="311150" y="1152525"/>
            <a:ext cx="8521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76"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MS PGothic" panose="020B0600070205080204" pitchFamily="34" charset="-128"/>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MS PGothic" panose="020B0600070205080204" pitchFamily="34" charset="-128"/>
          <a:cs typeface="Arial"/>
          <a:sym typeface="Arial" panose="020B0604020202020204" pitchFamily="34" charset="0"/>
        </a:defRPr>
      </a:lvl1pPr>
      <a:lvl2pPr marL="742950" lvl="1"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Shape 30"/>
          <p:cNvSpPr txBox="1">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4099" name="Shape 31"/>
          <p:cNvSpPr txBox="1">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
        <p:nvSpPr>
          <p:cNvPr id="4100" name="Shape 32"/>
          <p:cNvSpPr txBox="1">
            <a:spLocks noGrp="1"/>
          </p:cNvSpPr>
          <p:nvPr>
            <p:ph type="dt" idx="10"/>
          </p:nvPr>
        </p:nvSpPr>
        <p:spPr bwMode="auto">
          <a:xfrm>
            <a:off x="628650" y="4767263"/>
            <a:ext cx="2057400" cy="274637"/>
          </a:xfrm>
          <a:prstGeom prst="rect">
            <a:avLst/>
          </a:prstGeom>
          <a:noFill/>
          <a:ln>
            <a:noFill/>
          </a:ln>
          <a:extLst/>
        </p:spPr>
        <p:txBody>
          <a:bodyPr vert="horz" wrap="square" lIns="91425" tIns="91425" rIns="91425" bIns="91425" numCol="1" anchor="ctr" anchorCtr="0" compatLnSpc="1">
            <a:prstTxWarp prst="textNoShape">
              <a:avLst/>
            </a:prstTxWarp>
          </a:bodyPr>
          <a:lstStyle>
            <a:lvl1pPr eaLnBrk="1" hangingPunct="1">
              <a:defRPr sz="1200">
                <a:solidFill>
                  <a:srgbClr val="898989"/>
                </a:solidFill>
                <a:latin typeface="Arial" charset="0"/>
                <a:ea typeface="ＭＳ Ｐゴシック" charset="0"/>
                <a:cs typeface="Arial" charset="0"/>
                <a:sym typeface="Arial" charset="0"/>
              </a:defRPr>
            </a:lvl1pPr>
            <a:lvl2pPr marL="742950" indent="-285750">
              <a:defRPr sz="1400">
                <a:solidFill>
                  <a:srgbClr val="000000"/>
                </a:solidFill>
                <a:latin typeface="Arial" charset="0"/>
                <a:ea typeface="ＭＳ Ｐゴシック" charset="0"/>
                <a:sym typeface="Arial" charset="0"/>
              </a:defRPr>
            </a:lvl2pPr>
            <a:lvl3pPr marL="1143000" indent="-228600">
              <a:defRPr sz="1400">
                <a:solidFill>
                  <a:srgbClr val="000000"/>
                </a:solidFill>
                <a:latin typeface="Arial" charset="0"/>
                <a:ea typeface="ＭＳ Ｐゴシック" charset="0"/>
                <a:sym typeface="Arial" charset="0"/>
              </a:defRPr>
            </a:lvl3pPr>
            <a:lvl4pPr marL="1600200" indent="-228600">
              <a:defRPr sz="1400">
                <a:solidFill>
                  <a:srgbClr val="000000"/>
                </a:solidFill>
                <a:latin typeface="Arial" charset="0"/>
                <a:ea typeface="ＭＳ Ｐゴシック" charset="0"/>
                <a:sym typeface="Arial" charset="0"/>
              </a:defRPr>
            </a:lvl4pPr>
            <a:lvl5pPr marL="2057400" indent="-22860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defRPr/>
            </a:pPr>
            <a:endParaRPr lang="en-US"/>
          </a:p>
        </p:txBody>
      </p:sp>
      <p:sp>
        <p:nvSpPr>
          <p:cNvPr id="4101" name="Shape 33"/>
          <p:cNvSpPr txBox="1">
            <a:spLocks noGrp="1"/>
          </p:cNvSpPr>
          <p:nvPr>
            <p:ph type="ftr" idx="11"/>
          </p:nvPr>
        </p:nvSpPr>
        <p:spPr bwMode="auto">
          <a:xfrm>
            <a:off x="3028950" y="4767263"/>
            <a:ext cx="3086100" cy="274637"/>
          </a:xfrm>
          <a:prstGeom prst="rect">
            <a:avLst/>
          </a:prstGeom>
          <a:noFill/>
          <a:ln>
            <a:noFill/>
          </a:ln>
          <a:extLst/>
        </p:spPr>
        <p:txBody>
          <a:bodyPr vert="horz" wrap="square" lIns="91425" tIns="91425" rIns="91425" bIns="91425" numCol="1" anchor="ctr" anchorCtr="0" compatLnSpc="1">
            <a:prstTxWarp prst="textNoShape">
              <a:avLst/>
            </a:prstTxWarp>
          </a:bodyPr>
          <a:lstStyle>
            <a:lvl1pPr eaLnBrk="1" hangingPunct="1">
              <a:defRPr sz="1400">
                <a:solidFill>
                  <a:srgbClr val="000000"/>
                </a:solidFill>
                <a:latin typeface="Arial" charset="0"/>
                <a:ea typeface="ＭＳ Ｐゴシック" charset="0"/>
                <a:cs typeface="Arial" charset="0"/>
                <a:sym typeface="Arial" charset="0"/>
              </a:defRPr>
            </a:lvl1pPr>
            <a:lvl2pPr marL="742950" indent="-285750">
              <a:defRPr sz="1400">
                <a:solidFill>
                  <a:srgbClr val="000000"/>
                </a:solidFill>
                <a:latin typeface="Arial" charset="0"/>
                <a:ea typeface="ＭＳ Ｐゴシック" charset="0"/>
                <a:sym typeface="Arial" charset="0"/>
              </a:defRPr>
            </a:lvl2pPr>
            <a:lvl3pPr marL="1143000" indent="-228600">
              <a:defRPr sz="1400">
                <a:solidFill>
                  <a:srgbClr val="000000"/>
                </a:solidFill>
                <a:latin typeface="Arial" charset="0"/>
                <a:ea typeface="ＭＳ Ｐゴシック" charset="0"/>
                <a:sym typeface="Arial" charset="0"/>
              </a:defRPr>
            </a:lvl3pPr>
            <a:lvl4pPr marL="1600200" indent="-228600">
              <a:defRPr sz="1400">
                <a:solidFill>
                  <a:srgbClr val="000000"/>
                </a:solidFill>
                <a:latin typeface="Arial" charset="0"/>
                <a:ea typeface="ＭＳ Ｐゴシック" charset="0"/>
                <a:sym typeface="Arial" charset="0"/>
              </a:defRPr>
            </a:lvl4pPr>
            <a:lvl5pPr marL="2057400" indent="-22860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defRPr/>
            </a:pPr>
            <a:endParaRPr lang="en-US"/>
          </a:p>
        </p:txBody>
      </p:sp>
      <p:sp>
        <p:nvSpPr>
          <p:cNvPr id="4102" name="Shape 34"/>
          <p:cNvSpPr txBox="1">
            <a:spLocks noGrp="1"/>
          </p:cNvSpPr>
          <p:nvPr>
            <p:ph type="sldNum" idx="12"/>
          </p:nvPr>
        </p:nvSpPr>
        <p:spPr bwMode="auto">
          <a:xfrm>
            <a:off x="6457950" y="4767263"/>
            <a:ext cx="2057400" cy="274637"/>
          </a:xfrm>
          <a:prstGeom prst="rect">
            <a:avLst/>
          </a:prstGeom>
          <a:noFill/>
          <a:ln>
            <a:noFill/>
          </a:ln>
          <a:extLst/>
        </p:spPr>
        <p:txBody>
          <a:bodyPr vert="horz" wrap="square" lIns="91425" tIns="45700" rIns="91425" bIns="45700" numCol="1" anchor="ctr" anchorCtr="0" compatLnSpc="1">
            <a:prstTxWarp prst="textNoShape">
              <a:avLst/>
            </a:prstTxWarp>
          </a:bodyPr>
          <a:lstStyle>
            <a:lvl1pPr algn="r" eaLnBrk="1" hangingPunct="1">
              <a:buClr>
                <a:srgbClr val="898989"/>
              </a:buClr>
              <a:buSzPct val="25000"/>
              <a:buFont typeface="Arial" panose="020B0604020202020204" pitchFamily="34" charset="0"/>
              <a:buNone/>
              <a:defRPr sz="1200" smtClean="0">
                <a:solidFill>
                  <a:srgbClr val="898989"/>
                </a:solidFill>
              </a:defRPr>
            </a:lvl1pPr>
          </a:lstStyle>
          <a:p>
            <a:pPr>
              <a:defRPr/>
            </a:pPr>
            <a:fld id="{D0A24377-373D-4A8D-8D51-D391497FA953}" type="slidenum">
              <a:rPr lang="en-US" altLang="en-US"/>
              <a:pPr>
                <a:defRPr/>
              </a:pPr>
              <a:t>‹#›</a:t>
            </a:fld>
            <a:endParaRPr lang="en-US" altLang="en-US"/>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MS PGothic" panose="020B0600070205080204" pitchFamily="34" charset="-128"/>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MS PGothic" panose="020B0600070205080204" pitchFamily="34" charset="-128"/>
          <a:cs typeface="Arial"/>
          <a:sym typeface="Arial" panose="020B0604020202020204" pitchFamily="34" charset="0"/>
        </a:defRPr>
      </a:lvl1pPr>
      <a:lvl2pPr marL="742950" lvl="1"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Shape 10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Shape 106"/>
          <p:cNvSpPr txBox="1">
            <a:spLocks noGrp="1"/>
          </p:cNvSpPr>
          <p:nvPr>
            <p:ph type="title"/>
          </p:nvPr>
        </p:nvSpPr>
        <p:spPr bwMode="auto">
          <a:xfrm>
            <a:off x="311150" y="444500"/>
            <a:ext cx="85217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
        <p:nvSpPr>
          <p:cNvPr id="5124" name="Shape 107"/>
          <p:cNvSpPr txBox="1">
            <a:spLocks noGrp="1"/>
          </p:cNvSpPr>
          <p:nvPr>
            <p:ph type="body" idx="1"/>
          </p:nvPr>
        </p:nvSpPr>
        <p:spPr bwMode="auto">
          <a:xfrm>
            <a:off x="311150" y="1152525"/>
            <a:ext cx="8521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88"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MS PGothic" panose="020B0600070205080204" pitchFamily="34" charset="-128"/>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MS PGothic" panose="020B0600070205080204" pitchFamily="34" charset="-128"/>
          <a:cs typeface="Arial"/>
          <a:sym typeface="Arial" panose="020B0604020202020204" pitchFamily="34" charset="0"/>
        </a:defRPr>
      </a:lvl1pPr>
      <a:lvl2pPr marL="742950" lvl="1"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Shape 11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Shape 113"/>
          <p:cNvSpPr txBox="1">
            <a:spLocks noGrp="1"/>
          </p:cNvSpPr>
          <p:nvPr>
            <p:ph type="title"/>
          </p:nvPr>
        </p:nvSpPr>
        <p:spPr bwMode="auto">
          <a:xfrm>
            <a:off x="311150" y="444500"/>
            <a:ext cx="85217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
        <p:nvSpPr>
          <p:cNvPr id="6148" name="Shape 114"/>
          <p:cNvSpPr txBox="1">
            <a:spLocks noGrp="1"/>
          </p:cNvSpPr>
          <p:nvPr>
            <p:ph type="body" idx="1"/>
          </p:nvPr>
        </p:nvSpPr>
        <p:spPr bwMode="auto">
          <a:xfrm>
            <a:off x="311150" y="1152525"/>
            <a:ext cx="8521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89"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MS PGothic" panose="020B0600070205080204" pitchFamily="34" charset="-128"/>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MS PGothic" panose="020B0600070205080204" pitchFamily="34" charset="-128"/>
          <a:cs typeface="Arial"/>
          <a:sym typeface="Arial" panose="020B0604020202020204" pitchFamily="34" charset="0"/>
        </a:defRPr>
      </a:lvl1pPr>
      <a:lvl2pPr marL="742950" lvl="1"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Shape 11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Shape 120"/>
          <p:cNvSpPr txBox="1">
            <a:spLocks noGrp="1"/>
          </p:cNvSpPr>
          <p:nvPr>
            <p:ph type="title"/>
          </p:nvPr>
        </p:nvSpPr>
        <p:spPr bwMode="auto">
          <a:xfrm>
            <a:off x="311150" y="444500"/>
            <a:ext cx="85217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
        <p:nvSpPr>
          <p:cNvPr id="7172" name="Shape 121"/>
          <p:cNvSpPr txBox="1">
            <a:spLocks noGrp="1"/>
          </p:cNvSpPr>
          <p:nvPr>
            <p:ph type="body" idx="1"/>
          </p:nvPr>
        </p:nvSpPr>
        <p:spPr bwMode="auto">
          <a:xfrm>
            <a:off x="311150" y="1152525"/>
            <a:ext cx="8521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MS PGothic" panose="020B0600070205080204" pitchFamily="34" charset="-128"/>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MS PGothic" panose="020B0600070205080204" pitchFamily="34" charset="-128"/>
          <a:cs typeface="Arial"/>
          <a:sym typeface="Arial" panose="020B0604020202020204" pitchFamily="34" charset="0"/>
        </a:defRPr>
      </a:lvl1pPr>
      <a:lvl2pPr marL="742950" lvl="1"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Shape 12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Shape 127"/>
          <p:cNvSpPr txBox="1">
            <a:spLocks noGrp="1"/>
          </p:cNvSpPr>
          <p:nvPr>
            <p:ph type="title"/>
          </p:nvPr>
        </p:nvSpPr>
        <p:spPr bwMode="auto">
          <a:xfrm>
            <a:off x="311150" y="444500"/>
            <a:ext cx="85217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
        <p:nvSpPr>
          <p:cNvPr id="8196" name="Shape 128"/>
          <p:cNvSpPr txBox="1">
            <a:spLocks noGrp="1"/>
          </p:cNvSpPr>
          <p:nvPr>
            <p:ph type="body" idx="1"/>
          </p:nvPr>
        </p:nvSpPr>
        <p:spPr bwMode="auto">
          <a:xfrm>
            <a:off x="311150" y="1152525"/>
            <a:ext cx="8521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MS PGothic" panose="020B0600070205080204" pitchFamily="34" charset="-128"/>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charset="0"/>
          <a:ea typeface="MS PGothic" panose="020B0600070205080204" pitchFamily="34" charset="-128"/>
          <a:cs typeface="Arial"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6pPr>
      <a:lvl7pPr marL="9144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7pPr>
      <a:lvl8pPr marL="13716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8pPr>
      <a:lvl9pPr marL="1828800" algn="l" rtl="0" eaLnBrk="0" fontAlgn="base" hangingPunct="0">
        <a:spcBef>
          <a:spcPct val="0"/>
        </a:spcBef>
        <a:spcAft>
          <a:spcPct val="0"/>
        </a:spcAft>
        <a:defRPr sz="1400">
          <a:solidFill>
            <a:srgbClr val="000000"/>
          </a:solidFill>
          <a:latin typeface="Arial" charset="0"/>
          <a:ea typeface="ＭＳ Ｐゴシック" charset="0"/>
          <a:cs typeface="Arial" charset="0"/>
          <a:sym typeface="Arial" charset="0"/>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defRPr sz="1400">
          <a:solidFill>
            <a:srgbClr val="000000"/>
          </a:solidFill>
          <a:latin typeface="Arial"/>
          <a:ea typeface="MS PGothic" panose="020B0600070205080204" pitchFamily="34" charset="-128"/>
          <a:cs typeface="Arial"/>
          <a:sym typeface="Arial" panose="020B0604020202020204" pitchFamily="34" charset="0"/>
        </a:defRPr>
      </a:lvl1pPr>
      <a:lvl2pPr marL="742950" lvl="1" indent="-28575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marL="1143000" lvl="2"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marL="1600200" lvl="3"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marL="2057400" lvl="4" indent="-228600"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2.png"/><Relationship Id="rId7" Type="http://schemas.openxmlformats.org/officeDocument/2006/relationships/image" Target="../media/image79.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4.pn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hape 136"/>
          <p:cNvSpPr txBox="1">
            <a:spLocks noGrp="1"/>
          </p:cNvSpPr>
          <p:nvPr>
            <p:ph type="title"/>
          </p:nvPr>
        </p:nvSpPr>
        <p:spPr>
          <a:xfrm>
            <a:off x="0" y="2994025"/>
            <a:ext cx="9144000" cy="1020763"/>
          </a:xfrm>
        </p:spPr>
        <p:txBody>
          <a:bodyPr/>
          <a:lstStyle/>
          <a:p>
            <a:pPr algn="ctr" eaLnBrk="1" hangingPunct="1">
              <a:lnSpc>
                <a:spcPct val="106000"/>
              </a:lnSpc>
              <a:spcBef>
                <a:spcPct val="0"/>
              </a:spcBef>
              <a:spcAft>
                <a:spcPct val="0"/>
              </a:spcAft>
              <a:buClr>
                <a:srgbClr val="FFFFFF"/>
              </a:buClr>
              <a:buSzPct val="25000"/>
              <a:buFont typeface="Open Sans" charset="0"/>
              <a:buNone/>
              <a:defRPr/>
            </a:pPr>
            <a:r>
              <a:rPr lang="en-US" altLang="en-US" sz="1800" b="0" dirty="0">
                <a:solidFill>
                  <a:srgbClr val="595959"/>
                </a:solidFill>
                <a:latin typeface="+mj-lt"/>
                <a:ea typeface="ＭＳ Ｐゴシック" charset="-128"/>
                <a:cs typeface="Arial" charset="0"/>
                <a:sym typeface="PT Sans" charset="-52"/>
              </a:rPr>
              <a:t>A TOOLKIT FOR PUBLIC HEALTH OUTREACH</a:t>
            </a:r>
          </a:p>
        </p:txBody>
      </p:sp>
      <p:sp>
        <p:nvSpPr>
          <p:cNvPr id="22530" name="Shape 137"/>
          <p:cNvSpPr txBox="1">
            <a:spLocks noGrp="1"/>
          </p:cNvSpPr>
          <p:nvPr>
            <p:ph type="body" idx="1"/>
          </p:nvPr>
        </p:nvSpPr>
        <p:spPr>
          <a:xfrm>
            <a:off x="0" y="1817688"/>
            <a:ext cx="9144000" cy="1123950"/>
          </a:xfrm>
        </p:spPr>
        <p:txBody>
          <a:bodyPr/>
          <a:lstStyle/>
          <a:p>
            <a:pPr algn="ctr" eaLnBrk="1" hangingPunct="1">
              <a:spcBef>
                <a:spcPct val="0"/>
              </a:spcBef>
              <a:spcAft>
                <a:spcPct val="0"/>
              </a:spcAft>
              <a:buClr>
                <a:srgbClr val="595959"/>
              </a:buClr>
              <a:buSzPct val="25000"/>
              <a:buFontTx/>
              <a:buNone/>
              <a:defRPr/>
            </a:pPr>
            <a:r>
              <a:rPr lang="en-US" altLang="en-US" sz="4500" b="1" dirty="0">
                <a:solidFill>
                  <a:srgbClr val="595959"/>
                </a:solidFill>
                <a:latin typeface="+mj-lt"/>
                <a:ea typeface="ＭＳ Ｐゴシック" charset="-128"/>
                <a:cs typeface="Arial" charset="0"/>
                <a:sym typeface="PT Sans" charset="-52"/>
              </a:rPr>
              <a:t>Communicating the Health</a:t>
            </a:r>
          </a:p>
          <a:p>
            <a:pPr algn="ctr" eaLnBrk="1" hangingPunct="1">
              <a:spcBef>
                <a:spcPts val="1600"/>
              </a:spcBef>
              <a:spcAft>
                <a:spcPct val="0"/>
              </a:spcAft>
              <a:buClr>
                <a:srgbClr val="595959"/>
              </a:buClr>
              <a:buSzPct val="25000"/>
              <a:buFontTx/>
              <a:buNone/>
              <a:defRPr/>
            </a:pPr>
            <a:r>
              <a:rPr lang="en-US" altLang="en-US" sz="4500" b="1" dirty="0" smtClean="0">
                <a:solidFill>
                  <a:srgbClr val="595959"/>
                </a:solidFill>
                <a:latin typeface="+mj-lt"/>
                <a:ea typeface="ＭＳ Ｐゴシック" charset="-128"/>
                <a:cs typeface="Arial" charset="0"/>
                <a:sym typeface="PT Sans" charset="-52"/>
              </a:rPr>
              <a:t>Effects </a:t>
            </a:r>
            <a:r>
              <a:rPr lang="en-US" altLang="en-US" sz="4500" b="1" dirty="0">
                <a:solidFill>
                  <a:srgbClr val="595959"/>
                </a:solidFill>
                <a:latin typeface="+mj-lt"/>
                <a:ea typeface="ＭＳ Ｐゴシック" charset="-128"/>
                <a:cs typeface="Arial" charset="0"/>
                <a:sym typeface="PT Sans" charset="-52"/>
              </a:rPr>
              <a:t>of Climate Change</a:t>
            </a:r>
          </a:p>
        </p:txBody>
      </p:sp>
      <p:cxnSp>
        <p:nvCxnSpPr>
          <p:cNvPr id="11268" name="Shape 138"/>
          <p:cNvCxnSpPr>
            <a:cxnSpLocks noChangeShapeType="1"/>
          </p:cNvCxnSpPr>
          <p:nvPr/>
        </p:nvCxnSpPr>
        <p:spPr bwMode="auto">
          <a:xfrm>
            <a:off x="649288" y="519113"/>
            <a:ext cx="3251200" cy="0"/>
          </a:xfrm>
          <a:prstGeom prst="straightConnector1">
            <a:avLst/>
          </a:prstGeom>
          <a:noFill/>
          <a:ln w="9525">
            <a:solidFill>
              <a:schemeClr val="bg1"/>
            </a:solidFill>
            <a:miter lim="800000"/>
            <a:headEnd/>
            <a:tailEnd/>
          </a:ln>
          <a:extLst>
            <a:ext uri="{909E8E84-426E-40DD-AFC4-6F175D3DCCD1}">
              <a14:hiddenFill xmlns:a14="http://schemas.microsoft.com/office/drawing/2010/main">
                <a:noFill/>
              </a14:hiddenFill>
            </a:ext>
          </a:extLst>
        </p:spPr>
      </p:cxnSp>
      <p:cxnSp>
        <p:nvCxnSpPr>
          <p:cNvPr id="11269" name="Shape 139"/>
          <p:cNvCxnSpPr>
            <a:cxnSpLocks noChangeShapeType="1"/>
          </p:cNvCxnSpPr>
          <p:nvPr/>
        </p:nvCxnSpPr>
        <p:spPr bwMode="auto">
          <a:xfrm>
            <a:off x="4797425" y="519113"/>
            <a:ext cx="3668713" cy="0"/>
          </a:xfrm>
          <a:prstGeom prst="straightConnector1">
            <a:avLst/>
          </a:prstGeom>
          <a:noFill/>
          <a:ln w="9525">
            <a:solidFill>
              <a:schemeClr val="bg1"/>
            </a:solidFill>
            <a:miter lim="800000"/>
            <a:headEnd/>
            <a:tailEnd/>
          </a:ln>
          <a:extLst>
            <a:ext uri="{909E8E84-426E-40DD-AFC4-6F175D3DCCD1}">
              <a14:hiddenFill xmlns:a14="http://schemas.microsoft.com/office/drawing/2010/main">
                <a:noFill/>
              </a14:hiddenFill>
            </a:ext>
          </a:extLst>
        </p:spPr>
      </p:cxnSp>
      <p:pic>
        <p:nvPicPr>
          <p:cNvPr id="11270" name="Shape 140" descr="National Center for Environmental Health and Division of Environmental Hazards and Health Effects. " title="Centers for Disease Control Logo Lockup"/>
          <p:cNvPicPr preferRelativeResize="0">
            <a:picLocks noChangeAspect="1" noChangeArrowheads="1"/>
          </p:cNvPicPr>
          <p:nvPr/>
        </p:nvPicPr>
        <p:blipFill>
          <a:blip r:embed="rId3"/>
          <a:srcRect/>
          <a:stretch>
            <a:fillRect/>
          </a:stretch>
        </p:blipFill>
        <p:spPr bwMode="auto">
          <a:xfrm>
            <a:off x="323850" y="4014788"/>
            <a:ext cx="8496300" cy="1071562"/>
          </a:xfrm>
          <a:prstGeom prst="rect">
            <a:avLst/>
          </a:prstGeom>
          <a:noFill/>
          <a:ln>
            <a:noFill/>
          </a:ln>
          <a:extLst>
            <a:ext uri="{909E8E84-426E-40dd-AFC4-6F175D3DCCD1}"/>
            <a:ext uri="{91240B29-F687-4f45-9708-019B960494DF}"/>
          </a:extLst>
        </p:spPr>
      </p:pic>
      <p:pic>
        <p:nvPicPr>
          <p:cNvPr id="11271" name="Shape 14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913" y="120650"/>
            <a:ext cx="798512"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272" name="Shape 142"/>
          <p:cNvCxnSpPr>
            <a:cxnSpLocks noChangeShapeType="1"/>
          </p:cNvCxnSpPr>
          <p:nvPr/>
        </p:nvCxnSpPr>
        <p:spPr bwMode="auto">
          <a:xfrm>
            <a:off x="649288" y="519113"/>
            <a:ext cx="3016250" cy="0"/>
          </a:xfrm>
          <a:prstGeom prst="straightConnector1">
            <a:avLst/>
          </a:prstGeom>
          <a:noFill/>
          <a:ln w="9525">
            <a:solidFill>
              <a:srgbClr val="0061A9"/>
            </a:solidFill>
            <a:miter lim="800000"/>
            <a:headEnd/>
            <a:tailEnd/>
          </a:ln>
          <a:extLst>
            <a:ext uri="{909E8E84-426E-40DD-AFC4-6F175D3DCCD1}">
              <a14:hiddenFill xmlns:a14="http://schemas.microsoft.com/office/drawing/2010/main">
                <a:noFill/>
              </a14:hiddenFill>
            </a:ext>
          </a:extLst>
        </p:spPr>
      </p:cxnSp>
      <p:cxnSp>
        <p:nvCxnSpPr>
          <p:cNvPr id="11273" name="Shape 143"/>
          <p:cNvCxnSpPr>
            <a:cxnSpLocks noChangeShapeType="1"/>
          </p:cNvCxnSpPr>
          <p:nvPr/>
        </p:nvCxnSpPr>
        <p:spPr bwMode="auto">
          <a:xfrm>
            <a:off x="5170488" y="506413"/>
            <a:ext cx="3017837" cy="0"/>
          </a:xfrm>
          <a:prstGeom prst="straightConnector1">
            <a:avLst/>
          </a:prstGeom>
          <a:noFill/>
          <a:ln w="9525">
            <a:solidFill>
              <a:srgbClr val="0061A9"/>
            </a:solidFill>
            <a:miter lim="800000"/>
            <a:headEnd/>
            <a:tailEnd/>
          </a:ln>
          <a:extLst>
            <a:ext uri="{909E8E84-426E-40DD-AFC4-6F175D3DCCD1}">
              <a14:hiddenFill xmlns:a14="http://schemas.microsoft.com/office/drawing/2010/main">
                <a:noFill/>
              </a14:hiddenFill>
            </a:ext>
          </a:extLst>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Shape 241" descr="Photo of a tick." title="Image"/>
          <p:cNvPicPr preferRelativeResize="0">
            <a:picLocks noChangeAspect="1" noChangeArrowheads="1"/>
          </p:cNvPicPr>
          <p:nvPr/>
        </p:nvPicPr>
        <p:blipFill>
          <a:blip r:embed="rId3"/>
          <a:srcRect/>
          <a:stretch>
            <a:fillRect/>
          </a:stretch>
        </p:blipFill>
        <p:spPr bwMode="auto">
          <a:xfrm>
            <a:off x="6918325" y="180975"/>
            <a:ext cx="2049463" cy="2220913"/>
          </a:xfrm>
          <a:prstGeom prst="rect">
            <a:avLst/>
          </a:prstGeom>
          <a:noFill/>
          <a:ln>
            <a:noFill/>
          </a:ln>
          <a:extLst>
            <a:ext uri="{909E8E84-426E-40dd-AFC4-6F175D3DCCD1}"/>
            <a:ext uri="{91240B29-F687-4f45-9708-019B960494DF}"/>
          </a:extLst>
        </p:spPr>
      </p:pic>
      <p:sp>
        <p:nvSpPr>
          <p:cNvPr id="29699" name="Shape 242"/>
          <p:cNvSpPr txBox="1">
            <a:spLocks noChangeArrowheads="1"/>
          </p:cNvSpPr>
          <p:nvPr/>
        </p:nvSpPr>
        <p:spPr bwMode="auto">
          <a:xfrm>
            <a:off x="457200" y="1200150"/>
            <a:ext cx="36576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15000"/>
              </a:lnSpc>
              <a:buClr>
                <a:srgbClr val="000000"/>
              </a:buClr>
            </a:pPr>
            <a:endParaRPr lang="en-US" altLang="en-US" sz="2400">
              <a:solidFill>
                <a:srgbClr val="FFFFFF"/>
              </a:solidFill>
              <a:latin typeface="Open Sans" charset="0"/>
              <a:sym typeface="Open Sans" charset="0"/>
            </a:endParaRPr>
          </a:p>
          <a:p>
            <a:pPr algn="ctr" eaLnBrk="1" hangingPunct="1">
              <a:lnSpc>
                <a:spcPct val="115000"/>
              </a:lnSpc>
              <a:spcBef>
                <a:spcPts val="1600"/>
              </a:spcBef>
              <a:buClr>
                <a:srgbClr val="FFFFFF"/>
              </a:buClr>
              <a:buSzPct val="25000"/>
              <a:buFont typeface="Open Sans" charset="0"/>
              <a:buNone/>
            </a:pPr>
            <a:r>
              <a:rPr lang="en-US" altLang="en-US" sz="2400">
                <a:solidFill>
                  <a:srgbClr val="FFFFFF"/>
                </a:solidFill>
                <a:latin typeface="Open Sans" charset="0"/>
                <a:sym typeface="Open Sans" charset="0"/>
              </a:rPr>
              <a:t>[]</a:t>
            </a:r>
          </a:p>
          <a:p>
            <a:pPr algn="ctr" eaLnBrk="1" hangingPunct="1">
              <a:lnSpc>
                <a:spcPct val="115000"/>
              </a:lnSpc>
              <a:spcBef>
                <a:spcPts val="1600"/>
              </a:spcBef>
              <a:buClr>
                <a:srgbClr val="000000"/>
              </a:buClr>
            </a:pPr>
            <a:endParaRPr lang="en-US" altLang="en-US" sz="2400">
              <a:solidFill>
                <a:srgbClr val="FFFFFF"/>
              </a:solidFill>
              <a:latin typeface="Open Sans" charset="0"/>
              <a:sym typeface="Open Sans" charset="0"/>
            </a:endParaRPr>
          </a:p>
          <a:p>
            <a:pPr eaLnBrk="1" hangingPunct="1">
              <a:spcBef>
                <a:spcPts val="1600"/>
              </a:spcBef>
            </a:pPr>
            <a:endParaRPr lang="en-US" altLang="en-US" sz="2400">
              <a:solidFill>
                <a:srgbClr val="FFFFFF"/>
              </a:solidFill>
              <a:latin typeface="Open Sans" charset="0"/>
              <a:sym typeface="Open Sans" charset="0"/>
            </a:endParaRPr>
          </a:p>
        </p:txBody>
      </p:sp>
      <p:sp>
        <p:nvSpPr>
          <p:cNvPr id="29700" name="Shape 243"/>
          <p:cNvSpPr txBox="1">
            <a:spLocks noChangeArrowheads="1"/>
          </p:cNvSpPr>
          <p:nvPr/>
        </p:nvSpPr>
        <p:spPr bwMode="auto">
          <a:xfrm>
            <a:off x="0" y="2195513"/>
            <a:ext cx="9144000" cy="1122362"/>
          </a:xfrm>
          <a:prstGeom prst="rect">
            <a:avLst/>
          </a:prstGeom>
          <a:solidFill>
            <a:srgbClr val="366D6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9701" name="Shape 244"/>
          <p:cNvSpPr txBox="1">
            <a:spLocks noChangeArrowheads="1"/>
          </p:cNvSpPr>
          <p:nvPr/>
        </p:nvSpPr>
        <p:spPr bwMode="auto">
          <a:xfrm>
            <a:off x="482600" y="1438275"/>
            <a:ext cx="61499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Clr>
                <a:srgbClr val="595959"/>
              </a:buClr>
              <a:buSzPct val="25000"/>
              <a:buFont typeface="PT Sans" charset="0"/>
              <a:buNone/>
            </a:pPr>
            <a:r>
              <a:rPr lang="en-US" altLang="en-US" b="1">
                <a:solidFill>
                  <a:srgbClr val="595959"/>
                </a:solidFill>
                <a:sym typeface="PT Sans" charset="0"/>
              </a:rPr>
              <a:t>Higher temperatures, changes in rain patterns, and disrupted ecosystems </a:t>
            </a:r>
            <a:br>
              <a:rPr lang="en-US" altLang="en-US" b="1">
                <a:solidFill>
                  <a:srgbClr val="595959"/>
                </a:solidFill>
                <a:sym typeface="PT Sans" charset="0"/>
              </a:rPr>
            </a:br>
            <a:r>
              <a:rPr lang="en-US" altLang="en-US">
                <a:solidFill>
                  <a:srgbClr val="595959"/>
                </a:solidFill>
                <a:sym typeface="PT Sans" charset="0"/>
              </a:rPr>
              <a:t>help spread:</a:t>
            </a:r>
          </a:p>
          <a:p>
            <a:pPr eaLnBrk="1" hangingPunct="1"/>
            <a:endParaRPr lang="en-US" altLang="en-US" b="1">
              <a:solidFill>
                <a:srgbClr val="595959"/>
              </a:solidFill>
              <a:latin typeface="PT Sans" charset="0"/>
              <a:sym typeface="PT Sans" charset="0"/>
            </a:endParaRPr>
          </a:p>
        </p:txBody>
      </p:sp>
      <p:sp>
        <p:nvSpPr>
          <p:cNvPr id="40965" name="Shape 245"/>
          <p:cNvSpPr txBox="1">
            <a:spLocks noChangeArrowheads="1"/>
          </p:cNvSpPr>
          <p:nvPr/>
        </p:nvSpPr>
        <p:spPr bwMode="auto">
          <a:xfrm>
            <a:off x="482600" y="3741738"/>
            <a:ext cx="6149975" cy="738187"/>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b="1" dirty="0" smtClean="0">
                <a:solidFill>
                  <a:srgbClr val="595959"/>
                </a:solidFill>
                <a:latin typeface="+mn-lt"/>
                <a:sym typeface="PT Sans" charset="-52"/>
              </a:rPr>
              <a:t>More Vulnerable: </a:t>
            </a:r>
            <a:r>
              <a:rPr lang="en-US" altLang="en-US" dirty="0" smtClean="0">
                <a:solidFill>
                  <a:srgbClr val="595959"/>
                </a:solidFill>
                <a:latin typeface="+mn-lt"/>
                <a:sym typeface="PT Sans" charset="-52"/>
              </a:rPr>
              <a:t>People who spend more time outdoors in places where these insects and other disease-carriers live</a:t>
            </a:r>
          </a:p>
          <a:p>
            <a:pPr eaLnBrk="1" hangingPunct="1">
              <a:buClr>
                <a:srgbClr val="595959"/>
              </a:buClr>
              <a:buSzPct val="25000"/>
              <a:buFont typeface="Proxima Nova" charset="0"/>
              <a:buNone/>
              <a:defRPr/>
            </a:pPr>
            <a:r>
              <a:rPr lang="en-US" altLang="en-US" dirty="0" smtClean="0">
                <a:solidFill>
                  <a:srgbClr val="595959"/>
                </a:solidFill>
                <a:latin typeface="Proxima Nova" charset="0"/>
                <a:sym typeface="Proxima Nova" charset="0"/>
              </a:rPr>
              <a:t> </a:t>
            </a:r>
          </a:p>
        </p:txBody>
      </p:sp>
      <p:sp>
        <p:nvSpPr>
          <p:cNvPr id="40966" name="Shape 246"/>
          <p:cNvSpPr txBox="1">
            <a:spLocks noChangeArrowheads="1"/>
          </p:cNvSpPr>
          <p:nvPr/>
        </p:nvSpPr>
        <p:spPr bwMode="auto">
          <a:xfrm>
            <a:off x="558800" y="2136775"/>
            <a:ext cx="6958013" cy="1123950"/>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lnSpc>
                <a:spcPct val="121000"/>
              </a:lnSpc>
              <a:buClr>
                <a:srgbClr val="FFFFFF"/>
              </a:buClr>
              <a:buSzPct val="25000"/>
              <a:buFont typeface="PT Sans" charset="-52"/>
              <a:buNone/>
              <a:defRPr/>
            </a:pPr>
            <a:r>
              <a:rPr lang="en-US" altLang="en-US" sz="2800" dirty="0" smtClean="0">
                <a:solidFill>
                  <a:srgbClr val="FFFFFF"/>
                </a:solidFill>
                <a:latin typeface="+mn-lt"/>
                <a:sym typeface="PT Sans" charset="-52"/>
              </a:rPr>
              <a:t>diseases carried by</a:t>
            </a:r>
          </a:p>
          <a:p>
            <a:pPr eaLnBrk="1" hangingPunct="1">
              <a:lnSpc>
                <a:spcPct val="121000"/>
              </a:lnSpc>
              <a:buClr>
                <a:srgbClr val="FFFFFF"/>
              </a:buClr>
              <a:buSzPct val="25000"/>
              <a:buFont typeface="PT Sans" charset="-52"/>
              <a:buNone/>
              <a:defRPr/>
            </a:pPr>
            <a:r>
              <a:rPr lang="en-US" altLang="en-US" sz="2800" dirty="0" smtClean="0">
                <a:solidFill>
                  <a:srgbClr val="FFFFFF"/>
                </a:solidFill>
                <a:latin typeface="+mn-lt"/>
                <a:sym typeface="PT Sans" charset="-52"/>
              </a:rPr>
              <a:t>insects, ticks, and rodents</a:t>
            </a:r>
          </a:p>
        </p:txBody>
      </p:sp>
      <p:sp>
        <p:nvSpPr>
          <p:cNvPr id="29704" name="Shape 247"/>
          <p:cNvSpPr txBox="1">
            <a:spLocks noChangeArrowheads="1"/>
          </p:cNvSpPr>
          <p:nvPr/>
        </p:nvSpPr>
        <p:spPr bwMode="auto">
          <a:xfrm>
            <a:off x="482600" y="968375"/>
            <a:ext cx="65119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7000"/>
              </a:lnSpc>
              <a:buClr>
                <a:srgbClr val="356D6E"/>
              </a:buClr>
              <a:buSzPct val="25000"/>
              <a:buFont typeface="PT Sans" charset="0"/>
              <a:buNone/>
            </a:pPr>
            <a:r>
              <a:rPr lang="en-US" altLang="en-US" b="1">
                <a:solidFill>
                  <a:srgbClr val="356D6E"/>
                </a:solidFill>
                <a:sym typeface="PT Sans" charset="0"/>
              </a:rPr>
              <a:t>SPREADING DISEASE</a:t>
            </a:r>
            <a:r>
              <a:rPr lang="en-US" altLang="en-US" sz="1600" b="1">
                <a:solidFill>
                  <a:srgbClr val="595959"/>
                </a:solidFill>
                <a:sym typeface="PT Sans" charset="0"/>
              </a:rPr>
              <a:t/>
            </a:r>
            <a:br>
              <a:rPr lang="en-US" altLang="en-US" sz="1600" b="1">
                <a:solidFill>
                  <a:srgbClr val="595959"/>
                </a:solidFill>
                <a:sym typeface="PT Sans" charset="0"/>
              </a:rPr>
            </a:br>
            <a:r>
              <a:rPr lang="en-US" altLang="en-US" sz="2800" b="1">
                <a:solidFill>
                  <a:srgbClr val="595959"/>
                </a:solidFill>
                <a:sym typeface="PT Sans" charset="0"/>
              </a:rPr>
              <a:t>INSECTS, TICKS, AND RODENTS</a:t>
            </a:r>
          </a:p>
        </p:txBody>
      </p:sp>
      <p:sp>
        <p:nvSpPr>
          <p:cNvPr id="29705" name="Shape 248"/>
          <p:cNvSpPr txBox="1">
            <a:spLocks noChangeArrowheads="1"/>
          </p:cNvSpPr>
          <p:nvPr/>
        </p:nvSpPr>
        <p:spPr bwMode="auto">
          <a:xfrm rot="2700000">
            <a:off x="2897981" y="3199607"/>
            <a:ext cx="238125" cy="236538"/>
          </a:xfrm>
          <a:prstGeom prst="rect">
            <a:avLst/>
          </a:prstGeom>
          <a:solidFill>
            <a:srgbClr val="356D6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9706" name="Shape 249"/>
          <p:cNvSpPr txBox="1">
            <a:spLocks noChangeArrowheads="1"/>
          </p:cNvSpPr>
          <p:nvPr/>
        </p:nvSpPr>
        <p:spPr bwMode="auto">
          <a:xfrm>
            <a:off x="558800" y="415925"/>
            <a:ext cx="974725" cy="90488"/>
          </a:xfrm>
          <a:prstGeom prst="rect">
            <a:avLst/>
          </a:prstGeom>
          <a:solidFill>
            <a:srgbClr val="356D6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hape 254"/>
          <p:cNvSpPr txBox="1">
            <a:spLocks noChangeArrowheads="1"/>
          </p:cNvSpPr>
          <p:nvPr/>
        </p:nvSpPr>
        <p:spPr bwMode="auto">
          <a:xfrm>
            <a:off x="600075" y="3370263"/>
            <a:ext cx="7915275" cy="1587500"/>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31747" name="Shape 255" descr="Photo of contaminated water featuring an unatural sheen. " title="Image"/>
          <p:cNvPicPr preferRelativeResize="0">
            <a:picLocks noChangeAspect="1" noChangeArrowheads="1"/>
          </p:cNvPicPr>
          <p:nvPr/>
        </p:nvPicPr>
        <p:blipFill>
          <a:blip r:embed="rId3"/>
          <a:srcRect/>
          <a:stretch>
            <a:fillRect/>
          </a:stretch>
        </p:blipFill>
        <p:spPr bwMode="auto">
          <a:xfrm>
            <a:off x="6445250" y="0"/>
            <a:ext cx="2698750" cy="5143500"/>
          </a:xfrm>
          <a:prstGeom prst="rect">
            <a:avLst/>
          </a:prstGeom>
          <a:noFill/>
          <a:ln>
            <a:noFill/>
          </a:ln>
          <a:extLst>
            <a:ext uri="{909E8E84-426E-40dd-AFC4-6F175D3DCCD1}"/>
            <a:ext uri="{91240B29-F687-4f45-9708-019B960494DF}"/>
          </a:extLst>
        </p:spPr>
      </p:pic>
      <p:sp>
        <p:nvSpPr>
          <p:cNvPr id="31748" name="Shape 257"/>
          <p:cNvSpPr txBox="1">
            <a:spLocks noChangeArrowheads="1"/>
          </p:cNvSpPr>
          <p:nvPr/>
        </p:nvSpPr>
        <p:spPr bwMode="auto">
          <a:xfrm>
            <a:off x="0" y="2419350"/>
            <a:ext cx="9144000" cy="1122363"/>
          </a:xfrm>
          <a:prstGeom prst="rect">
            <a:avLst/>
          </a:prstGeom>
          <a:solidFill>
            <a:srgbClr val="366D6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1749" name="Shape 258"/>
          <p:cNvSpPr txBox="1">
            <a:spLocks noChangeArrowheads="1"/>
          </p:cNvSpPr>
          <p:nvPr/>
        </p:nvSpPr>
        <p:spPr bwMode="auto">
          <a:xfrm>
            <a:off x="466725" y="1585913"/>
            <a:ext cx="600868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Clr>
                <a:srgbClr val="595959"/>
              </a:buClr>
              <a:buSzPct val="25000"/>
              <a:buFont typeface="PT Sans" charset="0"/>
              <a:buNone/>
            </a:pPr>
            <a:r>
              <a:rPr lang="en-US" altLang="en-US" b="1">
                <a:solidFill>
                  <a:srgbClr val="595959"/>
                </a:solidFill>
                <a:sym typeface="PT Sans" charset="0"/>
              </a:rPr>
              <a:t>Higher water temperatures, heavier downpours, rising sea levels, and more flooding </a:t>
            </a:r>
            <a:r>
              <a:rPr lang="en-US" altLang="en-US">
                <a:solidFill>
                  <a:srgbClr val="595959"/>
                </a:solidFill>
                <a:sym typeface="PT Sans" charset="0"/>
              </a:rPr>
              <a:t>help spread:</a:t>
            </a:r>
            <a:br>
              <a:rPr lang="en-US" altLang="en-US">
                <a:solidFill>
                  <a:srgbClr val="595959"/>
                </a:solidFill>
                <a:sym typeface="PT Sans" charset="0"/>
              </a:rPr>
            </a:br>
            <a:endParaRPr lang="en-US" altLang="en-US">
              <a:solidFill>
                <a:srgbClr val="595959"/>
              </a:solidFill>
              <a:sym typeface="PT Sans" charset="0"/>
            </a:endParaRPr>
          </a:p>
          <a:p>
            <a:pPr eaLnBrk="1" hangingPunct="1"/>
            <a:endParaRPr lang="en-US" altLang="en-US">
              <a:solidFill>
                <a:srgbClr val="595959"/>
              </a:solidFill>
              <a:latin typeface="PT Sans" charset="0"/>
              <a:sym typeface="PT Sans" charset="0"/>
            </a:endParaRPr>
          </a:p>
        </p:txBody>
      </p:sp>
      <p:sp>
        <p:nvSpPr>
          <p:cNvPr id="43013" name="Shape 259"/>
          <p:cNvSpPr txBox="1">
            <a:spLocks noChangeArrowheads="1"/>
          </p:cNvSpPr>
          <p:nvPr/>
        </p:nvSpPr>
        <p:spPr bwMode="auto">
          <a:xfrm>
            <a:off x="477838" y="3895725"/>
            <a:ext cx="6151562" cy="954088"/>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b="1" dirty="0" smtClean="0">
                <a:solidFill>
                  <a:srgbClr val="595959"/>
                </a:solidFill>
                <a:latin typeface="+mn-lt"/>
                <a:sym typeface="PT Sans" charset="-52"/>
              </a:rPr>
              <a:t>More Vulnerable: </a:t>
            </a:r>
            <a:r>
              <a:rPr lang="en-US" altLang="en-US" dirty="0" smtClean="0">
                <a:solidFill>
                  <a:srgbClr val="595959"/>
                </a:solidFill>
                <a:latin typeface="+mn-lt"/>
                <a:sym typeface="PT Sans" charset="-52"/>
              </a:rPr>
              <a:t>Children, the elderly, people with weakened immune systems, people in remote or low-income communities with inadequate water systems, and people in communities that are dependent on fish and shellfish</a:t>
            </a:r>
          </a:p>
          <a:p>
            <a:pPr eaLnBrk="1" hangingPunct="1">
              <a:buClr>
                <a:srgbClr val="595959"/>
              </a:buClr>
              <a:buSzPct val="25000"/>
              <a:buFont typeface="Proxima Nova" charset="0"/>
              <a:buNone/>
              <a:defRPr/>
            </a:pPr>
            <a:r>
              <a:rPr lang="en-US" altLang="en-US" dirty="0" smtClean="0">
                <a:solidFill>
                  <a:srgbClr val="595959"/>
                </a:solidFill>
                <a:latin typeface="Proxima Nova" charset="0"/>
                <a:sym typeface="Proxima Nova" charset="0"/>
              </a:rPr>
              <a:t> </a:t>
            </a:r>
          </a:p>
        </p:txBody>
      </p:sp>
      <p:sp>
        <p:nvSpPr>
          <p:cNvPr id="31751" name="Shape 260"/>
          <p:cNvSpPr txBox="1">
            <a:spLocks noChangeArrowheads="1"/>
          </p:cNvSpPr>
          <p:nvPr/>
        </p:nvSpPr>
        <p:spPr bwMode="auto">
          <a:xfrm>
            <a:off x="457200" y="2346325"/>
            <a:ext cx="69786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lnSpc>
                <a:spcPct val="121000"/>
              </a:lnSpc>
              <a:buClr>
                <a:srgbClr val="FFFFFF"/>
              </a:buClr>
              <a:buSzPct val="25000"/>
              <a:buFont typeface="PT Sans" charset="0"/>
              <a:buNone/>
            </a:pPr>
            <a:r>
              <a:rPr lang="en-US" altLang="en-US" sz="2800">
                <a:solidFill>
                  <a:schemeClr val="bg1"/>
                </a:solidFill>
              </a:rPr>
              <a:t>gastrointestinal illness, diseases from toxins in swimming areas and drinking water</a:t>
            </a:r>
            <a:endParaRPr lang="en-US" altLang="en-US" sz="2800">
              <a:solidFill>
                <a:schemeClr val="bg1"/>
              </a:solidFill>
              <a:sym typeface="PT Sans" charset="0"/>
            </a:endParaRPr>
          </a:p>
        </p:txBody>
      </p:sp>
      <p:sp>
        <p:nvSpPr>
          <p:cNvPr id="31752" name="Shape 261"/>
          <p:cNvSpPr txBox="1">
            <a:spLocks noChangeArrowheads="1"/>
          </p:cNvSpPr>
          <p:nvPr/>
        </p:nvSpPr>
        <p:spPr bwMode="auto">
          <a:xfrm>
            <a:off x="466725" y="657225"/>
            <a:ext cx="5121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7000"/>
              </a:lnSpc>
              <a:buClr>
                <a:srgbClr val="366D6F"/>
              </a:buClr>
              <a:buSzPct val="25000"/>
              <a:buFont typeface="PT Sans" charset="0"/>
              <a:buNone/>
            </a:pPr>
            <a:r>
              <a:rPr lang="en-US" altLang="en-US" b="1">
                <a:solidFill>
                  <a:srgbClr val="366D6F"/>
                </a:solidFill>
                <a:sym typeface="PT Sans" charset="0"/>
              </a:rPr>
              <a:t>SPREADING DISEASE</a:t>
            </a:r>
            <a:r>
              <a:rPr lang="en-US" altLang="en-US" sz="1600" b="1">
                <a:solidFill>
                  <a:srgbClr val="595959"/>
                </a:solidFill>
                <a:sym typeface="PT Sans" charset="0"/>
              </a:rPr>
              <a:t/>
            </a:r>
            <a:br>
              <a:rPr lang="en-US" altLang="en-US" sz="1600" b="1">
                <a:solidFill>
                  <a:srgbClr val="595959"/>
                </a:solidFill>
                <a:sym typeface="PT Sans" charset="0"/>
              </a:rPr>
            </a:br>
            <a:r>
              <a:rPr lang="en-US" altLang="en-US" sz="3200" b="1">
                <a:solidFill>
                  <a:srgbClr val="595959"/>
                </a:solidFill>
                <a:sym typeface="PT Sans" charset="0"/>
              </a:rPr>
              <a:t>CONTAMINATED WATER</a:t>
            </a:r>
          </a:p>
        </p:txBody>
      </p:sp>
      <p:sp>
        <p:nvSpPr>
          <p:cNvPr id="31753" name="Shape 262"/>
          <p:cNvSpPr txBox="1">
            <a:spLocks noChangeArrowheads="1"/>
          </p:cNvSpPr>
          <p:nvPr/>
        </p:nvSpPr>
        <p:spPr bwMode="auto">
          <a:xfrm rot="2700000">
            <a:off x="3183731" y="3432969"/>
            <a:ext cx="238125" cy="236538"/>
          </a:xfrm>
          <a:prstGeom prst="rect">
            <a:avLst/>
          </a:prstGeom>
          <a:solidFill>
            <a:srgbClr val="356D6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1754" name="Shape 263"/>
          <p:cNvSpPr txBox="1">
            <a:spLocks noChangeArrowheads="1"/>
          </p:cNvSpPr>
          <p:nvPr/>
        </p:nvSpPr>
        <p:spPr bwMode="auto">
          <a:xfrm>
            <a:off x="558800" y="415925"/>
            <a:ext cx="974725" cy="90488"/>
          </a:xfrm>
          <a:prstGeom prst="rect">
            <a:avLst/>
          </a:prstGeom>
          <a:solidFill>
            <a:srgbClr val="356D6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Shape 268" title="Image"/>
          <p:cNvPicPr preferRelativeResize="0">
            <a:picLocks noChangeAspect="1" noChangeArrowheads="1"/>
          </p:cNvPicPr>
          <p:nvPr/>
        </p:nvPicPr>
        <p:blipFill>
          <a:blip r:embed="rId3"/>
          <a:srcRect/>
          <a:stretch>
            <a:fillRect/>
          </a:stretch>
        </p:blipFill>
        <p:spPr bwMode="auto">
          <a:xfrm>
            <a:off x="6140450" y="0"/>
            <a:ext cx="3003550" cy="5143500"/>
          </a:xfrm>
          <a:prstGeom prst="rect">
            <a:avLst/>
          </a:prstGeom>
          <a:noFill/>
          <a:ln>
            <a:noFill/>
          </a:ln>
          <a:extLst>
            <a:ext uri="{909E8E84-426E-40dd-AFC4-6F175D3DCCD1}"/>
            <a:ext uri="{91240B29-F687-4f45-9708-019B960494DF}"/>
          </a:extLst>
        </p:spPr>
      </p:pic>
      <p:sp>
        <p:nvSpPr>
          <p:cNvPr id="33795" name="Shape 269"/>
          <p:cNvSpPr txBox="1">
            <a:spLocks noChangeArrowheads="1"/>
          </p:cNvSpPr>
          <p:nvPr/>
        </p:nvSpPr>
        <p:spPr bwMode="auto">
          <a:xfrm>
            <a:off x="0" y="2195513"/>
            <a:ext cx="9144000" cy="1122362"/>
          </a:xfrm>
          <a:prstGeom prst="rect">
            <a:avLst/>
          </a:prstGeom>
          <a:solidFill>
            <a:srgbClr val="366D6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3796" name="Shape 270"/>
          <p:cNvSpPr txBox="1">
            <a:spLocks noChangeArrowheads="1"/>
          </p:cNvSpPr>
          <p:nvPr/>
        </p:nvSpPr>
        <p:spPr bwMode="auto">
          <a:xfrm>
            <a:off x="420688" y="1382713"/>
            <a:ext cx="60086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Clr>
                <a:srgbClr val="595959"/>
              </a:buClr>
              <a:buSzPct val="25000"/>
              <a:buFont typeface="PT Sans" charset="0"/>
              <a:buNone/>
            </a:pPr>
            <a:r>
              <a:rPr lang="en-US" altLang="en-US" b="1">
                <a:solidFill>
                  <a:srgbClr val="595959"/>
                </a:solidFill>
                <a:sym typeface="PT Sans" charset="0"/>
              </a:rPr>
              <a:t>Increasing temperatures, humidity, and extreme weather </a:t>
            </a:r>
            <a:br>
              <a:rPr lang="en-US" altLang="en-US" b="1">
                <a:solidFill>
                  <a:srgbClr val="595959"/>
                </a:solidFill>
                <a:sym typeface="PT Sans" charset="0"/>
              </a:rPr>
            </a:br>
            <a:r>
              <a:rPr lang="en-US" altLang="en-US" b="1">
                <a:solidFill>
                  <a:srgbClr val="595959"/>
                </a:solidFill>
                <a:sym typeface="PT Sans" charset="0"/>
              </a:rPr>
              <a:t>events </a:t>
            </a:r>
            <a:r>
              <a:rPr lang="en-US" altLang="en-US">
                <a:solidFill>
                  <a:srgbClr val="595959"/>
                </a:solidFill>
                <a:sym typeface="PT Sans" charset="0"/>
              </a:rPr>
              <a:t>help spread: </a:t>
            </a:r>
          </a:p>
          <a:p>
            <a:pPr eaLnBrk="1" hangingPunct="1"/>
            <a:endParaRPr lang="en-US" altLang="en-US">
              <a:solidFill>
                <a:srgbClr val="595959"/>
              </a:solidFill>
              <a:latin typeface="PT Sans" charset="0"/>
              <a:sym typeface="PT Sans" charset="0"/>
            </a:endParaRPr>
          </a:p>
        </p:txBody>
      </p:sp>
      <p:sp>
        <p:nvSpPr>
          <p:cNvPr id="45060" name="Shape 271"/>
          <p:cNvSpPr txBox="1">
            <a:spLocks noChangeArrowheads="1"/>
          </p:cNvSpPr>
          <p:nvPr/>
        </p:nvSpPr>
        <p:spPr bwMode="auto">
          <a:xfrm>
            <a:off x="420688" y="3741738"/>
            <a:ext cx="6151562" cy="738187"/>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b="1" dirty="0" smtClean="0">
                <a:solidFill>
                  <a:srgbClr val="595959"/>
                </a:solidFill>
                <a:latin typeface="+mn-lt"/>
                <a:sym typeface="PT Sans" charset="-52"/>
              </a:rPr>
              <a:t>More Vulnerable: </a:t>
            </a:r>
            <a:r>
              <a:rPr lang="en-US" altLang="en-US" dirty="0" smtClean="0">
                <a:solidFill>
                  <a:srgbClr val="595959"/>
                </a:solidFill>
                <a:latin typeface="+mn-lt"/>
                <a:sym typeface="PT Sans" charset="-52"/>
              </a:rPr>
              <a:t>Infants, young children, the elderly, the poor, agricultural workers, and people with weakened immune systems</a:t>
            </a:r>
          </a:p>
          <a:p>
            <a:pPr eaLnBrk="1" hangingPunct="1">
              <a:buClr>
                <a:srgbClr val="595959"/>
              </a:buClr>
              <a:buSzPct val="25000"/>
              <a:buFont typeface="Proxima Nova" charset="0"/>
              <a:buNone/>
              <a:defRPr/>
            </a:pPr>
            <a:r>
              <a:rPr lang="en-US" altLang="en-US" dirty="0" smtClean="0">
                <a:solidFill>
                  <a:srgbClr val="595959"/>
                </a:solidFill>
                <a:latin typeface="Proxima Nova" charset="0"/>
                <a:sym typeface="Proxima Nova" charset="0"/>
              </a:rPr>
              <a:t> </a:t>
            </a:r>
          </a:p>
        </p:txBody>
      </p:sp>
      <p:sp>
        <p:nvSpPr>
          <p:cNvPr id="45061" name="Shape 272"/>
          <p:cNvSpPr txBox="1">
            <a:spLocks noChangeArrowheads="1"/>
          </p:cNvSpPr>
          <p:nvPr/>
        </p:nvSpPr>
        <p:spPr bwMode="auto">
          <a:xfrm>
            <a:off x="619125" y="2411413"/>
            <a:ext cx="7935913" cy="836612"/>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FFFFFF"/>
              </a:buClr>
              <a:buSzPct val="25000"/>
              <a:buFont typeface="PT Sans" charset="-52"/>
              <a:buNone/>
              <a:defRPr/>
            </a:pPr>
            <a:r>
              <a:rPr lang="en-US" altLang="en-US" sz="3200" dirty="0">
                <a:solidFill>
                  <a:srgbClr val="FFFFFF"/>
                </a:solidFill>
                <a:latin typeface="+mn-lt"/>
                <a:sym typeface="PT Sans" charset="-52"/>
              </a:rPr>
              <a:t>i</a:t>
            </a:r>
            <a:r>
              <a:rPr lang="en-US" altLang="en-US" sz="3200" dirty="0" smtClean="0">
                <a:solidFill>
                  <a:srgbClr val="FFFFFF"/>
                </a:solidFill>
                <a:latin typeface="+mn-lt"/>
                <a:sym typeface="PT Sans" charset="-52"/>
              </a:rPr>
              <a:t>llnesses from bacteria and toxins in food</a:t>
            </a:r>
          </a:p>
        </p:txBody>
      </p:sp>
      <p:sp>
        <p:nvSpPr>
          <p:cNvPr id="33799" name="Shape 273"/>
          <p:cNvSpPr txBox="1">
            <a:spLocks noChangeArrowheads="1"/>
          </p:cNvSpPr>
          <p:nvPr/>
        </p:nvSpPr>
        <p:spPr bwMode="auto">
          <a:xfrm>
            <a:off x="420688" y="1011238"/>
            <a:ext cx="5072062"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7000"/>
              </a:lnSpc>
              <a:buClr>
                <a:srgbClr val="366D6F"/>
              </a:buClr>
              <a:buSzPct val="25000"/>
              <a:buFont typeface="PT Sans" charset="0"/>
              <a:buNone/>
            </a:pPr>
            <a:r>
              <a:rPr lang="en-US" altLang="en-US" b="1">
                <a:solidFill>
                  <a:srgbClr val="366D6F"/>
                </a:solidFill>
                <a:sym typeface="PT Sans" charset="0"/>
              </a:rPr>
              <a:t>SPREADING DISEASE</a:t>
            </a:r>
            <a:r>
              <a:rPr lang="en-US" altLang="en-US" sz="1600" b="1">
                <a:solidFill>
                  <a:srgbClr val="595959"/>
                </a:solidFill>
                <a:sym typeface="PT Sans" charset="0"/>
              </a:rPr>
              <a:t/>
            </a:r>
            <a:br>
              <a:rPr lang="en-US" altLang="en-US" sz="1600" b="1">
                <a:solidFill>
                  <a:srgbClr val="595959"/>
                </a:solidFill>
                <a:sym typeface="PT Sans" charset="0"/>
              </a:rPr>
            </a:br>
            <a:r>
              <a:rPr lang="en-US" altLang="en-US" sz="2800" b="1">
                <a:solidFill>
                  <a:srgbClr val="595959"/>
                </a:solidFill>
                <a:sym typeface="PT Sans" charset="0"/>
              </a:rPr>
              <a:t>CONTAMINATED FOOD</a:t>
            </a:r>
          </a:p>
        </p:txBody>
      </p:sp>
      <p:sp>
        <p:nvSpPr>
          <p:cNvPr id="33800" name="Shape 274"/>
          <p:cNvSpPr txBox="1">
            <a:spLocks noChangeArrowheads="1"/>
          </p:cNvSpPr>
          <p:nvPr/>
        </p:nvSpPr>
        <p:spPr bwMode="auto">
          <a:xfrm rot="2700000">
            <a:off x="2836069" y="3199607"/>
            <a:ext cx="238125" cy="236537"/>
          </a:xfrm>
          <a:prstGeom prst="rect">
            <a:avLst/>
          </a:prstGeom>
          <a:solidFill>
            <a:srgbClr val="356D6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3801" name="Shape 275"/>
          <p:cNvSpPr txBox="1">
            <a:spLocks noChangeArrowheads="1"/>
          </p:cNvSpPr>
          <p:nvPr/>
        </p:nvSpPr>
        <p:spPr bwMode="auto">
          <a:xfrm>
            <a:off x="519113" y="436563"/>
            <a:ext cx="974725" cy="90487"/>
          </a:xfrm>
          <a:prstGeom prst="rect">
            <a:avLst/>
          </a:prstGeom>
          <a:solidFill>
            <a:srgbClr val="356D6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Shape 280" descr="Photo of dead corn stocks on a sunny day." title="Image"/>
          <p:cNvPicPr preferRelativeResize="0">
            <a:picLocks noChangeAspect="1" noChangeArrowheads="1"/>
          </p:cNvPicPr>
          <p:nvPr/>
        </p:nvPicPr>
        <p:blipFill>
          <a:blip r:embed="rId3"/>
          <a:srcRect/>
          <a:stretch>
            <a:fillRect/>
          </a:stretch>
        </p:blipFill>
        <p:spPr bwMode="auto">
          <a:xfrm>
            <a:off x="6148388" y="0"/>
            <a:ext cx="3008312" cy="5143500"/>
          </a:xfrm>
          <a:prstGeom prst="rect">
            <a:avLst/>
          </a:prstGeom>
          <a:noFill/>
          <a:ln>
            <a:noFill/>
          </a:ln>
          <a:extLst>
            <a:ext uri="{909E8E84-426E-40dd-AFC4-6F175D3DCCD1}"/>
            <a:ext uri="{91240B29-F687-4f45-9708-019B960494DF}"/>
          </a:extLst>
        </p:spPr>
      </p:pic>
      <p:sp>
        <p:nvSpPr>
          <p:cNvPr id="35843" name="Shape 281"/>
          <p:cNvSpPr txBox="1">
            <a:spLocks noChangeArrowheads="1"/>
          </p:cNvSpPr>
          <p:nvPr/>
        </p:nvSpPr>
        <p:spPr bwMode="auto">
          <a:xfrm>
            <a:off x="0" y="2195513"/>
            <a:ext cx="9144000" cy="1122362"/>
          </a:xfrm>
          <a:prstGeom prst="rect">
            <a:avLst/>
          </a:prstGeom>
          <a:solidFill>
            <a:srgbClr val="853D6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5844" name="Shape 282"/>
          <p:cNvSpPr txBox="1">
            <a:spLocks noChangeArrowheads="1"/>
          </p:cNvSpPr>
          <p:nvPr/>
        </p:nvSpPr>
        <p:spPr bwMode="auto">
          <a:xfrm>
            <a:off x="600075" y="2195513"/>
            <a:ext cx="7889875" cy="1122362"/>
          </a:xfrm>
          <a:prstGeom prst="rect">
            <a:avLst/>
          </a:prstGeom>
          <a:solidFill>
            <a:srgbClr val="853D6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5845" name="Shape 283"/>
          <p:cNvSpPr txBox="1">
            <a:spLocks noChangeArrowheads="1"/>
          </p:cNvSpPr>
          <p:nvPr/>
        </p:nvSpPr>
        <p:spPr bwMode="auto">
          <a:xfrm rot="2700000">
            <a:off x="2891631" y="3199607"/>
            <a:ext cx="238125" cy="236538"/>
          </a:xfrm>
          <a:prstGeom prst="rect">
            <a:avLst/>
          </a:prstGeom>
          <a:solidFill>
            <a:srgbClr val="853D6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5846" name="Shape 284"/>
          <p:cNvSpPr txBox="1">
            <a:spLocks noChangeArrowheads="1"/>
          </p:cNvSpPr>
          <p:nvPr/>
        </p:nvSpPr>
        <p:spPr bwMode="auto">
          <a:xfrm>
            <a:off x="414338" y="1412875"/>
            <a:ext cx="53467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Clr>
                <a:srgbClr val="595959"/>
              </a:buClr>
              <a:buSzPct val="25000"/>
              <a:buFont typeface="PT Sans" charset="0"/>
              <a:buNone/>
            </a:pPr>
            <a:r>
              <a:rPr lang="en-US" altLang="en-US" b="1">
                <a:solidFill>
                  <a:srgbClr val="595959"/>
                </a:solidFill>
                <a:sym typeface="PT Sans" charset="0"/>
              </a:rPr>
              <a:t>Increasing temperatures, humidity, and extreme weather events </a:t>
            </a:r>
            <a:r>
              <a:rPr lang="en-US" altLang="en-US">
                <a:solidFill>
                  <a:srgbClr val="595959"/>
                </a:solidFill>
                <a:sym typeface="PT Sans" charset="0"/>
              </a:rPr>
              <a:t>can lead to:</a:t>
            </a:r>
          </a:p>
          <a:p>
            <a:pPr eaLnBrk="1" hangingPunct="1"/>
            <a:endParaRPr lang="en-US" altLang="en-US">
              <a:solidFill>
                <a:srgbClr val="595959"/>
              </a:solidFill>
              <a:latin typeface="PT Sans" charset="0"/>
              <a:sym typeface="PT Sans" charset="0"/>
            </a:endParaRPr>
          </a:p>
        </p:txBody>
      </p:sp>
      <p:sp>
        <p:nvSpPr>
          <p:cNvPr id="47110" name="Shape 285"/>
          <p:cNvSpPr txBox="1">
            <a:spLocks noChangeArrowheads="1"/>
          </p:cNvSpPr>
          <p:nvPr/>
        </p:nvSpPr>
        <p:spPr bwMode="auto">
          <a:xfrm>
            <a:off x="412750" y="3721100"/>
            <a:ext cx="5195888" cy="738188"/>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b="1" dirty="0" smtClean="0">
                <a:solidFill>
                  <a:srgbClr val="595959"/>
                </a:solidFill>
                <a:latin typeface="+mn-lt"/>
                <a:sym typeface="PT Sans" charset="-52"/>
              </a:rPr>
              <a:t>More Vulnerable: </a:t>
            </a:r>
            <a:r>
              <a:rPr lang="en-US" altLang="en-US" dirty="0" smtClean="0">
                <a:solidFill>
                  <a:srgbClr val="595959"/>
                </a:solidFill>
                <a:latin typeface="+mn-lt"/>
                <a:sym typeface="PT Sans" charset="-52"/>
              </a:rPr>
              <a:t>Infants, young children, pregnant women, older adults, and poor communities</a:t>
            </a:r>
          </a:p>
          <a:p>
            <a:pPr eaLnBrk="1" hangingPunct="1">
              <a:buClr>
                <a:srgbClr val="595959"/>
              </a:buClr>
              <a:buSzPct val="25000"/>
              <a:buFont typeface="Proxima Nova" charset="0"/>
              <a:buNone/>
              <a:defRPr/>
            </a:pPr>
            <a:r>
              <a:rPr lang="en-US" altLang="en-US" dirty="0" smtClean="0">
                <a:solidFill>
                  <a:srgbClr val="595959"/>
                </a:solidFill>
                <a:latin typeface="Proxima Nova" charset="0"/>
                <a:sym typeface="Proxima Nova" charset="0"/>
              </a:rPr>
              <a:t> </a:t>
            </a:r>
          </a:p>
        </p:txBody>
      </p:sp>
      <p:sp>
        <p:nvSpPr>
          <p:cNvPr id="47111" name="Shape 286"/>
          <p:cNvSpPr txBox="1">
            <a:spLocks noChangeArrowheads="1"/>
          </p:cNvSpPr>
          <p:nvPr/>
        </p:nvSpPr>
        <p:spPr bwMode="auto">
          <a:xfrm>
            <a:off x="412750" y="2195513"/>
            <a:ext cx="8143875" cy="971550"/>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lnSpc>
                <a:spcPct val="121000"/>
              </a:lnSpc>
              <a:buClr>
                <a:srgbClr val="FFFFFF"/>
              </a:buClr>
              <a:buSzPct val="25000"/>
              <a:buFont typeface="PT Sans" charset="-52"/>
              <a:buNone/>
              <a:defRPr/>
            </a:pPr>
            <a:r>
              <a:rPr lang="en-US" altLang="en-US" sz="3200" dirty="0">
                <a:solidFill>
                  <a:srgbClr val="FFFFFF"/>
                </a:solidFill>
                <a:latin typeface="+mn-lt"/>
                <a:sym typeface="PT Sans" charset="-52"/>
              </a:rPr>
              <a:t>u</a:t>
            </a:r>
            <a:r>
              <a:rPr lang="en-US" altLang="en-US" sz="3200" dirty="0" smtClean="0">
                <a:solidFill>
                  <a:srgbClr val="FFFFFF"/>
                </a:solidFill>
                <a:latin typeface="+mn-lt"/>
                <a:sym typeface="PT Sans" charset="-52"/>
              </a:rPr>
              <a:t>ndernutrition, vitamin deficiencies </a:t>
            </a:r>
          </a:p>
        </p:txBody>
      </p:sp>
      <p:sp>
        <p:nvSpPr>
          <p:cNvPr id="35849" name="Shape 287"/>
          <p:cNvSpPr txBox="1">
            <a:spLocks noChangeArrowheads="1"/>
          </p:cNvSpPr>
          <p:nvPr/>
        </p:nvSpPr>
        <p:spPr bwMode="auto">
          <a:xfrm>
            <a:off x="412750" y="941388"/>
            <a:ext cx="588327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7000"/>
              </a:lnSpc>
              <a:buClr>
                <a:srgbClr val="853D6F"/>
              </a:buClr>
              <a:buSzPct val="25000"/>
              <a:buFont typeface="PT Sans" charset="0"/>
              <a:buNone/>
            </a:pPr>
            <a:r>
              <a:rPr lang="en-US" altLang="en-US" b="1">
                <a:solidFill>
                  <a:srgbClr val="853D6F"/>
                </a:solidFill>
                <a:sym typeface="PT Sans" charset="0"/>
              </a:rPr>
              <a:t>DESTROYING AND DISRUPTING FOOD SUPPLIES</a:t>
            </a:r>
            <a:r>
              <a:rPr lang="en-US" altLang="en-US" sz="1600" b="1">
                <a:solidFill>
                  <a:srgbClr val="595959"/>
                </a:solidFill>
                <a:sym typeface="PT Sans" charset="0"/>
              </a:rPr>
              <a:t/>
            </a:r>
            <a:br>
              <a:rPr lang="en-US" altLang="en-US" sz="1600" b="1">
                <a:solidFill>
                  <a:srgbClr val="595959"/>
                </a:solidFill>
                <a:sym typeface="PT Sans" charset="0"/>
              </a:rPr>
            </a:br>
            <a:r>
              <a:rPr lang="en-US" altLang="en-US" sz="2800" b="1">
                <a:solidFill>
                  <a:srgbClr val="595959"/>
                </a:solidFill>
                <a:sym typeface="PT Sans" charset="0"/>
              </a:rPr>
              <a:t>HUNGER AND UNDERNUTRITION</a:t>
            </a:r>
          </a:p>
        </p:txBody>
      </p:sp>
      <p:sp>
        <p:nvSpPr>
          <p:cNvPr id="35850" name="Shape 288"/>
          <p:cNvSpPr txBox="1">
            <a:spLocks noChangeArrowheads="1"/>
          </p:cNvSpPr>
          <p:nvPr/>
        </p:nvSpPr>
        <p:spPr bwMode="auto">
          <a:xfrm>
            <a:off x="519113" y="436563"/>
            <a:ext cx="974725" cy="90487"/>
          </a:xfrm>
          <a:prstGeom prst="rect">
            <a:avLst/>
          </a:prstGeom>
          <a:solidFill>
            <a:srgbClr val="853D6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hape 293"/>
          <p:cNvSpPr txBox="1">
            <a:spLocks noChangeArrowheads="1"/>
          </p:cNvSpPr>
          <p:nvPr/>
        </p:nvSpPr>
        <p:spPr bwMode="auto">
          <a:xfrm>
            <a:off x="0" y="2106613"/>
            <a:ext cx="9144000" cy="1122362"/>
          </a:xfrm>
          <a:prstGeom prst="rect">
            <a:avLst/>
          </a:prstGeom>
          <a:solidFill>
            <a:srgbClr val="2F407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7891" name="Shape 294"/>
          <p:cNvSpPr txBox="1">
            <a:spLocks noChangeArrowheads="1"/>
          </p:cNvSpPr>
          <p:nvPr/>
        </p:nvSpPr>
        <p:spPr bwMode="auto">
          <a:xfrm>
            <a:off x="342900" y="1419225"/>
            <a:ext cx="51133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Clr>
                <a:srgbClr val="595959"/>
              </a:buClr>
              <a:buSzPct val="25000"/>
              <a:buFont typeface="PT Sans" charset="0"/>
              <a:buNone/>
            </a:pPr>
            <a:r>
              <a:rPr lang="en-US" altLang="en-US" b="1">
                <a:solidFill>
                  <a:srgbClr val="595959"/>
                </a:solidFill>
                <a:sym typeface="PT Sans" charset="0"/>
              </a:rPr>
              <a:t>Increased frequency and severity of extreme weather events </a:t>
            </a:r>
            <a:r>
              <a:rPr lang="en-US" altLang="en-US">
                <a:solidFill>
                  <a:srgbClr val="595959"/>
                </a:solidFill>
                <a:sym typeface="PT Sans" charset="0"/>
              </a:rPr>
              <a:t>can lead to:</a:t>
            </a:r>
            <a:br>
              <a:rPr lang="en-US" altLang="en-US">
                <a:solidFill>
                  <a:srgbClr val="595959"/>
                </a:solidFill>
                <a:sym typeface="PT Sans" charset="0"/>
              </a:rPr>
            </a:br>
            <a:endParaRPr lang="en-US" altLang="en-US">
              <a:solidFill>
                <a:srgbClr val="595959"/>
              </a:solidFill>
              <a:sym typeface="PT Sans" charset="0"/>
            </a:endParaRPr>
          </a:p>
          <a:p>
            <a:pPr eaLnBrk="1" hangingPunct="1"/>
            <a:endParaRPr lang="en-US" altLang="en-US">
              <a:solidFill>
                <a:srgbClr val="595959"/>
              </a:solidFill>
              <a:latin typeface="PT Sans" charset="0"/>
              <a:sym typeface="PT Sans" charset="0"/>
            </a:endParaRPr>
          </a:p>
        </p:txBody>
      </p:sp>
      <p:sp>
        <p:nvSpPr>
          <p:cNvPr id="49155" name="Shape 295"/>
          <p:cNvSpPr txBox="1">
            <a:spLocks noChangeArrowheads="1"/>
          </p:cNvSpPr>
          <p:nvPr/>
        </p:nvSpPr>
        <p:spPr bwMode="auto">
          <a:xfrm>
            <a:off x="342900" y="3794125"/>
            <a:ext cx="5546725" cy="738188"/>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b="1" dirty="0" smtClean="0">
                <a:solidFill>
                  <a:srgbClr val="595959"/>
                </a:solidFill>
                <a:latin typeface="+mn-lt"/>
                <a:sym typeface="PT Sans" charset="-52"/>
              </a:rPr>
              <a:t>More Vulnerable: </a:t>
            </a:r>
            <a:r>
              <a:rPr lang="en-US" altLang="en-US" dirty="0" smtClean="0">
                <a:solidFill>
                  <a:srgbClr val="595959"/>
                </a:solidFill>
                <a:latin typeface="+mn-lt"/>
                <a:sym typeface="PT Sans" charset="-52"/>
              </a:rPr>
              <a:t>Children, older adults, pregnant and postpartum women, people with mental illnesses, the poor, homeless people, first responders, and people who rely on the environment for their livelihood</a:t>
            </a:r>
            <a:r>
              <a:rPr lang="en-US" altLang="en-US" dirty="0" smtClean="0">
                <a:solidFill>
                  <a:srgbClr val="595959"/>
                </a:solidFill>
                <a:latin typeface="+mn-lt"/>
                <a:sym typeface="Proxima Nova" charset="0"/>
              </a:rPr>
              <a:t> </a:t>
            </a:r>
          </a:p>
        </p:txBody>
      </p:sp>
      <p:sp>
        <p:nvSpPr>
          <p:cNvPr id="49156" name="Shape 296"/>
          <p:cNvSpPr txBox="1">
            <a:spLocks noChangeArrowheads="1"/>
          </p:cNvSpPr>
          <p:nvPr/>
        </p:nvSpPr>
        <p:spPr bwMode="auto">
          <a:xfrm>
            <a:off x="342900" y="2011363"/>
            <a:ext cx="6445250" cy="1119187"/>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lnSpc>
                <a:spcPct val="106000"/>
              </a:lnSpc>
              <a:buClr>
                <a:srgbClr val="FFFFFF"/>
              </a:buClr>
              <a:buSzPct val="25000"/>
              <a:buFont typeface="PT Sans" charset="-52"/>
              <a:buNone/>
              <a:defRPr/>
            </a:pPr>
            <a:r>
              <a:rPr lang="en-US" altLang="en-US" sz="3200" dirty="0" smtClean="0">
                <a:solidFill>
                  <a:srgbClr val="FFFFFF"/>
                </a:solidFill>
                <a:latin typeface="+mn-lt"/>
                <a:sym typeface="PT Sans" charset="-52"/>
              </a:rPr>
              <a:t>stress, depression, anxiety, PTSD, </a:t>
            </a:r>
            <a:br>
              <a:rPr lang="en-US" altLang="en-US" sz="3200" dirty="0" smtClean="0">
                <a:solidFill>
                  <a:srgbClr val="FFFFFF"/>
                </a:solidFill>
                <a:latin typeface="+mn-lt"/>
                <a:sym typeface="PT Sans" charset="-52"/>
              </a:rPr>
            </a:br>
            <a:r>
              <a:rPr lang="en-US" altLang="en-US" sz="3200" dirty="0" smtClean="0">
                <a:solidFill>
                  <a:srgbClr val="FFFFFF"/>
                </a:solidFill>
                <a:latin typeface="+mn-lt"/>
                <a:sym typeface="PT Sans" charset="-52"/>
              </a:rPr>
              <a:t>and suicidal thoughts </a:t>
            </a:r>
          </a:p>
        </p:txBody>
      </p:sp>
      <p:sp>
        <p:nvSpPr>
          <p:cNvPr id="37894" name="Shape 297"/>
          <p:cNvSpPr txBox="1">
            <a:spLocks noChangeArrowheads="1"/>
          </p:cNvSpPr>
          <p:nvPr/>
        </p:nvSpPr>
        <p:spPr bwMode="auto">
          <a:xfrm>
            <a:off x="342900" y="942975"/>
            <a:ext cx="56388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7000"/>
              </a:lnSpc>
              <a:buClr>
                <a:srgbClr val="2F4072"/>
              </a:buClr>
              <a:buSzPct val="25000"/>
              <a:buFont typeface="PT Sans" charset="0"/>
              <a:buNone/>
            </a:pPr>
            <a:r>
              <a:rPr lang="en-US" altLang="en-US" b="1">
                <a:solidFill>
                  <a:srgbClr val="2F4072"/>
                </a:solidFill>
                <a:sym typeface="PT Sans" charset="0"/>
              </a:rPr>
              <a:t>DISRUPTING WELL-BEING</a:t>
            </a:r>
            <a:r>
              <a:rPr lang="en-US" altLang="en-US" sz="1600" b="1">
                <a:solidFill>
                  <a:srgbClr val="595959"/>
                </a:solidFill>
                <a:sym typeface="PT Sans" charset="0"/>
              </a:rPr>
              <a:t/>
            </a:r>
            <a:br>
              <a:rPr lang="en-US" altLang="en-US" sz="1600" b="1">
                <a:solidFill>
                  <a:srgbClr val="595959"/>
                </a:solidFill>
                <a:sym typeface="PT Sans" charset="0"/>
              </a:rPr>
            </a:br>
            <a:r>
              <a:rPr lang="en-US" altLang="en-US" sz="2800" b="1">
                <a:solidFill>
                  <a:srgbClr val="595959"/>
                </a:solidFill>
                <a:sym typeface="PT Sans" charset="0"/>
              </a:rPr>
              <a:t>MENTAL HEALTH PROBLEMS</a:t>
            </a:r>
          </a:p>
        </p:txBody>
      </p:sp>
      <p:sp>
        <p:nvSpPr>
          <p:cNvPr id="37895" name="Shape 298"/>
          <p:cNvSpPr txBox="1">
            <a:spLocks noChangeArrowheads="1"/>
          </p:cNvSpPr>
          <p:nvPr/>
        </p:nvSpPr>
        <p:spPr bwMode="auto">
          <a:xfrm rot="2700000">
            <a:off x="2377281" y="3093244"/>
            <a:ext cx="238125" cy="236538"/>
          </a:xfrm>
          <a:prstGeom prst="rect">
            <a:avLst/>
          </a:prstGeom>
          <a:solidFill>
            <a:srgbClr val="2F407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7896" name="Shape 299"/>
          <p:cNvSpPr txBox="1">
            <a:spLocks noChangeArrowheads="1"/>
          </p:cNvSpPr>
          <p:nvPr/>
        </p:nvSpPr>
        <p:spPr bwMode="auto">
          <a:xfrm>
            <a:off x="439738" y="436563"/>
            <a:ext cx="974725" cy="90487"/>
          </a:xfrm>
          <a:prstGeom prst="rect">
            <a:avLst/>
          </a:prstGeom>
          <a:solidFill>
            <a:srgbClr val="2F407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37897" name="Shape 300" descr="Photo of distressed firefighter with soot on his face at a fireground." title="Image"/>
          <p:cNvPicPr preferRelativeResize="0">
            <a:picLocks noChangeAspect="1" noChangeArrowheads="1"/>
          </p:cNvPicPr>
          <p:nvPr/>
        </p:nvPicPr>
        <p:blipFill>
          <a:blip r:embed="rId3"/>
          <a:srcRect r="16895"/>
          <a:stretch>
            <a:fillRect/>
          </a:stretch>
        </p:blipFill>
        <p:spPr bwMode="auto">
          <a:xfrm>
            <a:off x="6637338" y="0"/>
            <a:ext cx="2497137" cy="5143500"/>
          </a:xfrm>
          <a:prstGeom prst="rect">
            <a:avLst/>
          </a:prstGeom>
          <a:noFill/>
          <a:ln>
            <a:noFill/>
          </a:ln>
          <a:extLst>
            <a:ext uri="{909E8E84-426E-40dd-AFC4-6F175D3DCCD1}"/>
            <a:ext uri="{91240B29-F687-4f45-9708-019B960494DF}"/>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DFE9FB"/>
            </a:gs>
            <a:gs pos="100000">
              <a:srgbClr val="6E9BE7"/>
            </a:gs>
          </a:gsLst>
          <a:lin ang="5400000"/>
        </a:gradFill>
        <a:effectLst/>
      </p:bgPr>
    </p:bg>
    <p:spTree>
      <p:nvGrpSpPr>
        <p:cNvPr id="1" name=""/>
        <p:cNvGrpSpPr/>
        <p:nvPr/>
      </p:nvGrpSpPr>
      <p:grpSpPr>
        <a:xfrm>
          <a:off x="0" y="0"/>
          <a:ext cx="0" cy="0"/>
          <a:chOff x="0" y="0"/>
          <a:chExt cx="0" cy="0"/>
        </a:xfrm>
      </p:grpSpPr>
      <p:sp>
        <p:nvSpPr>
          <p:cNvPr id="51202" name="Shape 305"/>
          <p:cNvSpPr txBox="1">
            <a:spLocks noGrp="1"/>
          </p:cNvSpPr>
          <p:nvPr>
            <p:ph type="title"/>
          </p:nvPr>
        </p:nvSpPr>
        <p:spPr>
          <a:xfrm>
            <a:off x="0" y="2994025"/>
            <a:ext cx="9144000" cy="1020763"/>
          </a:xfrm>
        </p:spPr>
        <p:txBody>
          <a:bodyPr/>
          <a:lstStyle/>
          <a:p>
            <a:pPr algn="ctr" eaLnBrk="1" hangingPunct="1">
              <a:lnSpc>
                <a:spcPct val="106000"/>
              </a:lnSpc>
              <a:spcBef>
                <a:spcPct val="0"/>
              </a:spcBef>
              <a:spcAft>
                <a:spcPct val="0"/>
              </a:spcAft>
              <a:buClr>
                <a:srgbClr val="FFFFFF"/>
              </a:buClr>
              <a:buSzPct val="25000"/>
              <a:buFont typeface="Open Sans" charset="0"/>
              <a:buNone/>
              <a:defRPr/>
            </a:pPr>
            <a:r>
              <a:rPr lang="en-US" altLang="en-US" sz="1800" b="0" dirty="0">
                <a:solidFill>
                  <a:srgbClr val="595959"/>
                </a:solidFill>
                <a:latin typeface="+mn-lt"/>
                <a:ea typeface="ＭＳ Ｐゴシック" charset="-128"/>
                <a:cs typeface="Arial" charset="0"/>
                <a:sym typeface="PT Sans" charset="-52"/>
              </a:rPr>
              <a:t>PUBLIC HEALTH HARMS OF CLIMATE CHANGE</a:t>
            </a:r>
          </a:p>
        </p:txBody>
      </p:sp>
      <p:sp>
        <p:nvSpPr>
          <p:cNvPr id="51203" name="Shape 306"/>
          <p:cNvSpPr txBox="1">
            <a:spLocks noGrp="1"/>
          </p:cNvSpPr>
          <p:nvPr>
            <p:ph type="body" idx="1"/>
          </p:nvPr>
        </p:nvSpPr>
        <p:spPr>
          <a:xfrm>
            <a:off x="0" y="1604963"/>
            <a:ext cx="9144000" cy="1123950"/>
          </a:xfrm>
        </p:spPr>
        <p:txBody>
          <a:bodyPr/>
          <a:lstStyle/>
          <a:p>
            <a:pPr algn="ctr" eaLnBrk="1" hangingPunct="1">
              <a:spcBef>
                <a:spcPct val="0"/>
              </a:spcBef>
              <a:spcAft>
                <a:spcPct val="0"/>
              </a:spcAft>
              <a:buClr>
                <a:srgbClr val="595959"/>
              </a:buClr>
              <a:buSzPct val="25000"/>
              <a:buFontTx/>
              <a:buNone/>
              <a:defRPr/>
            </a:pPr>
            <a:r>
              <a:rPr lang="en-US" altLang="en-US" sz="4500" b="1" dirty="0">
                <a:solidFill>
                  <a:srgbClr val="595959"/>
                </a:solidFill>
                <a:latin typeface="+mn-lt"/>
                <a:ea typeface="ＭＳ Ｐゴシック" charset="-128"/>
                <a:cs typeface="Arial" charset="0"/>
                <a:sym typeface="PT Sans" charset="-52"/>
              </a:rPr>
              <a:t>What Communities Can Do</a:t>
            </a:r>
          </a:p>
        </p:txBody>
      </p:sp>
      <p:cxnSp>
        <p:nvCxnSpPr>
          <p:cNvPr id="39940" name="Shape 307"/>
          <p:cNvCxnSpPr>
            <a:cxnSpLocks noChangeShapeType="1"/>
          </p:cNvCxnSpPr>
          <p:nvPr/>
        </p:nvCxnSpPr>
        <p:spPr bwMode="auto">
          <a:xfrm>
            <a:off x="649288" y="519113"/>
            <a:ext cx="3251200" cy="0"/>
          </a:xfrm>
          <a:prstGeom prst="straightConnector1">
            <a:avLst/>
          </a:prstGeom>
          <a:noFill/>
          <a:ln w="9525">
            <a:solidFill>
              <a:schemeClr val="bg1"/>
            </a:solidFill>
            <a:miter lim="800000"/>
            <a:headEnd/>
            <a:tailEnd/>
          </a:ln>
          <a:extLst>
            <a:ext uri="{909E8E84-426E-40DD-AFC4-6F175D3DCCD1}">
              <a14:hiddenFill xmlns:a14="http://schemas.microsoft.com/office/drawing/2010/main">
                <a:noFill/>
              </a14:hiddenFill>
            </a:ext>
          </a:extLst>
        </p:spPr>
      </p:cxnSp>
      <p:cxnSp>
        <p:nvCxnSpPr>
          <p:cNvPr id="39941" name="Shape 308"/>
          <p:cNvCxnSpPr>
            <a:cxnSpLocks noChangeShapeType="1"/>
          </p:cNvCxnSpPr>
          <p:nvPr/>
        </p:nvCxnSpPr>
        <p:spPr bwMode="auto">
          <a:xfrm>
            <a:off x="4797425" y="519113"/>
            <a:ext cx="3668713" cy="0"/>
          </a:xfrm>
          <a:prstGeom prst="straightConnector1">
            <a:avLst/>
          </a:prstGeom>
          <a:noFill/>
          <a:ln w="9525">
            <a:solidFill>
              <a:schemeClr val="bg1"/>
            </a:solidFill>
            <a:miter lim="800000"/>
            <a:headEnd/>
            <a:tailEnd/>
          </a:ln>
          <a:extLst>
            <a:ext uri="{909E8E84-426E-40DD-AFC4-6F175D3DCCD1}">
              <a14:hiddenFill xmlns:a14="http://schemas.microsoft.com/office/drawing/2010/main">
                <a:noFill/>
              </a14:hiddenFill>
            </a:ext>
          </a:extLst>
        </p:spPr>
      </p:cxnSp>
      <p:pic>
        <p:nvPicPr>
          <p:cNvPr id="39942" name="Shape 30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014788"/>
            <a:ext cx="84963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Shape 31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913" y="119063"/>
            <a:ext cx="79851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944" name="Shape 311"/>
          <p:cNvCxnSpPr>
            <a:cxnSpLocks noChangeShapeType="1"/>
          </p:cNvCxnSpPr>
          <p:nvPr/>
        </p:nvCxnSpPr>
        <p:spPr bwMode="auto">
          <a:xfrm>
            <a:off x="649288" y="519113"/>
            <a:ext cx="3016250" cy="0"/>
          </a:xfrm>
          <a:prstGeom prst="straightConnector1">
            <a:avLst/>
          </a:prstGeom>
          <a:noFill/>
          <a:ln w="9525">
            <a:solidFill>
              <a:srgbClr val="0061A9"/>
            </a:solidFill>
            <a:miter lim="800000"/>
            <a:headEnd/>
            <a:tailEnd/>
          </a:ln>
          <a:extLst>
            <a:ext uri="{909E8E84-426E-40DD-AFC4-6F175D3DCCD1}">
              <a14:hiddenFill xmlns:a14="http://schemas.microsoft.com/office/drawing/2010/main">
                <a:noFill/>
              </a14:hiddenFill>
            </a:ext>
          </a:extLst>
        </p:spPr>
      </p:cxnSp>
      <p:cxnSp>
        <p:nvCxnSpPr>
          <p:cNvPr id="39945" name="Shape 312"/>
          <p:cNvCxnSpPr>
            <a:cxnSpLocks noChangeShapeType="1"/>
          </p:cNvCxnSpPr>
          <p:nvPr/>
        </p:nvCxnSpPr>
        <p:spPr bwMode="auto">
          <a:xfrm>
            <a:off x="5170488" y="506413"/>
            <a:ext cx="3017837" cy="0"/>
          </a:xfrm>
          <a:prstGeom prst="straightConnector1">
            <a:avLst/>
          </a:prstGeom>
          <a:noFill/>
          <a:ln w="9525">
            <a:solidFill>
              <a:srgbClr val="0061A9"/>
            </a:solidFill>
            <a:miter lim="800000"/>
            <a:headEnd/>
            <a:tailEnd/>
          </a:ln>
          <a:extLst>
            <a:ext uri="{909E8E84-426E-40DD-AFC4-6F175D3DCCD1}">
              <a14:hiddenFill xmlns:a14="http://schemas.microsoft.com/office/drawing/2010/main">
                <a:noFill/>
              </a14:hiddenFill>
            </a:ext>
          </a:extLst>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hape 317"/>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BRACE</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CDC’s framework for climate and health adaptation</a:t>
            </a:r>
          </a:p>
        </p:txBody>
      </p:sp>
      <p:sp>
        <p:nvSpPr>
          <p:cNvPr id="41987" name="Shape 318"/>
          <p:cNvSpPr txBox="1">
            <a:spLocks noChangeArrowheads="1"/>
          </p:cNvSpPr>
          <p:nvPr/>
        </p:nvSpPr>
        <p:spPr bwMode="auto">
          <a:xfrm>
            <a:off x="731838" y="1241425"/>
            <a:ext cx="7569200" cy="43021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buClr>
                <a:srgbClr val="0F4165"/>
              </a:buClr>
              <a:buSzPct val="25000"/>
              <a:buFont typeface="PT Sans" charset="-52"/>
              <a:buNone/>
              <a:defRPr/>
            </a:pPr>
            <a:r>
              <a:rPr lang="en-US" altLang="en-US" sz="2200" b="1" u="sng" dirty="0" smtClean="0">
                <a:solidFill>
                  <a:srgbClr val="0F4165"/>
                </a:solidFill>
                <a:latin typeface="+mj-lt"/>
                <a:sym typeface="PT Sans" charset="-52"/>
              </a:rPr>
              <a:t>B</a:t>
            </a:r>
            <a:r>
              <a:rPr lang="en-US" altLang="en-US" sz="2200" b="1" dirty="0" smtClean="0">
                <a:solidFill>
                  <a:srgbClr val="0F4165"/>
                </a:solidFill>
                <a:latin typeface="+mj-lt"/>
                <a:sym typeface="PT Sans" charset="-52"/>
              </a:rPr>
              <a:t>UILDING </a:t>
            </a:r>
            <a:r>
              <a:rPr lang="en-US" altLang="en-US" sz="2200" b="1" u="sng" dirty="0" smtClean="0">
                <a:solidFill>
                  <a:srgbClr val="0F4165"/>
                </a:solidFill>
                <a:latin typeface="+mj-lt"/>
                <a:sym typeface="PT Sans" charset="-52"/>
              </a:rPr>
              <a:t>R</a:t>
            </a:r>
            <a:r>
              <a:rPr lang="en-US" altLang="en-US" sz="2200" b="1" dirty="0" smtClean="0">
                <a:solidFill>
                  <a:srgbClr val="0F4165"/>
                </a:solidFill>
                <a:latin typeface="+mj-lt"/>
                <a:sym typeface="PT Sans" charset="-52"/>
              </a:rPr>
              <a:t>ESILIENCE </a:t>
            </a:r>
            <a:r>
              <a:rPr lang="en-US" altLang="en-US" sz="2200" b="1" u="sng" dirty="0" smtClean="0">
                <a:solidFill>
                  <a:srgbClr val="0F4165"/>
                </a:solidFill>
                <a:latin typeface="+mj-lt"/>
                <a:sym typeface="PT Sans" charset="-52"/>
              </a:rPr>
              <a:t>A</a:t>
            </a:r>
            <a:r>
              <a:rPr lang="en-US" altLang="en-US" sz="2200" b="1" dirty="0" smtClean="0">
                <a:solidFill>
                  <a:srgbClr val="0F4165"/>
                </a:solidFill>
                <a:latin typeface="+mj-lt"/>
                <a:sym typeface="PT Sans" charset="-52"/>
              </a:rPr>
              <a:t>GAINST </a:t>
            </a:r>
            <a:r>
              <a:rPr lang="en-US" altLang="en-US" sz="2200" b="1" u="sng" dirty="0" smtClean="0">
                <a:solidFill>
                  <a:srgbClr val="0F4165"/>
                </a:solidFill>
                <a:latin typeface="+mj-lt"/>
                <a:sym typeface="PT Sans" charset="-52"/>
              </a:rPr>
              <a:t>C</a:t>
            </a:r>
            <a:r>
              <a:rPr lang="en-US" altLang="en-US" sz="2200" b="1" dirty="0" smtClean="0">
                <a:solidFill>
                  <a:srgbClr val="0F4165"/>
                </a:solidFill>
                <a:latin typeface="+mj-lt"/>
                <a:sym typeface="PT Sans" charset="-52"/>
              </a:rPr>
              <a:t>LIMATE </a:t>
            </a:r>
            <a:r>
              <a:rPr lang="en-US" altLang="en-US" sz="2200" b="1" u="sng" dirty="0" smtClean="0">
                <a:solidFill>
                  <a:srgbClr val="0F4165"/>
                </a:solidFill>
                <a:latin typeface="+mj-lt"/>
                <a:sym typeface="PT Sans" charset="-52"/>
              </a:rPr>
              <a:t>E</a:t>
            </a:r>
            <a:r>
              <a:rPr lang="en-US" altLang="en-US" sz="2200" b="1" dirty="0" smtClean="0">
                <a:solidFill>
                  <a:srgbClr val="0F4165"/>
                </a:solidFill>
                <a:latin typeface="+mj-lt"/>
                <a:sym typeface="PT Sans" charset="-52"/>
              </a:rPr>
              <a:t>FFECTS</a:t>
            </a:r>
          </a:p>
        </p:txBody>
      </p:sp>
      <p:pic>
        <p:nvPicPr>
          <p:cNvPr id="41988" name="Shape 319" descr="1. Anticipate climate impacts and assessing vulnerabilities. 2. Project and disease burden. 3. Assess public health interventions. 4. Develop and implement a climate and health adaptation plan. 5. Evaluate impact and improve quality of activities" title="BRACE Graphic"/>
          <p:cNvPicPr preferRelativeResize="0">
            <a:picLocks noChangeAspect="1" noChangeArrowheads="1"/>
          </p:cNvPicPr>
          <p:nvPr/>
        </p:nvPicPr>
        <p:blipFill>
          <a:blip r:embed="rId3"/>
          <a:srcRect/>
          <a:stretch>
            <a:fillRect/>
          </a:stretch>
        </p:blipFill>
        <p:spPr bwMode="auto">
          <a:xfrm>
            <a:off x="731838" y="1943100"/>
            <a:ext cx="7654925" cy="2260600"/>
          </a:xfrm>
          <a:prstGeom prst="rect">
            <a:avLst/>
          </a:prstGeom>
          <a:noFill/>
          <a:ln>
            <a:noFill/>
          </a:ln>
          <a:extLst>
            <a:ext uri="{909E8E84-426E-40dd-AFC4-6F175D3DCCD1}"/>
            <a:ext uri="{91240B29-F687-4f45-9708-019B960494DF}"/>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hape 324"/>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B0463E"/>
                </a:solidFill>
                <a:latin typeface="Arial" panose="020B0604020202020204" pitchFamily="34" charset="0"/>
                <a:ea typeface="MS PGothic" panose="020B0600070205080204" pitchFamily="34" charset="-128"/>
                <a:cs typeface="Arial" panose="020B0604020202020204" pitchFamily="34" charset="0"/>
                <a:sym typeface="PT Sans" charset="0"/>
              </a:rPr>
              <a:t>EXTREME HEAT</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Communities Can Do</a:t>
            </a:r>
          </a:p>
        </p:txBody>
      </p:sp>
      <p:sp>
        <p:nvSpPr>
          <p:cNvPr id="55298" name="Shape 325"/>
          <p:cNvSpPr txBox="1">
            <a:spLocks noChangeArrowheads="1"/>
          </p:cNvSpPr>
          <p:nvPr/>
        </p:nvSpPr>
        <p:spPr bwMode="auto">
          <a:xfrm>
            <a:off x="1571625" y="981075"/>
            <a:ext cx="5837238"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Develop a Heat Response Plan</a:t>
            </a:r>
          </a:p>
        </p:txBody>
      </p:sp>
      <p:sp>
        <p:nvSpPr>
          <p:cNvPr id="55299" name="Shape 326"/>
          <p:cNvSpPr txBox="1">
            <a:spLocks noChangeArrowheads="1"/>
          </p:cNvSpPr>
          <p:nvPr/>
        </p:nvSpPr>
        <p:spPr bwMode="auto">
          <a:xfrm>
            <a:off x="1458913" y="1485900"/>
            <a:ext cx="5949950" cy="1168400"/>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 typeface="PT Sans" charset="-52"/>
              <a:buChar char="•"/>
              <a:defRPr/>
            </a:pPr>
            <a:r>
              <a:rPr lang="en-US" altLang="en-US" sz="1600" dirty="0" smtClean="0">
                <a:solidFill>
                  <a:srgbClr val="595959"/>
                </a:solidFill>
                <a:latin typeface="+mn-lt"/>
                <a:sym typeface="PT Sans" charset="-52"/>
              </a:rPr>
              <a:t>Develop or expand the extreme heat alert system</a:t>
            </a:r>
          </a:p>
          <a:p>
            <a:pPr eaLnBrk="1" hangingPunct="1">
              <a:buClr>
                <a:srgbClr val="595959"/>
              </a:buClr>
              <a:buFont typeface="PT Sans" charset="-52"/>
              <a:buChar char="•"/>
              <a:defRPr/>
            </a:pPr>
            <a:r>
              <a:rPr lang="en-US" altLang="en-US" sz="1600" dirty="0" smtClean="0">
                <a:solidFill>
                  <a:srgbClr val="595959"/>
                </a:solidFill>
                <a:latin typeface="+mn-lt"/>
                <a:sym typeface="PT Sans" charset="-52"/>
              </a:rPr>
              <a:t>Ensure vulnerable populations can be reached</a:t>
            </a:r>
          </a:p>
          <a:p>
            <a:pPr eaLnBrk="1" hangingPunct="1">
              <a:buClr>
                <a:srgbClr val="595959"/>
              </a:buClr>
              <a:buFont typeface="PT Sans" charset="-52"/>
              <a:buChar char="•"/>
              <a:defRPr/>
            </a:pPr>
            <a:r>
              <a:rPr lang="en-US" altLang="en-US" sz="1600" dirty="0" smtClean="0">
                <a:solidFill>
                  <a:srgbClr val="595959"/>
                </a:solidFill>
                <a:latin typeface="+mn-lt"/>
                <a:sym typeface="PT Sans" charset="-52"/>
              </a:rPr>
              <a:t>Plan cooling centers ahead of time</a:t>
            </a:r>
          </a:p>
        </p:txBody>
      </p:sp>
      <p:sp>
        <p:nvSpPr>
          <p:cNvPr id="44037" name="Shape 327"/>
          <p:cNvSpPr>
            <a:spLocks noChangeArrowheads="1"/>
          </p:cNvSpPr>
          <p:nvPr/>
        </p:nvSpPr>
        <p:spPr bwMode="auto">
          <a:xfrm>
            <a:off x="841375"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44038" name="Shape 32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00" y="1114425"/>
            <a:ext cx="4302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Shape 329" descr="Photo of a busy highway on a hot day." title="Image"/>
          <p:cNvPicPr preferRelativeResize="0">
            <a:picLocks noChangeAspect="1" noChangeArrowheads="1"/>
          </p:cNvPicPr>
          <p:nvPr/>
        </p:nvPicPr>
        <p:blipFill>
          <a:blip r:embed="rId4"/>
          <a:srcRect/>
          <a:stretch>
            <a:fillRect/>
          </a:stretch>
        </p:blipFill>
        <p:spPr bwMode="auto">
          <a:xfrm>
            <a:off x="609600" y="2859088"/>
            <a:ext cx="7905750" cy="2032000"/>
          </a:xfrm>
          <a:prstGeom prst="rect">
            <a:avLst/>
          </a:prstGeom>
          <a:noFill/>
          <a:ln>
            <a:noFill/>
          </a:ln>
          <a:extLst>
            <a:ext uri="{909E8E84-426E-40dd-AFC4-6F175D3DCCD1}"/>
            <a:ext uri="{91240B29-F687-4f45-9708-019B960494DF}"/>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hape 334"/>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B0463E"/>
                </a:solidFill>
                <a:latin typeface="Arial" panose="020B0604020202020204" pitchFamily="34" charset="0"/>
                <a:ea typeface="MS PGothic" panose="020B0600070205080204" pitchFamily="34" charset="-128"/>
                <a:cs typeface="Arial" panose="020B0604020202020204" pitchFamily="34" charset="0"/>
                <a:sym typeface="PT Sans" charset="0"/>
              </a:rPr>
              <a:t>EXTREME HEAT</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Communities Can Do</a:t>
            </a:r>
          </a:p>
        </p:txBody>
      </p:sp>
      <p:sp>
        <p:nvSpPr>
          <p:cNvPr id="46083" name="Shape 335"/>
          <p:cNvSpPr>
            <a:spLocks noChangeArrowheads="1"/>
          </p:cNvSpPr>
          <p:nvPr/>
        </p:nvSpPr>
        <p:spPr bwMode="auto">
          <a:xfrm>
            <a:off x="833438" y="1050925"/>
            <a:ext cx="601662"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46084" name="Shape 33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8" y="1155700"/>
            <a:ext cx="3730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Shape 337" descr="Photo of tree canopy." title="Image"/>
          <p:cNvPicPr preferRelativeResize="0">
            <a:picLocks noChangeAspect="1" noChangeArrowheads="1"/>
          </p:cNvPicPr>
          <p:nvPr/>
        </p:nvPicPr>
        <p:blipFill>
          <a:blip r:embed="rId4"/>
          <a:srcRect/>
          <a:stretch>
            <a:fillRect/>
          </a:stretch>
        </p:blipFill>
        <p:spPr bwMode="auto">
          <a:xfrm>
            <a:off x="600075" y="2871788"/>
            <a:ext cx="7916863" cy="2011362"/>
          </a:xfrm>
          <a:prstGeom prst="rect">
            <a:avLst/>
          </a:prstGeom>
          <a:noFill/>
          <a:ln>
            <a:noFill/>
          </a:ln>
          <a:extLst>
            <a:ext uri="{909E8E84-426E-40dd-AFC4-6F175D3DCCD1}"/>
            <a:ext uri="{91240B29-F687-4f45-9708-019B960494DF}"/>
          </a:extLst>
        </p:spPr>
      </p:pic>
      <p:sp>
        <p:nvSpPr>
          <p:cNvPr id="57349" name="Shape 338"/>
          <p:cNvSpPr txBox="1">
            <a:spLocks noChangeArrowheads="1"/>
          </p:cNvSpPr>
          <p:nvPr/>
        </p:nvSpPr>
        <p:spPr bwMode="auto">
          <a:xfrm>
            <a:off x="1571625" y="981075"/>
            <a:ext cx="6246813"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Cool Your Community</a:t>
            </a:r>
          </a:p>
        </p:txBody>
      </p:sp>
      <p:sp>
        <p:nvSpPr>
          <p:cNvPr id="57350" name="Shape 339"/>
          <p:cNvSpPr txBox="1">
            <a:spLocks noChangeArrowheads="1"/>
          </p:cNvSpPr>
          <p:nvPr/>
        </p:nvSpPr>
        <p:spPr bwMode="auto">
          <a:xfrm>
            <a:off x="1458913" y="1485900"/>
            <a:ext cx="5949950" cy="1168400"/>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Increase the tree canopy to help keep buildings and the surrounding air cooler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hape 344"/>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B0463E"/>
                </a:solidFill>
                <a:latin typeface="Arial" panose="020B0604020202020204" pitchFamily="34" charset="0"/>
                <a:ea typeface="MS PGothic" panose="020B0600070205080204" pitchFamily="34" charset="-128"/>
                <a:cs typeface="Arial" panose="020B0604020202020204" pitchFamily="34" charset="0"/>
                <a:sym typeface="PT Sans" charset="0"/>
              </a:rPr>
              <a:t>EXTREME HEAT</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Communities Can Do</a:t>
            </a:r>
          </a:p>
        </p:txBody>
      </p:sp>
      <p:sp>
        <p:nvSpPr>
          <p:cNvPr id="48131" name="Shape 345"/>
          <p:cNvSpPr>
            <a:spLocks noChangeArrowheads="1"/>
          </p:cNvSpPr>
          <p:nvPr/>
        </p:nvSpPr>
        <p:spPr bwMode="auto">
          <a:xfrm>
            <a:off x="838200"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48132" name="Shape 346" descr="Photo of pavement." title="Image "/>
          <p:cNvPicPr preferRelativeResize="0">
            <a:picLocks noChangeAspect="1" noChangeArrowheads="1"/>
          </p:cNvPicPr>
          <p:nvPr/>
        </p:nvPicPr>
        <p:blipFill>
          <a:blip r:embed="rId3"/>
          <a:srcRect/>
          <a:stretch>
            <a:fillRect/>
          </a:stretch>
        </p:blipFill>
        <p:spPr bwMode="auto">
          <a:xfrm>
            <a:off x="600075" y="2860675"/>
            <a:ext cx="7916863" cy="2035175"/>
          </a:xfrm>
          <a:prstGeom prst="rect">
            <a:avLst/>
          </a:prstGeom>
          <a:noFill/>
          <a:ln>
            <a:noFill/>
          </a:ln>
          <a:extLst>
            <a:ext uri="{909E8E84-426E-40dd-AFC4-6F175D3DCCD1}"/>
            <a:ext uri="{91240B29-F687-4f45-9708-019B960494DF}"/>
          </a:extLst>
        </p:spPr>
      </p:pic>
      <p:pic>
        <p:nvPicPr>
          <p:cNvPr id="48133" name="Shape 34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350" y="11239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Shape 348"/>
          <p:cNvSpPr txBox="1">
            <a:spLocks noChangeArrowheads="1"/>
          </p:cNvSpPr>
          <p:nvPr/>
        </p:nvSpPr>
        <p:spPr bwMode="auto">
          <a:xfrm>
            <a:off x="1571625" y="981075"/>
            <a:ext cx="5837238"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Cool Your Community</a:t>
            </a:r>
          </a:p>
        </p:txBody>
      </p:sp>
      <p:sp>
        <p:nvSpPr>
          <p:cNvPr id="59398" name="Shape 349"/>
          <p:cNvSpPr txBox="1">
            <a:spLocks noChangeArrowheads="1"/>
          </p:cNvSpPr>
          <p:nvPr/>
        </p:nvSpPr>
        <p:spPr bwMode="auto">
          <a:xfrm>
            <a:off x="1458913" y="1485900"/>
            <a:ext cx="5949950" cy="1168400"/>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b="1" dirty="0" smtClean="0">
                <a:solidFill>
                  <a:srgbClr val="595959"/>
                </a:solidFill>
                <a:latin typeface="+mn-lt"/>
                <a:sym typeface="PT Sans" charset="-52"/>
              </a:rPr>
              <a:t>Use cool paving </a:t>
            </a:r>
            <a:r>
              <a:rPr lang="en-US" altLang="en-US" sz="1600" dirty="0" smtClean="0">
                <a:solidFill>
                  <a:srgbClr val="595959"/>
                </a:solidFill>
                <a:latin typeface="+mn-lt"/>
                <a:sym typeface="PT Sans" charset="-52"/>
              </a:rPr>
              <a:t>and reflective and porous materials to help lower the surrounding temperature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hape 148"/>
          <p:cNvSpPr txBox="1">
            <a:spLocks noGrp="1"/>
          </p:cNvSpPr>
          <p:nvPr>
            <p:ph type="title"/>
          </p:nvPr>
        </p:nvSpPr>
        <p:spPr>
          <a:xfrm>
            <a:off x="363538" y="111125"/>
            <a:ext cx="7712075" cy="644525"/>
          </a:xfrm>
        </p:spPr>
        <p:txBody>
          <a:bodyPr/>
          <a:lstStyle/>
          <a:p>
            <a:pPr eaLnBrk="1" hangingPunct="1">
              <a:lnSpc>
                <a:spcPct val="107000"/>
              </a:lnSpc>
              <a:spcBef>
                <a:spcPct val="0"/>
              </a:spcBef>
              <a:spcAft>
                <a:spcPct val="0"/>
              </a:spcAft>
              <a:buClr>
                <a:srgbClr val="FFFFFF"/>
              </a:buClr>
              <a:buSzPct val="25000"/>
              <a:buFont typeface="Open Sans" charset="0"/>
              <a:buNone/>
            </a:pPr>
            <a:r>
              <a:rPr lang="en-US" altLang="en-US" smtClean="0">
                <a:solidFill>
                  <a:srgbClr val="595959"/>
                </a:solidFill>
                <a:latin typeface="PT Sans" charset="0"/>
                <a:ea typeface="MS PGothic" panose="020B0600070205080204" pitchFamily="34" charset="-128"/>
                <a:cs typeface="Arial" panose="020B0604020202020204" pitchFamily="34" charset="0"/>
                <a:sym typeface="PT Sans" charset="0"/>
              </a:rPr>
              <a:t>Table of Contents</a:t>
            </a:r>
          </a:p>
        </p:txBody>
      </p:sp>
      <p:sp>
        <p:nvSpPr>
          <p:cNvPr id="13315" name="Shape 149"/>
          <p:cNvSpPr txBox="1">
            <a:spLocks noChangeArrowheads="1"/>
          </p:cNvSpPr>
          <p:nvPr/>
        </p:nvSpPr>
        <p:spPr bwMode="auto">
          <a:xfrm>
            <a:off x="720725" y="917575"/>
            <a:ext cx="7539038"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Clr>
                <a:srgbClr val="595959"/>
              </a:buClr>
              <a:buSzPct val="25000"/>
              <a:buFont typeface="PT Sans" charset="0"/>
              <a:buNone/>
            </a:pPr>
            <a:r>
              <a:rPr lang="en-US" altLang="en-US" sz="1600">
                <a:solidFill>
                  <a:srgbClr val="595959"/>
                </a:solidFill>
                <a:sym typeface="PT Sans" charset="0"/>
              </a:rPr>
              <a:t>How to Use This Presentation </a:t>
            </a:r>
            <a:r>
              <a:rPr lang="en-US" altLang="en-US" sz="1600" u="sng">
                <a:solidFill>
                  <a:srgbClr val="595959"/>
                </a:solidFill>
                <a:sym typeface="PT Sans" charset="0"/>
              </a:rPr>
              <a:t>                                             	                           </a:t>
            </a:r>
            <a:r>
              <a:rPr lang="en-US" altLang="en-US" sz="1600" b="1">
                <a:solidFill>
                  <a:srgbClr val="595959"/>
                </a:solidFill>
                <a:sym typeface="PT Sans" charset="0"/>
              </a:rPr>
              <a:t>3</a:t>
            </a:r>
          </a:p>
          <a:p>
            <a:pPr eaLnBrk="1" hangingPunct="1">
              <a:buClr>
                <a:srgbClr val="000000"/>
              </a:buClr>
            </a:pPr>
            <a:endParaRPr lang="en-US" altLang="en-US" sz="500">
              <a:solidFill>
                <a:srgbClr val="595959"/>
              </a:solidFill>
              <a:sym typeface="PT Sans" charset="0"/>
            </a:endParaRPr>
          </a:p>
          <a:p>
            <a:pPr eaLnBrk="1" hangingPunct="1">
              <a:buClr>
                <a:srgbClr val="595959"/>
              </a:buClr>
              <a:buSzPct val="25000"/>
            </a:pPr>
            <a:r>
              <a:rPr lang="en-US" altLang="en-US" sz="1600">
                <a:solidFill>
                  <a:srgbClr val="595959"/>
                </a:solidFill>
                <a:sym typeface="PT Sans" charset="0"/>
              </a:rPr>
              <a:t>Title </a:t>
            </a:r>
            <a:r>
              <a:rPr lang="en-US" altLang="en-US" sz="1600" u="sng">
                <a:solidFill>
                  <a:srgbClr val="595959"/>
                </a:solidFill>
                <a:sym typeface="PT Sans" charset="0"/>
              </a:rPr>
              <a:t>				     	 	                           </a:t>
            </a:r>
            <a:r>
              <a:rPr lang="en-US" altLang="en-US" sz="1600" b="1">
                <a:solidFill>
                  <a:srgbClr val="595959"/>
                </a:solidFill>
                <a:sym typeface="PT Sans" charset="0"/>
              </a:rPr>
              <a:t>4</a:t>
            </a:r>
          </a:p>
          <a:p>
            <a:pPr eaLnBrk="1" hangingPunct="1">
              <a:buClr>
                <a:srgbClr val="595959"/>
              </a:buClr>
              <a:buSzPct val="25000"/>
            </a:pPr>
            <a:endParaRPr lang="en-US" altLang="en-US" sz="500" b="1">
              <a:solidFill>
                <a:srgbClr val="595959"/>
              </a:solidFill>
              <a:sym typeface="PT Sans" charset="0"/>
            </a:endParaRPr>
          </a:p>
          <a:p>
            <a:pPr eaLnBrk="1" hangingPunct="1">
              <a:buClr>
                <a:srgbClr val="595959"/>
              </a:buClr>
              <a:buSzPct val="25000"/>
              <a:buFont typeface="PT Sans" charset="0"/>
              <a:buNone/>
            </a:pPr>
            <a:r>
              <a:rPr lang="en-US" altLang="en-US" sz="1600">
                <a:solidFill>
                  <a:srgbClr val="595959"/>
                </a:solidFill>
                <a:sym typeface="PT Sans" charset="0"/>
              </a:rPr>
              <a:t>What is Climate Change </a:t>
            </a:r>
            <a:r>
              <a:rPr lang="en-US" altLang="en-US" sz="1600" u="sng">
                <a:solidFill>
                  <a:srgbClr val="595959"/>
                </a:solidFill>
                <a:sym typeface="PT Sans" charset="0"/>
              </a:rPr>
              <a:t>  				                           </a:t>
            </a:r>
            <a:r>
              <a:rPr lang="en-US" altLang="en-US" sz="1600" b="1">
                <a:solidFill>
                  <a:srgbClr val="595959"/>
                </a:solidFill>
                <a:sym typeface="PT Sans" charset="0"/>
              </a:rPr>
              <a:t>5</a:t>
            </a:r>
          </a:p>
          <a:p>
            <a:pPr eaLnBrk="1" hangingPunct="1">
              <a:buClr>
                <a:srgbClr val="000000"/>
              </a:buClr>
            </a:pPr>
            <a:endParaRPr lang="en-US" altLang="en-US" sz="500">
              <a:solidFill>
                <a:srgbClr val="595959"/>
              </a:solidFill>
              <a:sym typeface="PT Sans" charset="0"/>
            </a:endParaRPr>
          </a:p>
          <a:p>
            <a:pPr eaLnBrk="1" hangingPunct="1">
              <a:buClr>
                <a:srgbClr val="595959"/>
              </a:buClr>
              <a:buSzPct val="25000"/>
              <a:buFont typeface="PT Sans" charset="0"/>
              <a:buNone/>
            </a:pPr>
            <a:r>
              <a:rPr lang="en-US" altLang="en-US" sz="1600">
                <a:solidFill>
                  <a:srgbClr val="595959"/>
                </a:solidFill>
                <a:sym typeface="PT Sans" charset="0"/>
              </a:rPr>
              <a:t>How the Changing Climate is Affecting Human Health  </a:t>
            </a:r>
            <a:r>
              <a:rPr lang="en-US" altLang="en-US" sz="1600" u="sng">
                <a:solidFill>
                  <a:srgbClr val="595959"/>
                </a:solidFill>
                <a:sym typeface="PT Sans" charset="0"/>
              </a:rPr>
              <a:t>                                     </a:t>
            </a:r>
            <a:r>
              <a:rPr lang="en-US" altLang="en-US" sz="1600" b="1">
                <a:solidFill>
                  <a:srgbClr val="595959"/>
                </a:solidFill>
                <a:sym typeface="PT Sans" charset="0"/>
              </a:rPr>
              <a:t>6</a:t>
            </a:r>
          </a:p>
          <a:p>
            <a:pPr eaLnBrk="1" hangingPunct="1">
              <a:buClr>
                <a:srgbClr val="000000"/>
              </a:buClr>
            </a:pPr>
            <a:endParaRPr lang="en-US" altLang="en-US" sz="500">
              <a:solidFill>
                <a:srgbClr val="595959"/>
              </a:solidFill>
              <a:sym typeface="PT Sans" charset="0"/>
            </a:endParaRPr>
          </a:p>
          <a:p>
            <a:pPr eaLnBrk="1" hangingPunct="1">
              <a:buClr>
                <a:srgbClr val="595959"/>
              </a:buClr>
              <a:buSzPct val="25000"/>
              <a:buFont typeface="PT Sans" charset="0"/>
              <a:buNone/>
            </a:pPr>
            <a:r>
              <a:rPr lang="en-US" altLang="en-US" sz="1600">
                <a:solidFill>
                  <a:srgbClr val="595959"/>
                </a:solidFill>
                <a:sym typeface="PT Sans" charset="0"/>
              </a:rPr>
              <a:t>Eight Climate-Related Health Effects </a:t>
            </a:r>
            <a:r>
              <a:rPr lang="en-US" altLang="en-US" sz="1600" u="sng">
                <a:solidFill>
                  <a:srgbClr val="595959"/>
                </a:solidFill>
                <a:sym typeface="PT Sans" charset="0"/>
              </a:rPr>
              <a:t>                	                                   </a:t>
            </a:r>
            <a:r>
              <a:rPr lang="en-US" altLang="en-US" sz="1600" b="1">
                <a:solidFill>
                  <a:srgbClr val="595959"/>
                </a:solidFill>
                <a:sym typeface="PT Sans" charset="0"/>
              </a:rPr>
              <a:t>7 – 14 </a:t>
            </a:r>
          </a:p>
          <a:p>
            <a:pPr eaLnBrk="1" hangingPunct="1">
              <a:buClr>
                <a:srgbClr val="000000"/>
              </a:buClr>
            </a:pPr>
            <a:endParaRPr lang="en-US" altLang="en-US" sz="500">
              <a:solidFill>
                <a:srgbClr val="595959"/>
              </a:solidFill>
              <a:sym typeface="PT Sans" charset="0"/>
            </a:endParaRPr>
          </a:p>
          <a:p>
            <a:pPr eaLnBrk="1" hangingPunct="1">
              <a:buClr>
                <a:srgbClr val="595959"/>
              </a:buClr>
              <a:buSzPct val="25000"/>
            </a:pPr>
            <a:r>
              <a:rPr lang="en-US" altLang="en-US" sz="1600">
                <a:solidFill>
                  <a:srgbClr val="595959"/>
                </a:solidFill>
                <a:sym typeface="PT Sans" charset="0"/>
              </a:rPr>
              <a:t>What Communities Can Do  </a:t>
            </a:r>
            <a:r>
              <a:rPr lang="en-US" altLang="en-US" sz="1600" u="sng">
                <a:solidFill>
                  <a:srgbClr val="595959"/>
                </a:solidFill>
                <a:sym typeface="PT Sans" charset="0"/>
              </a:rPr>
              <a:t>				                 </a:t>
            </a:r>
            <a:r>
              <a:rPr lang="en-US" altLang="en-US" sz="1600" b="1">
                <a:solidFill>
                  <a:srgbClr val="595959"/>
                </a:solidFill>
                <a:sym typeface="PT Sans" charset="0"/>
              </a:rPr>
              <a:t>15 – 26</a:t>
            </a:r>
          </a:p>
          <a:p>
            <a:pPr eaLnBrk="1" hangingPunct="1">
              <a:buClr>
                <a:srgbClr val="000000"/>
              </a:buClr>
            </a:pPr>
            <a:endParaRPr lang="en-US" altLang="en-US" sz="500">
              <a:solidFill>
                <a:srgbClr val="595959"/>
              </a:solidFill>
              <a:sym typeface="PT Sans" charset="0"/>
            </a:endParaRPr>
          </a:p>
          <a:p>
            <a:pPr eaLnBrk="1" hangingPunct="1">
              <a:buClr>
                <a:srgbClr val="595959"/>
              </a:buClr>
              <a:buSzPct val="25000"/>
              <a:buFont typeface="PT Sans" charset="0"/>
              <a:buNone/>
            </a:pPr>
            <a:r>
              <a:rPr lang="en-US" altLang="en-US" sz="1600">
                <a:solidFill>
                  <a:srgbClr val="595959"/>
                </a:solidFill>
                <a:sym typeface="PT Sans" charset="0"/>
              </a:rPr>
              <a:t>BRACE Model  </a:t>
            </a:r>
            <a:r>
              <a:rPr lang="en-US" altLang="en-US" sz="1600" u="sng">
                <a:solidFill>
                  <a:srgbClr val="595959"/>
                </a:solidFill>
                <a:sym typeface="PT Sans" charset="0"/>
              </a:rPr>
              <a:t>					                         </a:t>
            </a:r>
            <a:r>
              <a:rPr lang="en-US" altLang="en-US" sz="1600" b="1">
                <a:solidFill>
                  <a:srgbClr val="595959"/>
                </a:solidFill>
                <a:sym typeface="PT Sans" charset="0"/>
              </a:rPr>
              <a:t>16</a:t>
            </a:r>
          </a:p>
          <a:p>
            <a:pPr eaLnBrk="1" hangingPunct="1">
              <a:buClr>
                <a:srgbClr val="000000"/>
              </a:buClr>
            </a:pPr>
            <a:endParaRPr lang="en-US" altLang="en-US" sz="500">
              <a:solidFill>
                <a:srgbClr val="595959"/>
              </a:solidFill>
              <a:sym typeface="PT Sans" charset="0"/>
            </a:endParaRPr>
          </a:p>
          <a:p>
            <a:pPr eaLnBrk="1" hangingPunct="1">
              <a:buClr>
                <a:srgbClr val="595959"/>
              </a:buClr>
              <a:buSzPct val="25000"/>
            </a:pPr>
            <a:r>
              <a:rPr lang="en-US" altLang="en-US" sz="1600">
                <a:solidFill>
                  <a:srgbClr val="595959"/>
                </a:solidFill>
                <a:sym typeface="PT Sans" charset="0"/>
              </a:rPr>
              <a:t>What Individuals Can Do  </a:t>
            </a:r>
            <a:r>
              <a:rPr lang="en-US" altLang="en-US" sz="1600" u="sng">
                <a:solidFill>
                  <a:srgbClr val="595959"/>
                </a:solidFill>
                <a:sym typeface="PT Sans" charset="0"/>
              </a:rPr>
              <a:t>        		                                 </a:t>
            </a:r>
            <a:r>
              <a:rPr lang="en-US" altLang="en-US" sz="1600" b="1">
                <a:solidFill>
                  <a:srgbClr val="595959"/>
                </a:solidFill>
                <a:sym typeface="PT Sans" charset="0"/>
              </a:rPr>
              <a:t>27 – 43</a:t>
            </a:r>
          </a:p>
          <a:p>
            <a:pPr eaLnBrk="1" hangingPunct="1">
              <a:buClr>
                <a:srgbClr val="000000"/>
              </a:buClr>
            </a:pPr>
            <a:endParaRPr lang="en-US" altLang="en-US" sz="500">
              <a:solidFill>
                <a:srgbClr val="595959"/>
              </a:solidFill>
              <a:sym typeface="PT Sans" charset="0"/>
            </a:endParaRPr>
          </a:p>
          <a:p>
            <a:pPr eaLnBrk="1" hangingPunct="1">
              <a:buClr>
                <a:srgbClr val="595959"/>
              </a:buClr>
              <a:buSzPct val="25000"/>
            </a:pPr>
            <a:r>
              <a:rPr lang="en-US" altLang="en-US" sz="1600">
                <a:solidFill>
                  <a:srgbClr val="595959"/>
                </a:solidFill>
                <a:sym typeface="PT Sans" charset="0"/>
              </a:rPr>
              <a:t>What CDC is Doing </a:t>
            </a:r>
            <a:r>
              <a:rPr lang="en-US" altLang="en-US" sz="1600" u="sng">
                <a:solidFill>
                  <a:srgbClr val="595959"/>
                </a:solidFill>
                <a:sym typeface="PT Sans" charset="0"/>
              </a:rPr>
              <a:t>	 				                 </a:t>
            </a:r>
            <a:r>
              <a:rPr lang="en-US" altLang="en-US" sz="1600" b="1">
                <a:solidFill>
                  <a:srgbClr val="595959"/>
                </a:solidFill>
                <a:sym typeface="PT Sans" charset="0"/>
              </a:rPr>
              <a:t>44 – 45 </a:t>
            </a:r>
          </a:p>
          <a:p>
            <a:pPr eaLnBrk="1" hangingPunct="1">
              <a:buClr>
                <a:srgbClr val="000000"/>
              </a:buClr>
            </a:pPr>
            <a:endParaRPr lang="en-US" altLang="en-US" sz="500">
              <a:solidFill>
                <a:srgbClr val="595959"/>
              </a:solidFill>
              <a:sym typeface="PT Sans" charset="0"/>
            </a:endParaRPr>
          </a:p>
          <a:p>
            <a:pPr eaLnBrk="1" hangingPunct="1">
              <a:buClr>
                <a:srgbClr val="595959"/>
              </a:buClr>
              <a:buSzPct val="25000"/>
              <a:buFont typeface="PT Sans" charset="0"/>
              <a:buNone/>
            </a:pPr>
            <a:r>
              <a:rPr lang="en-US" altLang="en-US" sz="1600">
                <a:solidFill>
                  <a:srgbClr val="595959"/>
                </a:solidFill>
                <a:sym typeface="PT Sans" charset="0"/>
              </a:rPr>
              <a:t>What Our Program is Doing (CRSCI Grantee’s Perspective) </a:t>
            </a:r>
            <a:r>
              <a:rPr lang="en-US" altLang="en-US" sz="1600" u="sng">
                <a:solidFill>
                  <a:srgbClr val="595959"/>
                </a:solidFill>
                <a:sym typeface="PT Sans" charset="0"/>
              </a:rPr>
              <a:t>                  </a:t>
            </a:r>
            <a:r>
              <a:rPr lang="en-US" altLang="en-US" sz="1600" b="1">
                <a:solidFill>
                  <a:srgbClr val="595959"/>
                </a:solidFill>
                <a:sym typeface="PT Sans" charset="0"/>
              </a:rPr>
              <a:t>46 - 50</a:t>
            </a:r>
          </a:p>
          <a:p>
            <a:pPr eaLnBrk="1" hangingPunct="1">
              <a:buClr>
                <a:srgbClr val="000000"/>
              </a:buClr>
            </a:pPr>
            <a:endParaRPr lang="en-US" altLang="en-US" sz="500">
              <a:solidFill>
                <a:srgbClr val="595959"/>
              </a:solidFill>
              <a:sym typeface="PT Sans" charset="0"/>
            </a:endParaRPr>
          </a:p>
          <a:p>
            <a:pPr eaLnBrk="1" hangingPunct="1">
              <a:buClr>
                <a:srgbClr val="595959"/>
              </a:buClr>
              <a:buSzPct val="25000"/>
              <a:buFont typeface="PT Sans" charset="0"/>
              <a:buNone/>
            </a:pPr>
            <a:r>
              <a:rPr lang="en-US" altLang="en-US" sz="1600">
                <a:solidFill>
                  <a:srgbClr val="595959"/>
                </a:solidFill>
                <a:sym typeface="PT Sans" charset="0"/>
              </a:rPr>
              <a:t>There’s Much We Can Do  </a:t>
            </a:r>
            <a:r>
              <a:rPr lang="en-US" altLang="en-US" sz="1600" u="sng">
                <a:solidFill>
                  <a:srgbClr val="595959"/>
                </a:solidFill>
                <a:sym typeface="PT Sans" charset="0"/>
              </a:rPr>
              <a:t>				                        </a:t>
            </a:r>
            <a:r>
              <a:rPr lang="en-US" altLang="en-US" sz="1600" b="1">
                <a:solidFill>
                  <a:srgbClr val="595959"/>
                </a:solidFill>
                <a:sym typeface="PT Sans" charset="0"/>
              </a:rPr>
              <a:t>51</a:t>
            </a:r>
          </a:p>
          <a:p>
            <a:pPr eaLnBrk="1" hangingPunct="1"/>
            <a:endParaRPr lang="en-US" altLang="en-US" sz="1800">
              <a:solidFill>
                <a:srgbClr val="595959"/>
              </a:solidFill>
              <a:latin typeface="PT Sans" charset="0"/>
              <a:sym typeface="PT Sans"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hape 354"/>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B0463E"/>
                </a:solidFill>
                <a:latin typeface="Arial" panose="020B0604020202020204" pitchFamily="34" charset="0"/>
                <a:ea typeface="MS PGothic" panose="020B0600070205080204" pitchFamily="34" charset="-128"/>
                <a:cs typeface="Arial" panose="020B0604020202020204" pitchFamily="34" charset="0"/>
                <a:sym typeface="PT Sans" charset="0"/>
              </a:rPr>
              <a:t>AIR POLLUTION</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Communities Can Do</a:t>
            </a:r>
          </a:p>
        </p:txBody>
      </p:sp>
      <p:sp>
        <p:nvSpPr>
          <p:cNvPr id="50179" name="Shape 355"/>
          <p:cNvSpPr>
            <a:spLocks noChangeArrowheads="1"/>
          </p:cNvSpPr>
          <p:nvPr/>
        </p:nvSpPr>
        <p:spPr bwMode="auto">
          <a:xfrm>
            <a:off x="846138"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50180" name="Shape 356" descr="Photo of cyclist." title="Image"/>
          <p:cNvPicPr preferRelativeResize="0">
            <a:picLocks noChangeAspect="1" noChangeArrowheads="1"/>
          </p:cNvPicPr>
          <p:nvPr/>
        </p:nvPicPr>
        <p:blipFill>
          <a:blip r:embed="rId3"/>
          <a:srcRect/>
          <a:stretch>
            <a:fillRect/>
          </a:stretch>
        </p:blipFill>
        <p:spPr bwMode="auto">
          <a:xfrm>
            <a:off x="600075" y="2871788"/>
            <a:ext cx="7918450" cy="2001837"/>
          </a:xfrm>
          <a:prstGeom prst="rect">
            <a:avLst/>
          </a:prstGeom>
          <a:noFill/>
          <a:ln>
            <a:noFill/>
          </a:ln>
          <a:extLst>
            <a:ext uri="{909E8E84-426E-40dd-AFC4-6F175D3DCCD1}"/>
            <a:ext uri="{91240B29-F687-4f45-9708-019B960494DF}"/>
          </a:extLst>
        </p:spPr>
      </p:pic>
      <p:pic>
        <p:nvPicPr>
          <p:cNvPr id="50181" name="Shape 35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050" y="1050925"/>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Shape 358"/>
          <p:cNvSpPr txBox="1">
            <a:spLocks noChangeArrowheads="1"/>
          </p:cNvSpPr>
          <p:nvPr/>
        </p:nvSpPr>
        <p:spPr bwMode="auto">
          <a:xfrm>
            <a:off x="1571625" y="981075"/>
            <a:ext cx="6465888"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Encourage Active and Mass Transportation</a:t>
            </a:r>
          </a:p>
        </p:txBody>
      </p:sp>
      <p:sp>
        <p:nvSpPr>
          <p:cNvPr id="61446" name="Shape 359"/>
          <p:cNvSpPr txBox="1">
            <a:spLocks noChangeArrowheads="1"/>
          </p:cNvSpPr>
          <p:nvPr/>
        </p:nvSpPr>
        <p:spPr bwMode="auto">
          <a:xfrm>
            <a:off x="1458913" y="1485900"/>
            <a:ext cx="5949950" cy="1168400"/>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Walking, biking, and shared transportation can lower traffic-related pollution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hape 364"/>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C00000"/>
                </a:solidFill>
                <a:latin typeface="Arial" panose="020B0604020202020204" pitchFamily="34" charset="0"/>
                <a:ea typeface="MS PGothic" panose="020B0600070205080204" pitchFamily="34" charset="-128"/>
                <a:cs typeface="Arial" panose="020B0604020202020204" pitchFamily="34" charset="0"/>
                <a:sym typeface="PT Sans" charset="0"/>
              </a:rPr>
              <a:t>AIR POLLUTION</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Communities Can Do</a:t>
            </a:r>
          </a:p>
        </p:txBody>
      </p:sp>
      <p:pic>
        <p:nvPicPr>
          <p:cNvPr id="52227" name="Shape 365" descr="Front of calculator sitting over building plans." title="Image"/>
          <p:cNvPicPr preferRelativeResize="0">
            <a:picLocks noChangeAspect="1" noChangeArrowheads="1"/>
          </p:cNvPicPr>
          <p:nvPr/>
        </p:nvPicPr>
        <p:blipFill>
          <a:blip r:embed="rId3"/>
          <a:srcRect/>
          <a:stretch>
            <a:fillRect/>
          </a:stretch>
        </p:blipFill>
        <p:spPr bwMode="auto">
          <a:xfrm>
            <a:off x="611188" y="2836863"/>
            <a:ext cx="7900987" cy="2041525"/>
          </a:xfrm>
          <a:prstGeom prst="rect">
            <a:avLst/>
          </a:prstGeom>
          <a:noFill/>
          <a:ln>
            <a:noFill/>
          </a:ln>
          <a:extLst>
            <a:ext uri="{909E8E84-426E-40dd-AFC4-6F175D3DCCD1}"/>
            <a:ext uri="{91240B29-F687-4f45-9708-019B960494DF}"/>
          </a:extLst>
        </p:spPr>
      </p:pic>
      <p:sp>
        <p:nvSpPr>
          <p:cNvPr id="52228" name="Shape 366"/>
          <p:cNvSpPr>
            <a:spLocks noChangeArrowheads="1"/>
          </p:cNvSpPr>
          <p:nvPr/>
        </p:nvSpPr>
        <p:spPr bwMode="auto">
          <a:xfrm>
            <a:off x="860425"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63492" name="Shape 367"/>
          <p:cNvSpPr txBox="1">
            <a:spLocks noChangeArrowheads="1"/>
          </p:cNvSpPr>
          <p:nvPr/>
        </p:nvSpPr>
        <p:spPr bwMode="auto">
          <a:xfrm>
            <a:off x="1571625" y="981075"/>
            <a:ext cx="4391025"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Reduce Energy Waste</a:t>
            </a:r>
          </a:p>
        </p:txBody>
      </p:sp>
      <p:sp>
        <p:nvSpPr>
          <p:cNvPr id="63493" name="Shape 368"/>
          <p:cNvSpPr txBox="1">
            <a:spLocks noChangeArrowheads="1"/>
          </p:cNvSpPr>
          <p:nvPr/>
        </p:nvSpPr>
        <p:spPr bwMode="auto">
          <a:xfrm>
            <a:off x="1458913" y="1485900"/>
            <a:ext cx="5949950" cy="1168400"/>
          </a:xfrm>
          <a:prstGeom prst="rect">
            <a:avLst/>
          </a:prstGeom>
          <a:noFill/>
          <a:ln>
            <a:noFill/>
          </a:ln>
          <a:extLst>
            <a:ext uri="{909E8E84-426E-40dd-AFC4-6F175D3DCCD1}"/>
            <a:ext uri="{91240B29-F687-4f45-9708-019B960494DF}"/>
          </a:extLst>
        </p:spPr>
        <p:txBody>
          <a:bodyPr lIns="91425" tIns="91425" rIns="91425" bIns="91425"/>
          <a:lstStyle>
            <a:lvl1pPr marL="412750" indent="-23495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Energy efficient buildings and vehicles can reduce air pollution</a:t>
            </a:r>
          </a:p>
          <a:p>
            <a:pPr eaLnBrk="1" hangingPunct="1">
              <a:buClr>
                <a:srgbClr val="595959"/>
              </a:buClr>
              <a:buFontTx/>
              <a:buChar char="•"/>
              <a:defRPr/>
            </a:pPr>
            <a:r>
              <a:rPr lang="en-US" altLang="en-US" sz="1600" dirty="0" smtClean="0">
                <a:solidFill>
                  <a:srgbClr val="595959"/>
                </a:solidFill>
                <a:latin typeface="+mn-lt"/>
                <a:sym typeface="PT Sans" charset="-52"/>
              </a:rPr>
              <a:t>Weatherize homes, offices, schools, and other buildings</a:t>
            </a:r>
          </a:p>
          <a:p>
            <a:pPr eaLnBrk="1" hangingPunct="1">
              <a:buClr>
                <a:srgbClr val="595959"/>
              </a:buClr>
              <a:buFontTx/>
              <a:buChar char="•"/>
              <a:defRPr/>
            </a:pPr>
            <a:r>
              <a:rPr lang="en-US" altLang="en-US" sz="1600" dirty="0" smtClean="0">
                <a:solidFill>
                  <a:srgbClr val="595959"/>
                </a:solidFill>
                <a:latin typeface="+mn-lt"/>
                <a:sym typeface="PT Sans" charset="-52"/>
              </a:rPr>
              <a:t>Encourage the purchase of fuel efficient vehicles</a:t>
            </a:r>
          </a:p>
        </p:txBody>
      </p:sp>
      <p:pic>
        <p:nvPicPr>
          <p:cNvPr id="52231" name="Shape 36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700" y="1092200"/>
            <a:ext cx="5222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hape 374"/>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C00000"/>
                </a:solidFill>
                <a:latin typeface="Arial" panose="020B0604020202020204" pitchFamily="34" charset="0"/>
                <a:ea typeface="MS PGothic" panose="020B0600070205080204" pitchFamily="34" charset="-128"/>
                <a:cs typeface="Arial" panose="020B0604020202020204" pitchFamily="34" charset="0"/>
                <a:sym typeface="PT Sans" charset="0"/>
              </a:rPr>
              <a:t>STORMS &amp; FLOODING</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Communities Can Do</a:t>
            </a:r>
          </a:p>
        </p:txBody>
      </p:sp>
      <p:pic>
        <p:nvPicPr>
          <p:cNvPr id="54275" name="Shape 375" descr="Auto metropolitan train stop at sunset." title="Image"/>
          <p:cNvPicPr preferRelativeResize="0">
            <a:picLocks noChangeAspect="1" noChangeArrowheads="1"/>
          </p:cNvPicPr>
          <p:nvPr/>
        </p:nvPicPr>
        <p:blipFill>
          <a:blip r:embed="rId3"/>
          <a:srcRect/>
          <a:stretch>
            <a:fillRect/>
          </a:stretch>
        </p:blipFill>
        <p:spPr bwMode="auto">
          <a:xfrm>
            <a:off x="608013" y="2654300"/>
            <a:ext cx="7913687" cy="2233613"/>
          </a:xfrm>
          <a:prstGeom prst="rect">
            <a:avLst/>
          </a:prstGeom>
          <a:noFill/>
          <a:ln>
            <a:noFill/>
          </a:ln>
          <a:extLst>
            <a:ext uri="{909E8E84-426E-40dd-AFC4-6F175D3DCCD1}"/>
            <a:ext uri="{91240B29-F687-4f45-9708-019B960494DF}"/>
          </a:extLst>
        </p:spPr>
      </p:pic>
      <p:sp>
        <p:nvSpPr>
          <p:cNvPr id="65539" name="Shape 376"/>
          <p:cNvSpPr txBox="1">
            <a:spLocks noChangeArrowheads="1"/>
          </p:cNvSpPr>
          <p:nvPr/>
        </p:nvSpPr>
        <p:spPr bwMode="auto">
          <a:xfrm>
            <a:off x="1571625" y="981075"/>
            <a:ext cx="3713163"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Prepare Infrastructure</a:t>
            </a:r>
          </a:p>
        </p:txBody>
      </p:sp>
      <p:sp>
        <p:nvSpPr>
          <p:cNvPr id="65540" name="Shape 377"/>
          <p:cNvSpPr txBox="1">
            <a:spLocks noChangeArrowheads="1"/>
          </p:cNvSpPr>
          <p:nvPr/>
        </p:nvSpPr>
        <p:spPr bwMode="auto">
          <a:xfrm>
            <a:off x="1458913" y="1485900"/>
            <a:ext cx="5949950" cy="1168400"/>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Identify buildings, roads, and other infrastructure that are most vulnerable to damage  </a:t>
            </a:r>
          </a:p>
          <a:p>
            <a:pPr eaLnBrk="1" hangingPunct="1">
              <a:buClr>
                <a:srgbClr val="595959"/>
              </a:buClr>
              <a:buFontTx/>
              <a:buChar char="•"/>
              <a:defRPr/>
            </a:pPr>
            <a:r>
              <a:rPr lang="en-US" altLang="en-US" sz="1600" dirty="0" smtClean="0">
                <a:solidFill>
                  <a:srgbClr val="595959"/>
                </a:solidFill>
                <a:latin typeface="+mn-lt"/>
                <a:sym typeface="PT Sans" charset="-52"/>
              </a:rPr>
              <a:t>Ensure existing and new infrastructure can withstand increasingly intense storms and flooding</a:t>
            </a:r>
          </a:p>
        </p:txBody>
      </p:sp>
      <p:sp>
        <p:nvSpPr>
          <p:cNvPr id="54278" name="Shape 378"/>
          <p:cNvSpPr>
            <a:spLocks noChangeArrowheads="1"/>
          </p:cNvSpPr>
          <p:nvPr/>
        </p:nvSpPr>
        <p:spPr bwMode="auto">
          <a:xfrm>
            <a:off x="852488"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54279" name="Shape 37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50" y="1122363"/>
            <a:ext cx="439738"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hape 384"/>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356D6E"/>
                </a:solidFill>
                <a:latin typeface="Arial" panose="020B0604020202020204" pitchFamily="34" charset="0"/>
                <a:ea typeface="MS PGothic" panose="020B0600070205080204" pitchFamily="34" charset="-128"/>
                <a:cs typeface="Arial" panose="020B0604020202020204" pitchFamily="34" charset="0"/>
                <a:sym typeface="PT Sans" charset="0"/>
              </a:rPr>
              <a:t>CONTAMINATED WATER</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Communities Can Do</a:t>
            </a:r>
          </a:p>
        </p:txBody>
      </p:sp>
      <p:pic>
        <p:nvPicPr>
          <p:cNvPr id="56323" name="Shape 385" descr="Photo of city drain with puddles of water. " title="Image"/>
          <p:cNvPicPr preferRelativeResize="0">
            <a:picLocks noChangeAspect="1" noChangeArrowheads="1"/>
          </p:cNvPicPr>
          <p:nvPr/>
        </p:nvPicPr>
        <p:blipFill>
          <a:blip r:embed="rId3"/>
          <a:srcRect/>
          <a:stretch>
            <a:fillRect/>
          </a:stretch>
        </p:blipFill>
        <p:spPr bwMode="auto">
          <a:xfrm>
            <a:off x="611188" y="2632075"/>
            <a:ext cx="7899400" cy="2246313"/>
          </a:xfrm>
          <a:prstGeom prst="rect">
            <a:avLst/>
          </a:prstGeom>
          <a:noFill/>
          <a:ln>
            <a:noFill/>
          </a:ln>
          <a:extLst>
            <a:ext uri="{909E8E84-426E-40dd-AFC4-6F175D3DCCD1}"/>
            <a:ext uri="{91240B29-F687-4f45-9708-019B960494DF}"/>
          </a:extLst>
        </p:spPr>
      </p:pic>
      <p:sp>
        <p:nvSpPr>
          <p:cNvPr id="67587" name="Shape 386"/>
          <p:cNvSpPr txBox="1">
            <a:spLocks noChangeArrowheads="1"/>
          </p:cNvSpPr>
          <p:nvPr/>
        </p:nvSpPr>
        <p:spPr bwMode="auto">
          <a:xfrm>
            <a:off x="1571625" y="981075"/>
            <a:ext cx="6557963"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Improve Sanitation and Water Management</a:t>
            </a:r>
          </a:p>
        </p:txBody>
      </p:sp>
      <p:sp>
        <p:nvSpPr>
          <p:cNvPr id="67588" name="Shape 387"/>
          <p:cNvSpPr txBox="1">
            <a:spLocks noChangeArrowheads="1"/>
          </p:cNvSpPr>
          <p:nvPr/>
        </p:nvSpPr>
        <p:spPr bwMode="auto">
          <a:xfrm>
            <a:off x="1444625" y="1476375"/>
            <a:ext cx="5949950" cy="1168400"/>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Protect drinking water sources and delivery systems</a:t>
            </a:r>
          </a:p>
          <a:p>
            <a:pPr eaLnBrk="1" hangingPunct="1">
              <a:buClr>
                <a:srgbClr val="595959"/>
              </a:buClr>
              <a:buFontTx/>
              <a:buChar char="•"/>
              <a:defRPr/>
            </a:pPr>
            <a:r>
              <a:rPr lang="en-US" altLang="en-US" sz="1600" dirty="0" smtClean="0">
                <a:solidFill>
                  <a:srgbClr val="595959"/>
                </a:solidFill>
                <a:latin typeface="+mn-lt"/>
                <a:sym typeface="PT Sans" charset="-52"/>
              </a:rPr>
              <a:t>Prevent sanitary sewer overflows</a:t>
            </a:r>
          </a:p>
        </p:txBody>
      </p:sp>
      <p:sp>
        <p:nvSpPr>
          <p:cNvPr id="56326" name="Shape 388"/>
          <p:cNvSpPr>
            <a:spLocks noChangeArrowheads="1"/>
          </p:cNvSpPr>
          <p:nvPr/>
        </p:nvSpPr>
        <p:spPr bwMode="auto">
          <a:xfrm>
            <a:off x="841375"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56327" name="Shape 38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488" y="1189038"/>
            <a:ext cx="328612"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hape 394"/>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356D6E"/>
                </a:solidFill>
                <a:latin typeface="Arial" panose="020B0604020202020204" pitchFamily="34" charset="0"/>
                <a:ea typeface="MS PGothic" panose="020B0600070205080204" pitchFamily="34" charset="-128"/>
                <a:cs typeface="Arial" panose="020B0604020202020204" pitchFamily="34" charset="0"/>
                <a:sym typeface="PT Sans" charset="0"/>
              </a:rPr>
              <a:t>CONTAMINATED FOOD</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Communities Can Do</a:t>
            </a:r>
          </a:p>
        </p:txBody>
      </p:sp>
      <p:sp>
        <p:nvSpPr>
          <p:cNvPr id="69634" name="Shape 396"/>
          <p:cNvSpPr txBox="1">
            <a:spLocks noChangeArrowheads="1"/>
          </p:cNvSpPr>
          <p:nvPr/>
        </p:nvSpPr>
        <p:spPr bwMode="auto">
          <a:xfrm>
            <a:off x="1655763" y="871538"/>
            <a:ext cx="6007100" cy="461962"/>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Disseminate Food Safety Messages</a:t>
            </a:r>
          </a:p>
        </p:txBody>
      </p:sp>
      <p:sp>
        <p:nvSpPr>
          <p:cNvPr id="69635" name="Shape 397"/>
          <p:cNvSpPr txBox="1">
            <a:spLocks noChangeArrowheads="1"/>
          </p:cNvSpPr>
          <p:nvPr/>
        </p:nvSpPr>
        <p:spPr bwMode="auto">
          <a:xfrm>
            <a:off x="1471613" y="1290638"/>
            <a:ext cx="5949950" cy="1168400"/>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Monitor the effect of water contamination on agricultural products that may lead to foodborne illness</a:t>
            </a:r>
          </a:p>
          <a:p>
            <a:pPr eaLnBrk="1" hangingPunct="1">
              <a:buClr>
                <a:srgbClr val="595959"/>
              </a:buClr>
              <a:buFontTx/>
              <a:buChar char="•"/>
              <a:defRPr/>
            </a:pPr>
            <a:r>
              <a:rPr lang="en-US" altLang="en-US" sz="1600" dirty="0" smtClean="0">
                <a:solidFill>
                  <a:srgbClr val="595959"/>
                </a:solidFill>
                <a:latin typeface="+mn-lt"/>
                <a:sym typeface="PT Sans" charset="-52"/>
              </a:rPr>
              <a:t>Bolster food safety messaging to public during extreme weather events </a:t>
            </a:r>
          </a:p>
        </p:txBody>
      </p:sp>
      <p:sp>
        <p:nvSpPr>
          <p:cNvPr id="58373" name="Shape 398"/>
          <p:cNvSpPr>
            <a:spLocks noChangeArrowheads="1"/>
          </p:cNvSpPr>
          <p:nvPr/>
        </p:nvSpPr>
        <p:spPr bwMode="auto">
          <a:xfrm>
            <a:off x="839788" y="1050925"/>
            <a:ext cx="601662"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58374" name="Shape 39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13" y="1165225"/>
            <a:ext cx="434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3" descr="Photo of hands holding soil." title="Image"/>
          <p:cNvPicPr>
            <a:picLocks noChangeAspect="1"/>
          </p:cNvPicPr>
          <p:nvPr/>
        </p:nvPicPr>
        <p:blipFill>
          <a:blip r:embed="rId4"/>
          <a:srcRect t="-6281" b="5502"/>
          <a:stretch>
            <a:fillRect/>
          </a:stretch>
        </p:blipFill>
        <p:spPr bwMode="auto">
          <a:xfrm>
            <a:off x="600075" y="2232025"/>
            <a:ext cx="7918450" cy="2687638"/>
          </a:xfrm>
          <a:prstGeom prst="rect">
            <a:avLst/>
          </a:prstGeom>
          <a:noFill/>
          <a:ln>
            <a:noFill/>
          </a:ln>
          <a:extLst>
            <a:ext uri="{909E8E84-426E-40dd-AFC4-6F175D3DCCD1}"/>
            <a:ext uri="{91240B29-F687-4f45-9708-019B960494DF}"/>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hape 404"/>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853D6F"/>
                </a:solidFill>
                <a:latin typeface="Arial" panose="020B0604020202020204" pitchFamily="34" charset="0"/>
                <a:ea typeface="MS PGothic" panose="020B0600070205080204" pitchFamily="34" charset="-128"/>
                <a:cs typeface="Arial" panose="020B0604020202020204" pitchFamily="34" charset="0"/>
                <a:sym typeface="PT Sans" charset="0"/>
              </a:rPr>
              <a:t>HUNGER AND MALNUTRITION</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Communities Can Do</a:t>
            </a:r>
          </a:p>
        </p:txBody>
      </p:sp>
      <p:pic>
        <p:nvPicPr>
          <p:cNvPr id="60419" name="Shape 405" descr="Photo of a bushel of fresh vegetables." title="Image"/>
          <p:cNvPicPr preferRelativeResize="0">
            <a:picLocks noChangeAspect="1" noChangeArrowheads="1"/>
          </p:cNvPicPr>
          <p:nvPr/>
        </p:nvPicPr>
        <p:blipFill>
          <a:blip r:embed="rId3"/>
          <a:srcRect/>
          <a:stretch>
            <a:fillRect/>
          </a:stretch>
        </p:blipFill>
        <p:spPr bwMode="auto">
          <a:xfrm>
            <a:off x="603250" y="3111500"/>
            <a:ext cx="7912100" cy="1770063"/>
          </a:xfrm>
          <a:prstGeom prst="rect">
            <a:avLst/>
          </a:prstGeom>
          <a:noFill/>
          <a:ln>
            <a:noFill/>
          </a:ln>
          <a:extLst>
            <a:ext uri="{909E8E84-426E-40dd-AFC4-6F175D3DCCD1}"/>
            <a:ext uri="{91240B29-F687-4f45-9708-019B960494DF}"/>
          </a:extLst>
        </p:spPr>
      </p:pic>
      <p:sp>
        <p:nvSpPr>
          <p:cNvPr id="71683" name="Shape 406"/>
          <p:cNvSpPr txBox="1">
            <a:spLocks noChangeArrowheads="1"/>
          </p:cNvSpPr>
          <p:nvPr/>
        </p:nvSpPr>
        <p:spPr bwMode="auto">
          <a:xfrm>
            <a:off x="1571625" y="981075"/>
            <a:ext cx="6005513" cy="8302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Inform Public of Community Assistance </a:t>
            </a:r>
          </a:p>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Resources</a:t>
            </a:r>
          </a:p>
        </p:txBody>
      </p:sp>
      <p:sp>
        <p:nvSpPr>
          <p:cNvPr id="71684" name="Shape 407"/>
          <p:cNvSpPr txBox="1">
            <a:spLocks noChangeArrowheads="1"/>
          </p:cNvSpPr>
          <p:nvPr/>
        </p:nvSpPr>
        <p:spPr bwMode="auto">
          <a:xfrm>
            <a:off x="1458913" y="1811338"/>
            <a:ext cx="5949950" cy="1168400"/>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Disseminate information about food assistance programs to highest risk populations</a:t>
            </a:r>
          </a:p>
          <a:p>
            <a:pPr eaLnBrk="1" hangingPunct="1">
              <a:buClr>
                <a:srgbClr val="595959"/>
              </a:buClr>
              <a:buFontTx/>
              <a:buChar char="•"/>
              <a:defRPr/>
            </a:pPr>
            <a:r>
              <a:rPr lang="en-US" altLang="en-US" sz="1600" dirty="0" smtClean="0">
                <a:solidFill>
                  <a:srgbClr val="595959"/>
                </a:solidFill>
                <a:latin typeface="+mn-lt"/>
                <a:sym typeface="PT Sans" charset="-52"/>
              </a:rPr>
              <a:t>Include information about who qualifies and how to access support </a:t>
            </a:r>
          </a:p>
        </p:txBody>
      </p:sp>
      <p:sp>
        <p:nvSpPr>
          <p:cNvPr id="60422" name="Shape 408"/>
          <p:cNvSpPr>
            <a:spLocks noChangeArrowheads="1"/>
          </p:cNvSpPr>
          <p:nvPr/>
        </p:nvSpPr>
        <p:spPr bwMode="auto">
          <a:xfrm>
            <a:off x="836613"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60423" name="Shape 40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8" y="1087438"/>
            <a:ext cx="531812"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hape 414"/>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2F4072"/>
                </a:solidFill>
                <a:latin typeface="Arial" panose="020B0604020202020204" pitchFamily="34" charset="0"/>
                <a:ea typeface="MS PGothic" panose="020B0600070205080204" pitchFamily="34" charset="-128"/>
                <a:cs typeface="Arial" panose="020B0604020202020204" pitchFamily="34" charset="0"/>
                <a:sym typeface="PT Sans" charset="0"/>
              </a:rPr>
              <a:t>MENTAL HEALTH PROBLEMS</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Communities Can Do</a:t>
            </a:r>
          </a:p>
        </p:txBody>
      </p:sp>
      <p:sp>
        <p:nvSpPr>
          <p:cNvPr id="62467" name="Shape 415"/>
          <p:cNvSpPr txBox="1">
            <a:spLocks noChangeArrowheads="1"/>
          </p:cNvSpPr>
          <p:nvPr/>
        </p:nvSpPr>
        <p:spPr bwMode="auto">
          <a:xfrm>
            <a:off x="1522413" y="1768475"/>
            <a:ext cx="5951537"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62468" name="Shape 416" descr="Photo of red warning light." title="Image"/>
          <p:cNvPicPr preferRelativeResize="0">
            <a:picLocks noChangeAspect="1" noChangeArrowheads="1"/>
          </p:cNvPicPr>
          <p:nvPr/>
        </p:nvPicPr>
        <p:blipFill>
          <a:blip r:embed="rId3"/>
          <a:srcRect/>
          <a:stretch>
            <a:fillRect/>
          </a:stretch>
        </p:blipFill>
        <p:spPr bwMode="auto">
          <a:xfrm>
            <a:off x="606425" y="2608263"/>
            <a:ext cx="7912100" cy="2270125"/>
          </a:xfrm>
          <a:prstGeom prst="rect">
            <a:avLst/>
          </a:prstGeom>
          <a:noFill/>
          <a:ln>
            <a:noFill/>
          </a:ln>
          <a:extLst>
            <a:ext uri="{909E8E84-426E-40dd-AFC4-6F175D3DCCD1}"/>
            <a:ext uri="{91240B29-F687-4f45-9708-019B960494DF}"/>
          </a:extLst>
        </p:spPr>
      </p:pic>
      <p:sp>
        <p:nvSpPr>
          <p:cNvPr id="73732" name="Shape 417"/>
          <p:cNvSpPr txBox="1">
            <a:spLocks noChangeArrowheads="1"/>
          </p:cNvSpPr>
          <p:nvPr/>
        </p:nvSpPr>
        <p:spPr bwMode="auto">
          <a:xfrm>
            <a:off x="1571625" y="981075"/>
            <a:ext cx="4838700"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Prepare an Emergency Plan</a:t>
            </a:r>
          </a:p>
        </p:txBody>
      </p:sp>
      <p:sp>
        <p:nvSpPr>
          <p:cNvPr id="73733" name="Shape 418"/>
          <p:cNvSpPr txBox="1">
            <a:spLocks noChangeArrowheads="1"/>
          </p:cNvSpPr>
          <p:nvPr/>
        </p:nvSpPr>
        <p:spPr bwMode="auto">
          <a:xfrm>
            <a:off x="1458913" y="1485900"/>
            <a:ext cx="5949950" cy="1168400"/>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Develop behavioral health plans for disasters</a:t>
            </a:r>
          </a:p>
          <a:p>
            <a:pPr eaLnBrk="1" hangingPunct="1">
              <a:buClr>
                <a:srgbClr val="595959"/>
              </a:buClr>
              <a:buFontTx/>
              <a:buChar char="•"/>
              <a:defRPr/>
            </a:pPr>
            <a:r>
              <a:rPr lang="en-US" altLang="en-US" sz="1600" dirty="0" smtClean="0">
                <a:solidFill>
                  <a:srgbClr val="595959"/>
                </a:solidFill>
                <a:latin typeface="+mn-lt"/>
                <a:sym typeface="PT Sans" charset="-52"/>
              </a:rPr>
              <a:t>Include clear messaging about access to mental health services and crisis counseling</a:t>
            </a:r>
          </a:p>
        </p:txBody>
      </p:sp>
      <p:sp>
        <p:nvSpPr>
          <p:cNvPr id="62471" name="Shape 419"/>
          <p:cNvSpPr txBox="1">
            <a:spLocks noChangeArrowheads="1"/>
          </p:cNvSpPr>
          <p:nvPr/>
        </p:nvSpPr>
        <p:spPr bwMode="auto">
          <a:xfrm>
            <a:off x="5837238" y="-106363"/>
            <a:ext cx="184150"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grpSp>
        <p:nvGrpSpPr>
          <p:cNvPr id="62472" name="Shape 420"/>
          <p:cNvGrpSpPr>
            <a:grpSpLocks/>
          </p:cNvGrpSpPr>
          <p:nvPr/>
        </p:nvGrpSpPr>
        <p:grpSpPr bwMode="auto">
          <a:xfrm>
            <a:off x="823913" y="1050925"/>
            <a:ext cx="619125" cy="603250"/>
            <a:chOff x="1080579500" y="1736406000"/>
            <a:chExt cx="2147483647" cy="2147483647"/>
          </a:xfrm>
        </p:grpSpPr>
        <p:sp>
          <p:nvSpPr>
            <p:cNvPr id="62473" name="Shape 421"/>
            <p:cNvSpPr>
              <a:spLocks noChangeArrowheads="1"/>
            </p:cNvSpPr>
            <p:nvPr/>
          </p:nvSpPr>
          <p:spPr bwMode="auto">
            <a:xfrm>
              <a:off x="1080579500" y="1736406000"/>
              <a:ext cx="0" cy="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62474" name="Shape 42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6832900" y="18215340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DFE9FB"/>
            </a:gs>
            <a:gs pos="100000">
              <a:srgbClr val="6E9BE7"/>
            </a:gs>
          </a:gsLst>
          <a:lin ang="5400000"/>
        </a:gradFill>
        <a:effectLst/>
      </p:bgPr>
    </p:bg>
    <p:spTree>
      <p:nvGrpSpPr>
        <p:cNvPr id="1" name=""/>
        <p:cNvGrpSpPr/>
        <p:nvPr/>
      </p:nvGrpSpPr>
      <p:grpSpPr>
        <a:xfrm>
          <a:off x="0" y="0"/>
          <a:ext cx="0" cy="0"/>
          <a:chOff x="0" y="0"/>
          <a:chExt cx="0" cy="0"/>
        </a:xfrm>
      </p:grpSpPr>
      <p:sp>
        <p:nvSpPr>
          <p:cNvPr id="75778" name="Shape 427"/>
          <p:cNvSpPr txBox="1">
            <a:spLocks noGrp="1"/>
          </p:cNvSpPr>
          <p:nvPr>
            <p:ph type="title"/>
          </p:nvPr>
        </p:nvSpPr>
        <p:spPr>
          <a:xfrm>
            <a:off x="0" y="2803525"/>
            <a:ext cx="9144000" cy="1020763"/>
          </a:xfrm>
        </p:spPr>
        <p:txBody>
          <a:bodyPr/>
          <a:lstStyle/>
          <a:p>
            <a:pPr algn="ctr" eaLnBrk="1" hangingPunct="1">
              <a:lnSpc>
                <a:spcPct val="106000"/>
              </a:lnSpc>
              <a:spcBef>
                <a:spcPct val="0"/>
              </a:spcBef>
              <a:spcAft>
                <a:spcPct val="0"/>
              </a:spcAft>
              <a:buClr>
                <a:srgbClr val="FFFFFF"/>
              </a:buClr>
              <a:buSzPct val="25000"/>
              <a:buFont typeface="Open Sans" charset="0"/>
              <a:buNone/>
              <a:defRPr/>
            </a:pPr>
            <a:r>
              <a:rPr lang="en-US" altLang="en-US" sz="1800" b="0" dirty="0">
                <a:solidFill>
                  <a:srgbClr val="595959"/>
                </a:solidFill>
                <a:latin typeface="+mn-lt"/>
                <a:ea typeface="ＭＳ Ｐゴシック" charset="-128"/>
                <a:cs typeface="Arial" charset="0"/>
                <a:sym typeface="PT Sans" charset="-52"/>
              </a:rPr>
              <a:t>PUBLIC HEALTH HARMS OF CLIMATE CHANGE</a:t>
            </a:r>
          </a:p>
        </p:txBody>
      </p:sp>
      <p:sp>
        <p:nvSpPr>
          <p:cNvPr id="75779" name="Shape 428"/>
          <p:cNvSpPr txBox="1">
            <a:spLocks noGrp="1"/>
          </p:cNvSpPr>
          <p:nvPr>
            <p:ph type="body" idx="1"/>
          </p:nvPr>
        </p:nvSpPr>
        <p:spPr>
          <a:xfrm>
            <a:off x="0" y="1582738"/>
            <a:ext cx="9144000" cy="1125537"/>
          </a:xfrm>
        </p:spPr>
        <p:txBody>
          <a:bodyPr/>
          <a:lstStyle/>
          <a:p>
            <a:pPr algn="ctr" eaLnBrk="1" hangingPunct="1">
              <a:spcBef>
                <a:spcPct val="0"/>
              </a:spcBef>
              <a:spcAft>
                <a:spcPct val="0"/>
              </a:spcAft>
              <a:buClr>
                <a:srgbClr val="595959"/>
              </a:buClr>
              <a:buSzPct val="25000"/>
              <a:buFontTx/>
              <a:buNone/>
              <a:defRPr/>
            </a:pPr>
            <a:r>
              <a:rPr lang="en-US" altLang="en-US" sz="4500" b="1" dirty="0">
                <a:solidFill>
                  <a:srgbClr val="595959"/>
                </a:solidFill>
                <a:latin typeface="+mn-lt"/>
                <a:ea typeface="ＭＳ Ｐゴシック" charset="-128"/>
                <a:cs typeface="Arial" charset="0"/>
                <a:sym typeface="PT Sans" charset="-52"/>
              </a:rPr>
              <a:t>What Individuals Can Do</a:t>
            </a:r>
          </a:p>
        </p:txBody>
      </p:sp>
      <p:cxnSp>
        <p:nvCxnSpPr>
          <p:cNvPr id="64516" name="Shape 429"/>
          <p:cNvCxnSpPr>
            <a:cxnSpLocks noChangeShapeType="1"/>
          </p:cNvCxnSpPr>
          <p:nvPr/>
        </p:nvCxnSpPr>
        <p:spPr bwMode="auto">
          <a:xfrm>
            <a:off x="649288" y="519113"/>
            <a:ext cx="3251200" cy="0"/>
          </a:xfrm>
          <a:prstGeom prst="straightConnector1">
            <a:avLst/>
          </a:prstGeom>
          <a:noFill/>
          <a:ln w="9525">
            <a:solidFill>
              <a:schemeClr val="bg1"/>
            </a:solidFill>
            <a:miter lim="800000"/>
            <a:headEnd/>
            <a:tailEnd/>
          </a:ln>
          <a:extLst>
            <a:ext uri="{909E8E84-426E-40DD-AFC4-6F175D3DCCD1}">
              <a14:hiddenFill xmlns:a14="http://schemas.microsoft.com/office/drawing/2010/main">
                <a:noFill/>
              </a14:hiddenFill>
            </a:ext>
          </a:extLst>
        </p:spPr>
      </p:cxnSp>
      <p:cxnSp>
        <p:nvCxnSpPr>
          <p:cNvPr id="64517" name="Shape 430"/>
          <p:cNvCxnSpPr>
            <a:cxnSpLocks noChangeShapeType="1"/>
          </p:cNvCxnSpPr>
          <p:nvPr/>
        </p:nvCxnSpPr>
        <p:spPr bwMode="auto">
          <a:xfrm>
            <a:off x="4797425" y="519113"/>
            <a:ext cx="3668713" cy="0"/>
          </a:xfrm>
          <a:prstGeom prst="straightConnector1">
            <a:avLst/>
          </a:prstGeom>
          <a:noFill/>
          <a:ln w="9525">
            <a:solidFill>
              <a:schemeClr val="bg1"/>
            </a:solidFill>
            <a:miter lim="800000"/>
            <a:headEnd/>
            <a:tailEnd/>
          </a:ln>
          <a:extLst>
            <a:ext uri="{909E8E84-426E-40DD-AFC4-6F175D3DCCD1}">
              <a14:hiddenFill xmlns:a14="http://schemas.microsoft.com/office/drawing/2010/main">
                <a:noFill/>
              </a14:hiddenFill>
            </a:ext>
          </a:extLst>
        </p:spPr>
      </p:cxnSp>
      <p:pic>
        <p:nvPicPr>
          <p:cNvPr id="64518" name="Shape 43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325" y="3819525"/>
            <a:ext cx="71882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4519" name="Shape 432"/>
          <p:cNvCxnSpPr>
            <a:cxnSpLocks noChangeShapeType="1"/>
          </p:cNvCxnSpPr>
          <p:nvPr/>
        </p:nvCxnSpPr>
        <p:spPr bwMode="auto">
          <a:xfrm>
            <a:off x="649288" y="379413"/>
            <a:ext cx="3016250" cy="0"/>
          </a:xfrm>
          <a:prstGeom prst="straightConnector1">
            <a:avLst/>
          </a:prstGeom>
          <a:noFill/>
          <a:ln w="9525">
            <a:solidFill>
              <a:srgbClr val="0061A9"/>
            </a:solidFill>
            <a:miter lim="800000"/>
            <a:headEnd/>
            <a:tailEnd/>
          </a:ln>
          <a:extLst>
            <a:ext uri="{909E8E84-426E-40DD-AFC4-6F175D3DCCD1}">
              <a14:hiddenFill xmlns:a14="http://schemas.microsoft.com/office/drawing/2010/main">
                <a:noFill/>
              </a14:hiddenFill>
            </a:ext>
          </a:extLst>
        </p:spPr>
      </p:cxnSp>
      <p:cxnSp>
        <p:nvCxnSpPr>
          <p:cNvPr id="64520" name="Shape 433"/>
          <p:cNvCxnSpPr>
            <a:cxnSpLocks noChangeShapeType="1"/>
          </p:cNvCxnSpPr>
          <p:nvPr/>
        </p:nvCxnSpPr>
        <p:spPr bwMode="auto">
          <a:xfrm>
            <a:off x="5132388" y="379413"/>
            <a:ext cx="3017837" cy="0"/>
          </a:xfrm>
          <a:prstGeom prst="straightConnector1">
            <a:avLst/>
          </a:prstGeom>
          <a:noFill/>
          <a:ln w="9525">
            <a:solidFill>
              <a:srgbClr val="0061A9"/>
            </a:solidFill>
            <a:miter lim="800000"/>
            <a:headEnd/>
            <a:tailEnd/>
          </a:ln>
          <a:extLst>
            <a:ext uri="{909E8E84-426E-40DD-AFC4-6F175D3DCCD1}">
              <a14:hiddenFill xmlns:a14="http://schemas.microsoft.com/office/drawing/2010/main">
                <a:noFill/>
              </a14:hiddenFill>
            </a:ext>
          </a:extLst>
        </p:spPr>
      </p:cxnSp>
      <p:pic>
        <p:nvPicPr>
          <p:cNvPr id="64521" name="Shape 43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913" y="120650"/>
            <a:ext cx="798512"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hape 439"/>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C00000"/>
                </a:solidFill>
                <a:latin typeface="Arial" panose="020B0604020202020204" pitchFamily="34" charset="0"/>
                <a:ea typeface="MS PGothic" panose="020B0600070205080204" pitchFamily="34" charset="-128"/>
                <a:cs typeface="Arial" panose="020B0604020202020204" pitchFamily="34" charset="0"/>
                <a:sym typeface="PT Sans" charset="0"/>
              </a:rPr>
              <a:t>EXTREME HEAT</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Individuals Can Do</a:t>
            </a:r>
          </a:p>
        </p:txBody>
      </p:sp>
      <p:pic>
        <p:nvPicPr>
          <p:cNvPr id="66563" name="Shape 440" descr="Photo of someone handing a glass of water to a child." title="Image"/>
          <p:cNvPicPr preferRelativeResize="0">
            <a:picLocks noChangeAspect="1" noChangeArrowheads="1"/>
          </p:cNvPicPr>
          <p:nvPr/>
        </p:nvPicPr>
        <p:blipFill>
          <a:blip r:embed="rId3"/>
          <a:srcRect/>
          <a:stretch>
            <a:fillRect/>
          </a:stretch>
        </p:blipFill>
        <p:spPr bwMode="auto">
          <a:xfrm>
            <a:off x="600075" y="2425700"/>
            <a:ext cx="7918450" cy="2484438"/>
          </a:xfrm>
          <a:prstGeom prst="rect">
            <a:avLst/>
          </a:prstGeom>
          <a:noFill/>
          <a:ln>
            <a:noFill/>
          </a:ln>
          <a:extLst>
            <a:ext uri="{909E8E84-426E-40dd-AFC4-6F175D3DCCD1}"/>
            <a:ext uri="{91240B29-F687-4f45-9708-019B960494DF}"/>
          </a:extLst>
        </p:spPr>
      </p:pic>
      <p:sp>
        <p:nvSpPr>
          <p:cNvPr id="77827" name="Shape 441"/>
          <p:cNvSpPr txBox="1">
            <a:spLocks noChangeArrowheads="1"/>
          </p:cNvSpPr>
          <p:nvPr/>
        </p:nvSpPr>
        <p:spPr bwMode="auto">
          <a:xfrm>
            <a:off x="1571625" y="981075"/>
            <a:ext cx="2679700"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Stay Hydrated</a:t>
            </a:r>
          </a:p>
        </p:txBody>
      </p:sp>
      <p:sp>
        <p:nvSpPr>
          <p:cNvPr id="77828" name="Shape 442"/>
          <p:cNvSpPr txBox="1">
            <a:spLocks noChangeArrowheads="1"/>
          </p:cNvSpPr>
          <p:nvPr/>
        </p:nvSpPr>
        <p:spPr bwMode="auto">
          <a:xfrm>
            <a:off x="1458913" y="1485900"/>
            <a:ext cx="5949950" cy="1168400"/>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Drink plenty of liquids</a:t>
            </a:r>
          </a:p>
        </p:txBody>
      </p:sp>
      <p:sp>
        <p:nvSpPr>
          <p:cNvPr id="66566" name="Shape 443"/>
          <p:cNvSpPr>
            <a:spLocks noChangeArrowheads="1"/>
          </p:cNvSpPr>
          <p:nvPr/>
        </p:nvSpPr>
        <p:spPr bwMode="auto">
          <a:xfrm>
            <a:off x="854075"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66567" name="Shape 44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 y="1120775"/>
            <a:ext cx="48736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hape 449"/>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C00000"/>
                </a:solidFill>
                <a:latin typeface="Arial" panose="020B0604020202020204" pitchFamily="34" charset="0"/>
                <a:ea typeface="MS PGothic" panose="020B0600070205080204" pitchFamily="34" charset="-128"/>
                <a:cs typeface="Arial" panose="020B0604020202020204" pitchFamily="34" charset="0"/>
                <a:sym typeface="PT Sans" charset="0"/>
              </a:rPr>
              <a:t>EXTREME HEAT</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Individuals Can Do</a:t>
            </a:r>
          </a:p>
        </p:txBody>
      </p:sp>
      <p:pic>
        <p:nvPicPr>
          <p:cNvPr id="68611" name="Shape 450" descr="Photo of three air-conditioning units mounted on a brick wall." title="Image"/>
          <p:cNvPicPr preferRelativeResize="0">
            <a:picLocks noChangeAspect="1" noChangeArrowheads="1"/>
          </p:cNvPicPr>
          <p:nvPr/>
        </p:nvPicPr>
        <p:blipFill>
          <a:blip r:embed="rId3"/>
          <a:srcRect/>
          <a:stretch>
            <a:fillRect/>
          </a:stretch>
        </p:blipFill>
        <p:spPr bwMode="auto">
          <a:xfrm>
            <a:off x="615950" y="2603500"/>
            <a:ext cx="7896225" cy="2270125"/>
          </a:xfrm>
          <a:prstGeom prst="rect">
            <a:avLst/>
          </a:prstGeom>
          <a:noFill/>
          <a:ln>
            <a:noFill/>
          </a:ln>
          <a:extLst>
            <a:ext uri="{909E8E84-426E-40dd-AFC4-6F175D3DCCD1}"/>
            <a:ext uri="{91240B29-F687-4f45-9708-019B960494DF}"/>
          </a:extLst>
        </p:spPr>
      </p:pic>
      <p:sp>
        <p:nvSpPr>
          <p:cNvPr id="79875" name="Shape 451"/>
          <p:cNvSpPr txBox="1">
            <a:spLocks noChangeArrowheads="1"/>
          </p:cNvSpPr>
          <p:nvPr/>
        </p:nvSpPr>
        <p:spPr bwMode="auto">
          <a:xfrm>
            <a:off x="1571625" y="981075"/>
            <a:ext cx="2295525"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Stay Cool</a:t>
            </a:r>
          </a:p>
        </p:txBody>
      </p:sp>
      <p:sp>
        <p:nvSpPr>
          <p:cNvPr id="79876" name="Shape 452"/>
          <p:cNvSpPr txBox="1">
            <a:spLocks noChangeArrowheads="1"/>
          </p:cNvSpPr>
          <p:nvPr/>
        </p:nvSpPr>
        <p:spPr bwMode="auto">
          <a:xfrm>
            <a:off x="1458913" y="1485900"/>
            <a:ext cx="5949950" cy="1168400"/>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Find places to cool off, such as a local mall, a library, or a cooling center </a:t>
            </a:r>
          </a:p>
        </p:txBody>
      </p:sp>
      <p:sp>
        <p:nvSpPr>
          <p:cNvPr id="68614" name="Shape 453"/>
          <p:cNvSpPr>
            <a:spLocks noChangeArrowheads="1"/>
          </p:cNvSpPr>
          <p:nvPr/>
        </p:nvSpPr>
        <p:spPr bwMode="auto">
          <a:xfrm>
            <a:off x="855663"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68615" name="Shape 45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663" y="1044575"/>
            <a:ext cx="6032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hape 154"/>
          <p:cNvSpPr txBox="1">
            <a:spLocks noGrp="1"/>
          </p:cNvSpPr>
          <p:nvPr>
            <p:ph type="title"/>
          </p:nvPr>
        </p:nvSpPr>
        <p:spPr>
          <a:xfrm>
            <a:off x="715963" y="233363"/>
            <a:ext cx="7712075" cy="642937"/>
          </a:xfrm>
        </p:spPr>
        <p:txBody>
          <a:bodyPr/>
          <a:lstStyle/>
          <a:p>
            <a:pPr eaLnBrk="1" hangingPunct="1">
              <a:lnSpc>
                <a:spcPct val="107000"/>
              </a:lnSpc>
              <a:spcBef>
                <a:spcPct val="0"/>
              </a:spcBef>
              <a:spcAft>
                <a:spcPct val="0"/>
              </a:spcAft>
              <a:buClr>
                <a:srgbClr val="FFFFFF"/>
              </a:buClr>
              <a:buSzPct val="25000"/>
              <a:buFont typeface="Open Sans" charset="0"/>
              <a:buNone/>
              <a:defRPr/>
            </a:pPr>
            <a:r>
              <a:rPr lang="en-US" altLang="en-US" dirty="0">
                <a:solidFill>
                  <a:srgbClr val="595959"/>
                </a:solidFill>
                <a:latin typeface="+mj-lt"/>
                <a:ea typeface="ＭＳ Ｐゴシック" charset="-128"/>
                <a:cs typeface="Arial" charset="0"/>
                <a:sym typeface="PT Sans" charset="-52"/>
              </a:rPr>
              <a:t>How to Use this Presentation</a:t>
            </a:r>
          </a:p>
        </p:txBody>
      </p:sp>
      <p:sp>
        <p:nvSpPr>
          <p:cNvPr id="15363" name="Shape 155"/>
          <p:cNvSpPr txBox="1">
            <a:spLocks noChangeArrowheads="1"/>
          </p:cNvSpPr>
          <p:nvPr/>
        </p:nvSpPr>
        <p:spPr bwMode="auto">
          <a:xfrm>
            <a:off x="803275" y="995363"/>
            <a:ext cx="753745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Clr>
                <a:srgbClr val="595959"/>
              </a:buClr>
              <a:buSzPct val="25000"/>
              <a:buFont typeface="PT Sans" charset="0"/>
              <a:buNone/>
            </a:pPr>
            <a:r>
              <a:rPr lang="en-US" altLang="en-US">
                <a:solidFill>
                  <a:srgbClr val="595959"/>
                </a:solidFill>
                <a:sym typeface="PT Sans" charset="0"/>
              </a:rPr>
              <a:t>The CDC Climate and Health Program developed the following slides in collaboration with climate communication experts to help you talk about the health harms of climate change. Our hope is that this presentation makes it easier to incorporate consistent, evidence-based public health messaging into your existing communications.</a:t>
            </a:r>
          </a:p>
          <a:p>
            <a:pPr eaLnBrk="1" hangingPunct="1">
              <a:buClr>
                <a:srgbClr val="000000"/>
              </a:buClr>
            </a:pPr>
            <a:endParaRPr lang="en-US" altLang="en-US">
              <a:solidFill>
                <a:srgbClr val="595959"/>
              </a:solidFill>
              <a:sym typeface="PT Sans" charset="0"/>
            </a:endParaRPr>
          </a:p>
          <a:p>
            <a:pPr eaLnBrk="1" hangingPunct="1">
              <a:buClr>
                <a:srgbClr val="595959"/>
              </a:buClr>
              <a:buSzPct val="25000"/>
              <a:buFont typeface="PT Sans" charset="0"/>
              <a:buNone/>
            </a:pPr>
            <a:r>
              <a:rPr lang="en-US" altLang="en-US">
                <a:solidFill>
                  <a:srgbClr val="595959"/>
                </a:solidFill>
                <a:sym typeface="PT Sans" charset="0"/>
              </a:rPr>
              <a:t>Tips for developing your presentation:</a:t>
            </a:r>
          </a:p>
          <a:p>
            <a:pPr eaLnBrk="1" hangingPunct="1">
              <a:buClr>
                <a:srgbClr val="000000"/>
              </a:buClr>
            </a:pPr>
            <a:endParaRPr lang="en-US" altLang="en-US">
              <a:solidFill>
                <a:srgbClr val="595959"/>
              </a:solidFill>
              <a:sym typeface="PT Sans" charset="0"/>
            </a:endParaRPr>
          </a:p>
          <a:p>
            <a:pPr eaLnBrk="1" hangingPunct="1">
              <a:buClr>
                <a:srgbClr val="595959"/>
              </a:buClr>
              <a:buFont typeface="PT Sans" charset="0"/>
              <a:buChar char="•"/>
            </a:pPr>
            <a:r>
              <a:rPr lang="en-US" altLang="en-US" b="1">
                <a:solidFill>
                  <a:srgbClr val="595959"/>
                </a:solidFill>
                <a:sym typeface="PT Sans" charset="0"/>
              </a:rPr>
              <a:t> Mix &amp; Match: </a:t>
            </a:r>
            <a:r>
              <a:rPr lang="en-US" altLang="en-US">
                <a:solidFill>
                  <a:srgbClr val="595959"/>
                </a:solidFill>
                <a:sym typeface="PT Sans" charset="0"/>
              </a:rPr>
              <a:t>Choose the slides that best fit your location and your audience.</a:t>
            </a:r>
          </a:p>
          <a:p>
            <a:pPr eaLnBrk="1" hangingPunct="1">
              <a:buClr>
                <a:srgbClr val="595959"/>
              </a:buClr>
              <a:buFont typeface="PT Sans" charset="0"/>
              <a:buChar char="•"/>
            </a:pPr>
            <a:r>
              <a:rPr lang="en-US" altLang="en-US" b="1">
                <a:solidFill>
                  <a:srgbClr val="595959"/>
                </a:solidFill>
                <a:sym typeface="PT Sans" charset="0"/>
              </a:rPr>
              <a:t> Customize:</a:t>
            </a:r>
            <a:r>
              <a:rPr lang="en-US" altLang="en-US">
                <a:solidFill>
                  <a:srgbClr val="595959"/>
                </a:solidFill>
                <a:sym typeface="PT Sans" charset="0"/>
              </a:rPr>
              <a:t> Most of the slides are editable. Insert content specific to your program and locale. Use the licensed photos provided here, or even better, use photos that add a local flavor. </a:t>
            </a:r>
          </a:p>
          <a:p>
            <a:pPr eaLnBrk="1" hangingPunct="1">
              <a:buClr>
                <a:srgbClr val="595959"/>
              </a:buClr>
              <a:buFont typeface="PT Sans" charset="0"/>
              <a:buChar char="•"/>
            </a:pPr>
            <a:r>
              <a:rPr lang="en-US" altLang="en-US" b="1">
                <a:solidFill>
                  <a:srgbClr val="595959"/>
                </a:solidFill>
                <a:sym typeface="PT Sans" charset="0"/>
              </a:rPr>
              <a:t> Use Plain Language: </a:t>
            </a:r>
            <a:r>
              <a:rPr lang="en-US" altLang="en-US">
                <a:solidFill>
                  <a:srgbClr val="595959"/>
                </a:solidFill>
                <a:sym typeface="PT Sans" charset="0"/>
              </a:rPr>
              <a:t>Follow Federal Plain Language guidelines using CDC’s resources (https://www.cdc.gov/other/plainwriting.html).  </a:t>
            </a:r>
          </a:p>
          <a:p>
            <a:pPr eaLnBrk="1" hangingPunct="1">
              <a:buClr>
                <a:srgbClr val="595959"/>
              </a:buClr>
              <a:buSzPct val="25000"/>
              <a:buFont typeface="PT Sans" charset="0"/>
              <a:buNone/>
            </a:pPr>
            <a:r>
              <a:rPr lang="en-US" altLang="en-US">
                <a:solidFill>
                  <a:srgbClr val="595959"/>
                </a:solidFill>
                <a:sym typeface="PT Sans" charset="0"/>
              </a:rPr>
              <a:t/>
            </a:r>
            <a:br>
              <a:rPr lang="en-US" altLang="en-US">
                <a:solidFill>
                  <a:srgbClr val="595959"/>
                </a:solidFill>
                <a:sym typeface="PT Sans" charset="0"/>
              </a:rPr>
            </a:br>
            <a:r>
              <a:rPr lang="en-US" altLang="en-US">
                <a:solidFill>
                  <a:srgbClr val="595959"/>
                </a:solidFill>
                <a:sym typeface="PT Sans" charset="0"/>
              </a:rPr>
              <a:t>Please contact Eric Lahr (ekl8@cdc.gov) for questions or technical support.  </a:t>
            </a:r>
          </a:p>
          <a:p>
            <a:pPr eaLnBrk="1" hangingPunct="1">
              <a:buClr>
                <a:srgbClr val="000000"/>
              </a:buClr>
            </a:pPr>
            <a:endParaRPr lang="en-US" altLang="en-US" sz="1600">
              <a:solidFill>
                <a:srgbClr val="595959"/>
              </a:solidFill>
              <a:latin typeface="PT Sans" charset="0"/>
              <a:sym typeface="PT Sans" charset="0"/>
            </a:endParaRPr>
          </a:p>
          <a:p>
            <a:pPr eaLnBrk="1" hangingPunct="1">
              <a:buClr>
                <a:srgbClr val="000000"/>
              </a:buClr>
            </a:pPr>
            <a:endParaRPr lang="en-US" altLang="en-US" sz="1600"/>
          </a:p>
          <a:p>
            <a:pPr eaLnBrk="1" hangingPunct="1">
              <a:buClr>
                <a:srgbClr val="000000"/>
              </a:buClr>
              <a:buSzPct val="25000"/>
            </a:pPr>
            <a:r>
              <a:rPr lang="en-US" altLang="en-US" sz="1600"/>
              <a:t/>
            </a:r>
            <a:br>
              <a:rPr lang="en-US" altLang="en-US" sz="1600"/>
            </a:br>
            <a:endParaRPr lang="en-US" altLang="en-US" sz="16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hape 459"/>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C00000"/>
                </a:solidFill>
                <a:latin typeface="Arial" panose="020B0604020202020204" pitchFamily="34" charset="0"/>
                <a:ea typeface="MS PGothic" panose="020B0600070205080204" pitchFamily="34" charset="-128"/>
                <a:cs typeface="Arial" panose="020B0604020202020204" pitchFamily="34" charset="0"/>
                <a:sym typeface="PT Sans" charset="0"/>
              </a:rPr>
              <a:t>EXTREME HEAT</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Individuals Can Do</a:t>
            </a:r>
          </a:p>
        </p:txBody>
      </p:sp>
      <p:pic>
        <p:nvPicPr>
          <p:cNvPr id="70659" name="Shape 460" descr="Photo of a concerned young woman on the phone." title="Image"/>
          <p:cNvPicPr preferRelativeResize="0">
            <a:picLocks noChangeAspect="1" noChangeArrowheads="1"/>
          </p:cNvPicPr>
          <p:nvPr/>
        </p:nvPicPr>
        <p:blipFill>
          <a:blip r:embed="rId3"/>
          <a:srcRect/>
          <a:stretch>
            <a:fillRect/>
          </a:stretch>
        </p:blipFill>
        <p:spPr bwMode="auto">
          <a:xfrm>
            <a:off x="615950" y="2457450"/>
            <a:ext cx="7899400" cy="2454275"/>
          </a:xfrm>
          <a:prstGeom prst="rect">
            <a:avLst/>
          </a:prstGeom>
          <a:noFill/>
          <a:ln>
            <a:noFill/>
          </a:ln>
          <a:extLst>
            <a:ext uri="{909E8E84-426E-40dd-AFC4-6F175D3DCCD1}"/>
            <a:ext uri="{91240B29-F687-4f45-9708-019B960494DF}"/>
          </a:extLst>
        </p:spPr>
      </p:pic>
      <p:sp>
        <p:nvSpPr>
          <p:cNvPr id="81923" name="Shape 461"/>
          <p:cNvSpPr txBox="1">
            <a:spLocks noChangeArrowheads="1"/>
          </p:cNvSpPr>
          <p:nvPr/>
        </p:nvSpPr>
        <p:spPr bwMode="auto">
          <a:xfrm>
            <a:off x="1571625" y="981075"/>
            <a:ext cx="4783138"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Check on Family and Friends</a:t>
            </a:r>
          </a:p>
        </p:txBody>
      </p:sp>
      <p:sp>
        <p:nvSpPr>
          <p:cNvPr id="81924" name="Shape 462"/>
          <p:cNvSpPr txBox="1">
            <a:spLocks noChangeArrowheads="1"/>
          </p:cNvSpPr>
          <p:nvPr/>
        </p:nvSpPr>
        <p:spPr bwMode="auto">
          <a:xfrm>
            <a:off x="1458913" y="1485900"/>
            <a:ext cx="5949950" cy="1168400"/>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Keep a list of family, friends, and neighbors to check on during an extreme heat event</a:t>
            </a:r>
          </a:p>
        </p:txBody>
      </p:sp>
      <p:sp>
        <p:nvSpPr>
          <p:cNvPr id="70662" name="Shape 463"/>
          <p:cNvSpPr>
            <a:spLocks noChangeArrowheads="1"/>
          </p:cNvSpPr>
          <p:nvPr/>
        </p:nvSpPr>
        <p:spPr bwMode="auto">
          <a:xfrm>
            <a:off x="860425"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70663" name="Shape 46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688" y="1050925"/>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hape 469"/>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C00000"/>
                </a:solidFill>
                <a:latin typeface="Arial" panose="020B0604020202020204" pitchFamily="34" charset="0"/>
                <a:ea typeface="MS PGothic" panose="020B0600070205080204" pitchFamily="34" charset="-128"/>
                <a:cs typeface="Arial" panose="020B0604020202020204" pitchFamily="34" charset="0"/>
                <a:sym typeface="PT Sans" charset="0"/>
              </a:rPr>
              <a:t>EXTREME HEAT</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Individuals Can Do</a:t>
            </a:r>
          </a:p>
        </p:txBody>
      </p:sp>
      <p:sp>
        <p:nvSpPr>
          <p:cNvPr id="470" name="Shape 470"/>
          <p:cNvSpPr txBox="1"/>
          <p:nvPr/>
        </p:nvSpPr>
        <p:spPr>
          <a:xfrm>
            <a:off x="1787524" y="2238305"/>
            <a:ext cx="6022690" cy="817561"/>
          </a:xfrm>
          <a:prstGeom prst="rect">
            <a:avLst/>
          </a:prstGeom>
          <a:noFill/>
          <a:ln>
            <a:noFill/>
          </a:ln>
        </p:spPr>
        <p:txBody>
          <a:bodyPr lIns="91425" tIns="45700" rIns="91425" bIns="45700"/>
          <a:lstStyle/>
          <a:p>
            <a:pPr marL="342900" lvl="8" indent="-228600">
              <a:buClr>
                <a:schemeClr val="dk2"/>
              </a:buClr>
              <a:buSzPct val="100000"/>
              <a:buFont typeface="Courier New"/>
              <a:buChar char="o"/>
              <a:defRPr/>
            </a:pPr>
            <a:r>
              <a:rPr lang="en-US" kern="0" dirty="0">
                <a:solidFill>
                  <a:schemeClr val="dk2"/>
                </a:solidFill>
                <a:latin typeface="+mn-lt"/>
                <a:ea typeface="PT Sans"/>
                <a:cs typeface="PT Sans"/>
                <a:sym typeface="PT Sans"/>
              </a:rPr>
              <a:t>Provide free or reduced-cost air conditioners</a:t>
            </a:r>
          </a:p>
          <a:p>
            <a:pPr marL="342900" lvl="6" indent="-228600">
              <a:buClr>
                <a:schemeClr val="dk2"/>
              </a:buClr>
              <a:buSzPct val="100000"/>
              <a:buFont typeface="Courier New"/>
              <a:buChar char="o"/>
              <a:defRPr/>
            </a:pPr>
            <a:r>
              <a:rPr lang="en-US" kern="0" dirty="0">
                <a:solidFill>
                  <a:schemeClr val="dk2"/>
                </a:solidFill>
                <a:latin typeface="+mn-lt"/>
                <a:ea typeface="PT Sans"/>
                <a:cs typeface="PT Sans"/>
                <a:sym typeface="PT Sans"/>
              </a:rPr>
              <a:t>Help pay utility bills</a:t>
            </a:r>
          </a:p>
          <a:p>
            <a:pPr marL="342900" lvl="6" indent="-228600">
              <a:buClr>
                <a:schemeClr val="dk2"/>
              </a:buClr>
              <a:buSzPct val="100000"/>
              <a:buFont typeface="Courier New"/>
              <a:buChar char="o"/>
              <a:defRPr/>
            </a:pPr>
            <a:r>
              <a:rPr lang="en-US" kern="0" dirty="0">
                <a:solidFill>
                  <a:schemeClr val="dk2"/>
                </a:solidFill>
                <a:latin typeface="+mn-lt"/>
                <a:ea typeface="PT Sans"/>
                <a:cs typeface="PT Sans"/>
                <a:sym typeface="PT Sans"/>
              </a:rPr>
              <a:t>Provide transportation to cooling centers during extreme heat events</a:t>
            </a:r>
          </a:p>
        </p:txBody>
      </p:sp>
      <p:sp>
        <p:nvSpPr>
          <p:cNvPr id="83971" name="Shape 471"/>
          <p:cNvSpPr txBox="1">
            <a:spLocks noChangeArrowheads="1"/>
          </p:cNvSpPr>
          <p:nvPr/>
        </p:nvSpPr>
        <p:spPr bwMode="auto">
          <a:xfrm>
            <a:off x="1571625" y="981075"/>
            <a:ext cx="2241550"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Plan Ahead</a:t>
            </a:r>
          </a:p>
        </p:txBody>
      </p:sp>
      <p:sp>
        <p:nvSpPr>
          <p:cNvPr id="83972" name="Shape 472"/>
          <p:cNvSpPr txBox="1">
            <a:spLocks noChangeArrowheads="1"/>
          </p:cNvSpPr>
          <p:nvPr/>
        </p:nvSpPr>
        <p:spPr bwMode="auto">
          <a:xfrm>
            <a:off x="1460500" y="1392238"/>
            <a:ext cx="5949950" cy="842962"/>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Subscribe to local health alert systems </a:t>
            </a:r>
          </a:p>
          <a:p>
            <a:pPr eaLnBrk="1" hangingPunct="1">
              <a:buClr>
                <a:srgbClr val="595959"/>
              </a:buClr>
              <a:buFontTx/>
              <a:buChar char="•"/>
              <a:defRPr/>
            </a:pPr>
            <a:r>
              <a:rPr lang="en-US" altLang="en-US" sz="1600" dirty="0" smtClean="0">
                <a:solidFill>
                  <a:srgbClr val="595959"/>
                </a:solidFill>
                <a:latin typeface="+mn-lt"/>
                <a:sym typeface="PT Sans" charset="-52"/>
              </a:rPr>
              <a:t>Keep air conditioners and fans up-to-date</a:t>
            </a:r>
          </a:p>
          <a:p>
            <a:pPr eaLnBrk="1" hangingPunct="1">
              <a:buClr>
                <a:srgbClr val="595959"/>
              </a:buClr>
              <a:buFontTx/>
              <a:buChar char="•"/>
              <a:defRPr/>
            </a:pPr>
            <a:r>
              <a:rPr lang="en-US" altLang="en-US" sz="1600" dirty="0" smtClean="0">
                <a:solidFill>
                  <a:srgbClr val="595959"/>
                </a:solidFill>
                <a:latin typeface="+mn-lt"/>
                <a:sym typeface="PT Sans" charset="-52"/>
              </a:rPr>
              <a:t>Check for local programs that:</a:t>
            </a:r>
          </a:p>
        </p:txBody>
      </p:sp>
      <p:sp>
        <p:nvSpPr>
          <p:cNvPr id="72710" name="Shape 473"/>
          <p:cNvSpPr>
            <a:spLocks noChangeArrowheads="1"/>
          </p:cNvSpPr>
          <p:nvPr/>
        </p:nvSpPr>
        <p:spPr bwMode="auto">
          <a:xfrm>
            <a:off x="858838"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72711" name="Shape 47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463" y="1127125"/>
            <a:ext cx="506412"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Shape 475" descr="Photo of someone reading a heat alert warning on their cell phone." title="Image"/>
          <p:cNvPicPr preferRelativeResize="0">
            <a:picLocks noChangeAspect="1" noChangeArrowheads="1"/>
          </p:cNvPicPr>
          <p:nvPr/>
        </p:nvPicPr>
        <p:blipFill>
          <a:blip r:embed="rId4"/>
          <a:srcRect t="12273" b="54683"/>
          <a:stretch>
            <a:fillRect/>
          </a:stretch>
        </p:blipFill>
        <p:spPr bwMode="auto">
          <a:xfrm>
            <a:off x="600075" y="3238500"/>
            <a:ext cx="7918450" cy="1703388"/>
          </a:xfrm>
          <a:prstGeom prst="rect">
            <a:avLst/>
          </a:prstGeom>
          <a:noFill/>
          <a:ln>
            <a:noFill/>
          </a:ln>
          <a:extLst>
            <a:ext uri="{909E8E84-426E-40dd-AFC4-6F175D3DCCD1}"/>
            <a:ext uri="{91240B29-F687-4f45-9708-019B960494DF}"/>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hape 480"/>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C00000"/>
                </a:solidFill>
                <a:latin typeface="Arial" panose="020B0604020202020204" pitchFamily="34" charset="0"/>
                <a:ea typeface="MS PGothic" panose="020B0600070205080204" pitchFamily="34" charset="-128"/>
                <a:cs typeface="Arial" panose="020B0604020202020204" pitchFamily="34" charset="0"/>
                <a:sym typeface="PT Sans" charset="0"/>
              </a:rPr>
              <a:t>EXTREME HEAT</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Individuals Can Do</a:t>
            </a:r>
          </a:p>
        </p:txBody>
      </p:sp>
      <p:pic>
        <p:nvPicPr>
          <p:cNvPr id="74755" name="Shape 481" descr="Photo of a rooftop garden featuring pink flowers." title="Image"/>
          <p:cNvPicPr preferRelativeResize="0">
            <a:picLocks noChangeAspect="1" noChangeArrowheads="1"/>
          </p:cNvPicPr>
          <p:nvPr/>
        </p:nvPicPr>
        <p:blipFill>
          <a:blip r:embed="rId3"/>
          <a:srcRect/>
          <a:stretch>
            <a:fillRect/>
          </a:stretch>
        </p:blipFill>
        <p:spPr bwMode="auto">
          <a:xfrm>
            <a:off x="606425" y="2703513"/>
            <a:ext cx="7908925" cy="2179637"/>
          </a:xfrm>
          <a:prstGeom prst="rect">
            <a:avLst/>
          </a:prstGeom>
          <a:noFill/>
          <a:ln>
            <a:noFill/>
          </a:ln>
          <a:extLst>
            <a:ext uri="{909E8E84-426E-40dd-AFC4-6F175D3DCCD1}"/>
            <a:ext uri="{91240B29-F687-4f45-9708-019B960494DF}"/>
          </a:extLst>
        </p:spPr>
      </p:pic>
      <p:sp>
        <p:nvSpPr>
          <p:cNvPr id="86019" name="Shape 482"/>
          <p:cNvSpPr txBox="1">
            <a:spLocks noChangeArrowheads="1"/>
          </p:cNvSpPr>
          <p:nvPr/>
        </p:nvSpPr>
        <p:spPr bwMode="auto">
          <a:xfrm>
            <a:off x="1571625" y="981075"/>
            <a:ext cx="3778250"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Plant Rooftop Gardens</a:t>
            </a:r>
          </a:p>
        </p:txBody>
      </p:sp>
      <p:sp>
        <p:nvSpPr>
          <p:cNvPr id="86020" name="Shape 483"/>
          <p:cNvSpPr txBox="1">
            <a:spLocks noChangeArrowheads="1"/>
          </p:cNvSpPr>
          <p:nvPr/>
        </p:nvSpPr>
        <p:spPr bwMode="auto">
          <a:xfrm>
            <a:off x="1458913" y="1485900"/>
            <a:ext cx="5949950" cy="1168400"/>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Planting trees and plants helps provide shade to buildings and keeps surrounding air cooler </a:t>
            </a:r>
          </a:p>
        </p:txBody>
      </p:sp>
      <p:sp>
        <p:nvSpPr>
          <p:cNvPr id="74758" name="Shape 484"/>
          <p:cNvSpPr>
            <a:spLocks noChangeArrowheads="1"/>
          </p:cNvSpPr>
          <p:nvPr/>
        </p:nvSpPr>
        <p:spPr bwMode="auto">
          <a:xfrm>
            <a:off x="858838"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74759" name="Shape 48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838" y="1177925"/>
            <a:ext cx="3492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hape 490"/>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C00000"/>
                </a:solidFill>
                <a:latin typeface="Arial" panose="020B0604020202020204" pitchFamily="34" charset="0"/>
                <a:ea typeface="MS PGothic" panose="020B0600070205080204" pitchFamily="34" charset="-128"/>
                <a:cs typeface="Arial" panose="020B0604020202020204" pitchFamily="34" charset="0"/>
                <a:sym typeface="PT Sans" charset="0"/>
              </a:rPr>
              <a:t>AIR POLLUTION</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Individuals Can Do</a:t>
            </a:r>
          </a:p>
        </p:txBody>
      </p:sp>
      <p:grpSp>
        <p:nvGrpSpPr>
          <p:cNvPr id="76803" name="Shape 491"/>
          <p:cNvGrpSpPr>
            <a:grpSpLocks/>
          </p:cNvGrpSpPr>
          <p:nvPr/>
        </p:nvGrpSpPr>
        <p:grpSpPr bwMode="auto">
          <a:xfrm>
            <a:off x="850900" y="1050925"/>
            <a:ext cx="631825" cy="631825"/>
            <a:chOff x="1189426400" y="1702939800"/>
            <a:chExt cx="2147483647" cy="2147483647"/>
          </a:xfrm>
        </p:grpSpPr>
        <p:sp>
          <p:nvSpPr>
            <p:cNvPr id="76809" name="Shape 492"/>
            <p:cNvSpPr>
              <a:spLocks noChangeArrowheads="1"/>
            </p:cNvSpPr>
            <p:nvPr/>
          </p:nvSpPr>
          <p:spPr bwMode="auto">
            <a:xfrm>
              <a:off x="1189426400" y="1702939800"/>
              <a:ext cx="0" cy="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76810" name="Shape 49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582600" y="17859090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6804" name="Shape 494" descr="Photo of smiling child giving a &quot;thumbs up&quot; while using a metered-dose inhaler to treat asthma. " title="Image"/>
          <p:cNvPicPr preferRelativeResize="0">
            <a:picLocks noChangeAspect="1" noChangeArrowheads="1"/>
          </p:cNvPicPr>
          <p:nvPr/>
        </p:nvPicPr>
        <p:blipFill>
          <a:blip r:embed="rId4"/>
          <a:srcRect/>
          <a:stretch>
            <a:fillRect/>
          </a:stretch>
        </p:blipFill>
        <p:spPr bwMode="auto">
          <a:xfrm>
            <a:off x="608013" y="2632075"/>
            <a:ext cx="7907337" cy="2247900"/>
          </a:xfrm>
          <a:prstGeom prst="rect">
            <a:avLst/>
          </a:prstGeom>
          <a:noFill/>
          <a:ln>
            <a:noFill/>
          </a:ln>
          <a:extLst>
            <a:ext uri="{909E8E84-426E-40dd-AFC4-6F175D3DCCD1}"/>
            <a:ext uri="{91240B29-F687-4f45-9708-019B960494DF}"/>
          </a:extLst>
        </p:spPr>
      </p:pic>
      <p:sp>
        <p:nvSpPr>
          <p:cNvPr id="88068" name="Shape 495"/>
          <p:cNvSpPr txBox="1">
            <a:spLocks noChangeArrowheads="1"/>
          </p:cNvSpPr>
          <p:nvPr/>
        </p:nvSpPr>
        <p:spPr bwMode="auto">
          <a:xfrm>
            <a:off x="1571625" y="981075"/>
            <a:ext cx="6867525"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Monitor Air Quality Index and Stay Indoors</a:t>
            </a:r>
          </a:p>
        </p:txBody>
      </p:sp>
      <p:sp>
        <p:nvSpPr>
          <p:cNvPr id="88069" name="Shape 496"/>
          <p:cNvSpPr txBox="1">
            <a:spLocks noChangeArrowheads="1"/>
          </p:cNvSpPr>
          <p:nvPr/>
        </p:nvSpPr>
        <p:spPr bwMode="auto">
          <a:xfrm>
            <a:off x="1458913" y="1406525"/>
            <a:ext cx="7056437" cy="1166813"/>
          </a:xfrm>
          <a:prstGeom prst="rect">
            <a:avLst/>
          </a:prstGeom>
          <a:noFill/>
          <a:ln>
            <a:noFill/>
          </a:ln>
          <a:extLst>
            <a:ext uri="{909E8E84-426E-40dd-AFC4-6F175D3DCCD1}"/>
            <a:ext uri="{91240B29-F687-4f45-9708-019B960494DF}"/>
          </a:extLst>
        </p:spPr>
        <p:txBody>
          <a:bodyPr lIns="91425" tIns="91425" rIns="91425" bIns="91425"/>
          <a:lstStyle>
            <a:lvl1pPr marL="1270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1600" dirty="0" smtClean="0">
                <a:solidFill>
                  <a:srgbClr val="595959"/>
                </a:solidFill>
                <a:latin typeface="+mn-lt"/>
                <a:sym typeface="PT Sans" charset="-52"/>
              </a:rPr>
              <a:t>When pollen counts or ozone levels are high:</a:t>
            </a:r>
          </a:p>
          <a:p>
            <a:pPr eaLnBrk="1" hangingPunct="1">
              <a:buClr>
                <a:srgbClr val="595959"/>
              </a:buClr>
              <a:buFontTx/>
              <a:buChar char="•"/>
              <a:defRPr/>
            </a:pPr>
            <a:r>
              <a:rPr lang="en-US" altLang="en-US" sz="1600" dirty="0" smtClean="0">
                <a:solidFill>
                  <a:srgbClr val="595959"/>
                </a:solidFill>
                <a:latin typeface="+mn-lt"/>
                <a:sym typeface="PT Sans" charset="-52"/>
              </a:rPr>
              <a:t> Stay indoors if you have asthma, heart problems, or are otherwise at risk</a:t>
            </a:r>
          </a:p>
          <a:p>
            <a:pPr eaLnBrk="1" hangingPunct="1">
              <a:buClr>
                <a:srgbClr val="595959"/>
              </a:buClr>
              <a:buFontTx/>
              <a:buChar char="•"/>
              <a:defRPr/>
            </a:pPr>
            <a:r>
              <a:rPr lang="en-US" altLang="en-US" sz="1600" dirty="0" smtClean="0">
                <a:solidFill>
                  <a:srgbClr val="595959"/>
                </a:solidFill>
                <a:latin typeface="+mn-lt"/>
                <a:sym typeface="PT Sans" charset="-52"/>
              </a:rPr>
              <a:t> Cancel outdoor activities or move to air-conditioned location</a:t>
            </a:r>
          </a:p>
        </p:txBody>
      </p:sp>
      <p:sp>
        <p:nvSpPr>
          <p:cNvPr id="76807" name="Shape 505"/>
          <p:cNvSpPr>
            <a:spLocks noChangeArrowheads="1"/>
          </p:cNvSpPr>
          <p:nvPr/>
        </p:nvSpPr>
        <p:spPr bwMode="auto">
          <a:xfrm>
            <a:off x="865188"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7680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0913" y="1119188"/>
            <a:ext cx="422275"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hape 501"/>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C00000"/>
                </a:solidFill>
                <a:latin typeface="Arial" panose="020B0604020202020204" pitchFamily="34" charset="0"/>
                <a:ea typeface="MS PGothic" panose="020B0600070205080204" pitchFamily="34" charset="-128"/>
                <a:cs typeface="Arial" panose="020B0604020202020204" pitchFamily="34" charset="0"/>
                <a:sym typeface="PT Sans" charset="0"/>
              </a:rPr>
              <a:t>STORMS &amp; FLOODING</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Individuals Can Do</a:t>
            </a:r>
          </a:p>
        </p:txBody>
      </p:sp>
      <p:pic>
        <p:nvPicPr>
          <p:cNvPr id="78851" name="Shape 502" descr="Photo depicting a doorway with moisture in the carpet around the trim." title="Image"/>
          <p:cNvPicPr preferRelativeResize="0">
            <a:picLocks noChangeAspect="1" noChangeArrowheads="1"/>
          </p:cNvPicPr>
          <p:nvPr/>
        </p:nvPicPr>
        <p:blipFill>
          <a:blip r:embed="rId3"/>
          <a:srcRect/>
          <a:stretch>
            <a:fillRect/>
          </a:stretch>
        </p:blipFill>
        <p:spPr bwMode="auto">
          <a:xfrm>
            <a:off x="622300" y="2570163"/>
            <a:ext cx="7893050" cy="2382837"/>
          </a:xfrm>
          <a:prstGeom prst="rect">
            <a:avLst/>
          </a:prstGeom>
          <a:noFill/>
          <a:ln>
            <a:noFill/>
          </a:ln>
          <a:extLst>
            <a:ext uri="{909E8E84-426E-40dd-AFC4-6F175D3DCCD1}"/>
            <a:ext uri="{91240B29-F687-4f45-9708-019B960494DF}"/>
          </a:extLst>
        </p:spPr>
      </p:pic>
      <p:sp>
        <p:nvSpPr>
          <p:cNvPr id="90115" name="Shape 503"/>
          <p:cNvSpPr txBox="1">
            <a:spLocks noChangeArrowheads="1"/>
          </p:cNvSpPr>
          <p:nvPr/>
        </p:nvSpPr>
        <p:spPr bwMode="auto">
          <a:xfrm>
            <a:off x="1571625" y="981075"/>
            <a:ext cx="5076825"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Be Careful of Moisture Indoors</a:t>
            </a:r>
          </a:p>
        </p:txBody>
      </p:sp>
      <p:sp>
        <p:nvSpPr>
          <p:cNvPr id="90116" name="Shape 504"/>
          <p:cNvSpPr txBox="1">
            <a:spLocks noChangeArrowheads="1"/>
          </p:cNvSpPr>
          <p:nvPr/>
        </p:nvSpPr>
        <p:spPr bwMode="auto">
          <a:xfrm>
            <a:off x="1458913" y="1485900"/>
            <a:ext cx="5949950" cy="1168400"/>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Carefully clean and dry flooded areas</a:t>
            </a:r>
          </a:p>
          <a:p>
            <a:pPr eaLnBrk="1" hangingPunct="1">
              <a:buClr>
                <a:srgbClr val="595959"/>
              </a:buClr>
              <a:buFontTx/>
              <a:buChar char="•"/>
              <a:defRPr/>
            </a:pPr>
            <a:r>
              <a:rPr lang="en-US" altLang="en-US" sz="1600" dirty="0" smtClean="0">
                <a:solidFill>
                  <a:srgbClr val="595959"/>
                </a:solidFill>
                <a:latin typeface="+mn-lt"/>
                <a:sym typeface="PT Sans" charset="-52"/>
              </a:rPr>
              <a:t>Watch for mold growing indoors</a:t>
            </a:r>
          </a:p>
        </p:txBody>
      </p:sp>
      <p:sp>
        <p:nvSpPr>
          <p:cNvPr id="78854" name="Shape 505"/>
          <p:cNvSpPr>
            <a:spLocks noChangeArrowheads="1"/>
          </p:cNvSpPr>
          <p:nvPr/>
        </p:nvSpPr>
        <p:spPr bwMode="auto">
          <a:xfrm>
            <a:off x="865188"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78855" name="Shape 50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150" y="1131888"/>
            <a:ext cx="4413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hape 511"/>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356D6E"/>
                </a:solidFill>
                <a:latin typeface="Arial" panose="020B0604020202020204" pitchFamily="34" charset="0"/>
                <a:ea typeface="MS PGothic" panose="020B0600070205080204" pitchFamily="34" charset="-128"/>
                <a:cs typeface="Arial" panose="020B0604020202020204" pitchFamily="34" charset="0"/>
                <a:sym typeface="PT Sans" charset="0"/>
              </a:rPr>
              <a:t>INSECTS, TICKS, &amp; RODENTS</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Individuals Can Do</a:t>
            </a:r>
          </a:p>
        </p:txBody>
      </p:sp>
      <p:pic>
        <p:nvPicPr>
          <p:cNvPr id="80899" name="Shape 512" descr="Photo of a person applying insect repellent to their arm." title="Image"/>
          <p:cNvPicPr preferRelativeResize="0">
            <a:picLocks noChangeAspect="1" noChangeArrowheads="1"/>
          </p:cNvPicPr>
          <p:nvPr/>
        </p:nvPicPr>
        <p:blipFill>
          <a:blip r:embed="rId3"/>
          <a:srcRect/>
          <a:stretch>
            <a:fillRect/>
          </a:stretch>
        </p:blipFill>
        <p:spPr bwMode="auto">
          <a:xfrm>
            <a:off x="608013" y="2833688"/>
            <a:ext cx="7908925" cy="2047875"/>
          </a:xfrm>
          <a:prstGeom prst="rect">
            <a:avLst/>
          </a:prstGeom>
          <a:noFill/>
          <a:ln>
            <a:noFill/>
          </a:ln>
          <a:extLst>
            <a:ext uri="{909E8E84-426E-40dd-AFC4-6F175D3DCCD1}"/>
            <a:ext uri="{91240B29-F687-4f45-9708-019B960494DF}"/>
          </a:extLst>
        </p:spPr>
      </p:pic>
      <p:sp>
        <p:nvSpPr>
          <p:cNvPr id="92163" name="Shape 513"/>
          <p:cNvSpPr txBox="1">
            <a:spLocks noChangeArrowheads="1"/>
          </p:cNvSpPr>
          <p:nvPr/>
        </p:nvSpPr>
        <p:spPr bwMode="auto">
          <a:xfrm>
            <a:off x="1571625" y="981075"/>
            <a:ext cx="3851275"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Prevent Insect Bites</a:t>
            </a:r>
          </a:p>
        </p:txBody>
      </p:sp>
      <p:sp>
        <p:nvSpPr>
          <p:cNvPr id="92164" name="Shape 514"/>
          <p:cNvSpPr txBox="1">
            <a:spLocks noChangeArrowheads="1"/>
          </p:cNvSpPr>
          <p:nvPr/>
        </p:nvSpPr>
        <p:spPr bwMode="auto">
          <a:xfrm>
            <a:off x="1458913" y="1485900"/>
            <a:ext cx="5949950" cy="1168400"/>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Use insect repellant</a:t>
            </a:r>
          </a:p>
          <a:p>
            <a:pPr eaLnBrk="1" hangingPunct="1">
              <a:buClr>
                <a:srgbClr val="595959"/>
              </a:buClr>
              <a:buFontTx/>
              <a:buChar char="•"/>
              <a:defRPr/>
            </a:pPr>
            <a:r>
              <a:rPr lang="en-US" altLang="en-US" sz="1600" dirty="0" smtClean="0">
                <a:solidFill>
                  <a:srgbClr val="595959"/>
                </a:solidFill>
                <a:latin typeface="+mn-lt"/>
                <a:sym typeface="PT Sans" charset="-52"/>
              </a:rPr>
              <a:t>Wear long sleeves and pants</a:t>
            </a:r>
          </a:p>
          <a:p>
            <a:pPr eaLnBrk="1" hangingPunct="1">
              <a:buClr>
                <a:srgbClr val="595959"/>
              </a:buClr>
              <a:buFontTx/>
              <a:buChar char="•"/>
              <a:defRPr/>
            </a:pPr>
            <a:r>
              <a:rPr lang="en-US" altLang="en-US" sz="1600" dirty="0" smtClean="0">
                <a:solidFill>
                  <a:srgbClr val="595959"/>
                </a:solidFill>
                <a:latin typeface="+mn-lt"/>
                <a:sym typeface="PT Sans" charset="-52"/>
              </a:rPr>
              <a:t>Check carefully for ticks after being outdoors in wooded or grassy areas, especially in the summer</a:t>
            </a:r>
          </a:p>
        </p:txBody>
      </p:sp>
      <p:sp>
        <p:nvSpPr>
          <p:cNvPr id="80902" name="Shape 515"/>
          <p:cNvSpPr>
            <a:spLocks noChangeArrowheads="1"/>
          </p:cNvSpPr>
          <p:nvPr/>
        </p:nvSpPr>
        <p:spPr bwMode="auto">
          <a:xfrm>
            <a:off x="869950"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80903" name="Shape 51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098550"/>
            <a:ext cx="56197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hape 521"/>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356D6E"/>
                </a:solidFill>
                <a:latin typeface="Arial" panose="020B0604020202020204" pitchFamily="34" charset="0"/>
                <a:ea typeface="MS PGothic" panose="020B0600070205080204" pitchFamily="34" charset="-128"/>
                <a:cs typeface="Arial" panose="020B0604020202020204" pitchFamily="34" charset="0"/>
                <a:sym typeface="PT Sans" charset="0"/>
              </a:rPr>
              <a:t>INSECTS, TICKS &amp; RODENTS</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Individuals Can Do</a:t>
            </a:r>
          </a:p>
        </p:txBody>
      </p:sp>
      <p:pic>
        <p:nvPicPr>
          <p:cNvPr id="82947" name="Shape 522" descr="Close-up photo of a rodent." title="Image"/>
          <p:cNvPicPr preferRelativeResize="0">
            <a:picLocks noChangeAspect="1" noChangeArrowheads="1"/>
          </p:cNvPicPr>
          <p:nvPr/>
        </p:nvPicPr>
        <p:blipFill>
          <a:blip r:embed="rId3"/>
          <a:srcRect/>
          <a:stretch>
            <a:fillRect/>
          </a:stretch>
        </p:blipFill>
        <p:spPr bwMode="auto">
          <a:xfrm>
            <a:off x="606425" y="2670175"/>
            <a:ext cx="7913688" cy="2211388"/>
          </a:xfrm>
          <a:prstGeom prst="rect">
            <a:avLst/>
          </a:prstGeom>
          <a:noFill/>
          <a:ln>
            <a:noFill/>
          </a:ln>
          <a:extLst>
            <a:ext uri="{909E8E84-426E-40dd-AFC4-6F175D3DCCD1}"/>
            <a:ext uri="{91240B29-F687-4f45-9708-019B960494DF}"/>
          </a:extLst>
        </p:spPr>
      </p:pic>
      <p:sp>
        <p:nvSpPr>
          <p:cNvPr id="94211" name="Shape 523"/>
          <p:cNvSpPr txBox="1">
            <a:spLocks noChangeArrowheads="1"/>
          </p:cNvSpPr>
          <p:nvPr/>
        </p:nvSpPr>
        <p:spPr bwMode="auto">
          <a:xfrm>
            <a:off x="1571625" y="981075"/>
            <a:ext cx="6684963"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Avoid Contact with Rodents and Droppings</a:t>
            </a:r>
          </a:p>
        </p:txBody>
      </p:sp>
      <p:sp>
        <p:nvSpPr>
          <p:cNvPr id="94212" name="Shape 524"/>
          <p:cNvSpPr txBox="1">
            <a:spLocks noChangeArrowheads="1"/>
          </p:cNvSpPr>
          <p:nvPr/>
        </p:nvSpPr>
        <p:spPr bwMode="auto">
          <a:xfrm>
            <a:off x="1458913" y="1485900"/>
            <a:ext cx="6423025" cy="1168400"/>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Keep your home, cabin, or outbuildings free of mice and rats</a:t>
            </a:r>
          </a:p>
          <a:p>
            <a:pPr eaLnBrk="1" hangingPunct="1">
              <a:buClr>
                <a:srgbClr val="595959"/>
              </a:buClr>
              <a:buFontTx/>
              <a:buChar char="•"/>
              <a:defRPr/>
            </a:pPr>
            <a:r>
              <a:rPr lang="en-US" altLang="en-US" sz="1600" dirty="0" smtClean="0">
                <a:solidFill>
                  <a:srgbClr val="595959"/>
                </a:solidFill>
                <a:latin typeface="+mn-lt"/>
                <a:sym typeface="PT Sans" charset="-52"/>
              </a:rPr>
              <a:t>Check with your local health department to learn how to safely clean up dead rodents and droppings</a:t>
            </a:r>
          </a:p>
        </p:txBody>
      </p:sp>
      <p:sp>
        <p:nvSpPr>
          <p:cNvPr id="82950" name="Shape 525"/>
          <p:cNvSpPr>
            <a:spLocks noChangeArrowheads="1"/>
          </p:cNvSpPr>
          <p:nvPr/>
        </p:nvSpPr>
        <p:spPr bwMode="auto">
          <a:xfrm>
            <a:off x="869950"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82951" name="Shape 52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188" y="1082675"/>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hape 531"/>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356D6E"/>
                </a:solidFill>
                <a:latin typeface="Arial" panose="020B0604020202020204" pitchFamily="34" charset="0"/>
                <a:ea typeface="MS PGothic" panose="020B0600070205080204" pitchFamily="34" charset="-128"/>
                <a:cs typeface="Arial" panose="020B0604020202020204" pitchFamily="34" charset="0"/>
                <a:sym typeface="PT Sans" charset="0"/>
              </a:rPr>
              <a:t>CONTAMINATED FOOD</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Individuals Can Do</a:t>
            </a:r>
          </a:p>
        </p:txBody>
      </p:sp>
      <p:pic>
        <p:nvPicPr>
          <p:cNvPr id="84995" name="Shape 532" descr="Photo of a smiling child getting something from the fridge." title="Image"/>
          <p:cNvPicPr preferRelativeResize="0">
            <a:picLocks noChangeAspect="1" noChangeArrowheads="1"/>
          </p:cNvPicPr>
          <p:nvPr/>
        </p:nvPicPr>
        <p:blipFill>
          <a:blip r:embed="rId3"/>
          <a:srcRect/>
          <a:stretch>
            <a:fillRect/>
          </a:stretch>
        </p:blipFill>
        <p:spPr bwMode="auto">
          <a:xfrm>
            <a:off x="614363" y="2957513"/>
            <a:ext cx="7897812" cy="2011362"/>
          </a:xfrm>
          <a:prstGeom prst="rect">
            <a:avLst/>
          </a:prstGeom>
          <a:noFill/>
          <a:ln>
            <a:noFill/>
          </a:ln>
          <a:extLst>
            <a:ext uri="{909E8E84-426E-40dd-AFC4-6F175D3DCCD1}"/>
            <a:ext uri="{91240B29-F687-4f45-9708-019B960494DF}"/>
          </a:extLst>
        </p:spPr>
      </p:pic>
      <p:sp>
        <p:nvSpPr>
          <p:cNvPr id="96259" name="Shape 533"/>
          <p:cNvSpPr txBox="1">
            <a:spLocks noChangeArrowheads="1"/>
          </p:cNvSpPr>
          <p:nvPr/>
        </p:nvSpPr>
        <p:spPr bwMode="auto">
          <a:xfrm>
            <a:off x="1571625" y="981075"/>
            <a:ext cx="5057775"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Know Home Food Safety Basics</a:t>
            </a:r>
          </a:p>
        </p:txBody>
      </p:sp>
      <p:sp>
        <p:nvSpPr>
          <p:cNvPr id="84997" name="Shape 534"/>
          <p:cNvSpPr txBox="1">
            <a:spLocks noChangeArrowheads="1"/>
          </p:cNvSpPr>
          <p:nvPr/>
        </p:nvSpPr>
        <p:spPr bwMode="auto">
          <a:xfrm>
            <a:off x="1458913" y="1485900"/>
            <a:ext cx="6697662"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457200" indent="-228600">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Clr>
                <a:srgbClr val="595959"/>
              </a:buClr>
              <a:buFont typeface="PT Sans" charset="0"/>
              <a:buChar char="•"/>
            </a:pPr>
            <a:r>
              <a:rPr lang="en-US" altLang="en-US" sz="1600" b="1">
                <a:solidFill>
                  <a:srgbClr val="595959"/>
                </a:solidFill>
                <a:sym typeface="PT Sans" charset="0"/>
              </a:rPr>
              <a:t>Cook: </a:t>
            </a:r>
            <a:r>
              <a:rPr lang="en-US" altLang="en-US" sz="1600">
                <a:solidFill>
                  <a:srgbClr val="595959"/>
                </a:solidFill>
                <a:sym typeface="PT Sans" charset="0"/>
              </a:rPr>
              <a:t>To the right temperature</a:t>
            </a:r>
          </a:p>
          <a:p>
            <a:pPr eaLnBrk="1" hangingPunct="1">
              <a:buClr>
                <a:srgbClr val="595959"/>
              </a:buClr>
              <a:buFont typeface="PT Sans" charset="0"/>
              <a:buChar char="•"/>
            </a:pPr>
            <a:r>
              <a:rPr lang="en-US" altLang="en-US" sz="1600" b="1">
                <a:solidFill>
                  <a:srgbClr val="595959"/>
                </a:solidFill>
                <a:sym typeface="PT Sans" charset="0"/>
              </a:rPr>
              <a:t>Clean: </a:t>
            </a:r>
            <a:r>
              <a:rPr lang="en-US" altLang="en-US" sz="1600">
                <a:solidFill>
                  <a:srgbClr val="595959"/>
                </a:solidFill>
                <a:sym typeface="PT Sans" charset="0"/>
              </a:rPr>
              <a:t>Wash hands and surfaces often</a:t>
            </a:r>
          </a:p>
          <a:p>
            <a:pPr eaLnBrk="1" hangingPunct="1">
              <a:buClr>
                <a:srgbClr val="595959"/>
              </a:buClr>
              <a:buFont typeface="PT Sans" charset="0"/>
              <a:buChar char="•"/>
            </a:pPr>
            <a:r>
              <a:rPr lang="en-US" altLang="en-US" sz="1600" b="1">
                <a:solidFill>
                  <a:srgbClr val="595959"/>
                </a:solidFill>
                <a:sym typeface="PT Sans" charset="0"/>
              </a:rPr>
              <a:t>Chill: </a:t>
            </a:r>
            <a:r>
              <a:rPr lang="en-US" altLang="en-US" sz="1600">
                <a:solidFill>
                  <a:srgbClr val="595959"/>
                </a:solidFill>
                <a:sym typeface="PT Sans" charset="0"/>
              </a:rPr>
              <a:t>Refrigerate promptly</a:t>
            </a:r>
          </a:p>
          <a:p>
            <a:pPr eaLnBrk="1" hangingPunct="1">
              <a:buClr>
                <a:srgbClr val="595959"/>
              </a:buClr>
              <a:buFont typeface="PT Sans" charset="0"/>
              <a:buChar char="•"/>
            </a:pPr>
            <a:r>
              <a:rPr lang="en-US" altLang="en-US" sz="1600" b="1">
                <a:solidFill>
                  <a:srgbClr val="595959"/>
                </a:solidFill>
                <a:sym typeface="PT Sans" charset="0"/>
              </a:rPr>
              <a:t>Separate: </a:t>
            </a:r>
            <a:r>
              <a:rPr lang="en-US" altLang="en-US" sz="1600">
                <a:solidFill>
                  <a:srgbClr val="595959"/>
                </a:solidFill>
                <a:sym typeface="PT Sans" charset="0"/>
              </a:rPr>
              <a:t>Raw meats from other foods, don’t cross-contaminate</a:t>
            </a:r>
          </a:p>
        </p:txBody>
      </p:sp>
      <p:sp>
        <p:nvSpPr>
          <p:cNvPr id="84998" name="Shape 535"/>
          <p:cNvSpPr>
            <a:spLocks noChangeArrowheads="1"/>
          </p:cNvSpPr>
          <p:nvPr/>
        </p:nvSpPr>
        <p:spPr bwMode="auto">
          <a:xfrm>
            <a:off x="855663" y="1071563"/>
            <a:ext cx="603250" cy="601662"/>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84999" name="Shape 53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988" y="1173163"/>
            <a:ext cx="4826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hape 541"/>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356D6E"/>
                </a:solidFill>
                <a:latin typeface="Arial" panose="020B0604020202020204" pitchFamily="34" charset="0"/>
                <a:ea typeface="MS PGothic" panose="020B0600070205080204" pitchFamily="34" charset="-128"/>
                <a:cs typeface="Arial" panose="020B0604020202020204" pitchFamily="34" charset="0"/>
                <a:sym typeface="PT Sans" charset="0"/>
              </a:rPr>
              <a:t>CONTAMINATED FOOD</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Individuals Can Do</a:t>
            </a:r>
          </a:p>
        </p:txBody>
      </p:sp>
      <p:pic>
        <p:nvPicPr>
          <p:cNvPr id="87043" name="Shape 542" descr="Photo of a medical professional using a laptop." title="Image"/>
          <p:cNvPicPr preferRelativeResize="0">
            <a:picLocks noChangeAspect="1" noChangeArrowheads="1"/>
          </p:cNvPicPr>
          <p:nvPr/>
        </p:nvPicPr>
        <p:blipFill>
          <a:blip r:embed="rId3"/>
          <a:srcRect/>
          <a:stretch>
            <a:fillRect/>
          </a:stretch>
        </p:blipFill>
        <p:spPr bwMode="auto">
          <a:xfrm>
            <a:off x="614363" y="3429000"/>
            <a:ext cx="7900987" cy="1452563"/>
          </a:xfrm>
          <a:prstGeom prst="rect">
            <a:avLst/>
          </a:prstGeom>
          <a:noFill/>
          <a:ln>
            <a:noFill/>
          </a:ln>
          <a:extLst>
            <a:ext uri="{909E8E84-426E-40dd-AFC4-6F175D3DCCD1}"/>
            <a:ext uri="{91240B29-F687-4f45-9708-019B960494DF}"/>
          </a:extLst>
        </p:spPr>
      </p:pic>
      <p:sp>
        <p:nvSpPr>
          <p:cNvPr id="98307" name="Shape 543"/>
          <p:cNvSpPr txBox="1">
            <a:spLocks noChangeArrowheads="1"/>
          </p:cNvSpPr>
          <p:nvPr/>
        </p:nvSpPr>
        <p:spPr bwMode="auto">
          <a:xfrm>
            <a:off x="1571625" y="981075"/>
            <a:ext cx="5295900"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See Your Doctor if You Have: </a:t>
            </a:r>
          </a:p>
        </p:txBody>
      </p:sp>
      <p:sp>
        <p:nvSpPr>
          <p:cNvPr id="98308" name="Shape 544"/>
          <p:cNvSpPr txBox="1">
            <a:spLocks noChangeArrowheads="1"/>
          </p:cNvSpPr>
          <p:nvPr/>
        </p:nvSpPr>
        <p:spPr bwMode="auto">
          <a:xfrm>
            <a:off x="1458913" y="1485900"/>
            <a:ext cx="6400800" cy="1595438"/>
          </a:xfrm>
          <a:prstGeom prst="rect">
            <a:avLst/>
          </a:prstGeom>
          <a:noFill/>
          <a:ln>
            <a:noFill/>
          </a:ln>
          <a:extLst>
            <a:ext uri="{909E8E84-426E-40dd-AFC4-6F175D3DCCD1}"/>
            <a:ext uri="{91240B29-F687-4f45-9708-019B960494DF}"/>
          </a:extLst>
        </p:spPr>
        <p:txBody>
          <a:bodyPr lIns="91425" tIns="91425" rIns="91425" bIns="91425"/>
          <a:lstStyle>
            <a:lvl1pPr marL="4699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High fever (over 101.5 degrees F)</a:t>
            </a:r>
          </a:p>
          <a:p>
            <a:pPr eaLnBrk="1" hangingPunct="1">
              <a:buClr>
                <a:srgbClr val="595959"/>
              </a:buClr>
              <a:buFontTx/>
              <a:buChar char="•"/>
              <a:defRPr/>
            </a:pPr>
            <a:r>
              <a:rPr lang="en-US" altLang="en-US" sz="1600" dirty="0" smtClean="0">
                <a:solidFill>
                  <a:srgbClr val="595959"/>
                </a:solidFill>
                <a:latin typeface="+mn-lt"/>
                <a:sym typeface="PT Sans" charset="-52"/>
              </a:rPr>
              <a:t>Blood in the stools</a:t>
            </a:r>
          </a:p>
          <a:p>
            <a:pPr eaLnBrk="1" hangingPunct="1">
              <a:buClr>
                <a:srgbClr val="595959"/>
              </a:buClr>
              <a:buFontTx/>
              <a:buChar char="•"/>
              <a:defRPr/>
            </a:pPr>
            <a:r>
              <a:rPr lang="en-US" altLang="en-US" sz="1600" dirty="0" smtClean="0">
                <a:solidFill>
                  <a:srgbClr val="595959"/>
                </a:solidFill>
                <a:latin typeface="+mn-lt"/>
                <a:sym typeface="PT Sans" charset="-52"/>
              </a:rPr>
              <a:t>Frequent vomiting that prevents you from keeping liquids down</a:t>
            </a:r>
          </a:p>
          <a:p>
            <a:pPr eaLnBrk="1" hangingPunct="1">
              <a:buClr>
                <a:srgbClr val="595959"/>
              </a:buClr>
              <a:buFontTx/>
              <a:buChar char="•"/>
              <a:defRPr/>
            </a:pPr>
            <a:r>
              <a:rPr lang="en-US" altLang="en-US" sz="1600" dirty="0" smtClean="0">
                <a:solidFill>
                  <a:srgbClr val="595959"/>
                </a:solidFill>
                <a:latin typeface="+mn-lt"/>
                <a:sym typeface="PT Sans" charset="-52"/>
              </a:rPr>
              <a:t>Signs of dehydration, including a decrease in urination, a dry mouth and throat, or feeling dizzy when standing up</a:t>
            </a:r>
          </a:p>
          <a:p>
            <a:pPr eaLnBrk="1" hangingPunct="1">
              <a:buClr>
                <a:srgbClr val="595959"/>
              </a:buClr>
              <a:buFontTx/>
              <a:buChar char="•"/>
              <a:defRPr/>
            </a:pPr>
            <a:r>
              <a:rPr lang="en-US" altLang="en-US" sz="1600" dirty="0" smtClean="0">
                <a:solidFill>
                  <a:srgbClr val="595959"/>
                </a:solidFill>
                <a:latin typeface="+mn-lt"/>
                <a:sym typeface="PT Sans" charset="-52"/>
              </a:rPr>
              <a:t>Diarrheal illness that lasts more than 3 days</a:t>
            </a:r>
          </a:p>
        </p:txBody>
      </p:sp>
      <p:sp>
        <p:nvSpPr>
          <p:cNvPr id="87046" name="Shape 545"/>
          <p:cNvSpPr>
            <a:spLocks noChangeArrowheads="1"/>
          </p:cNvSpPr>
          <p:nvPr/>
        </p:nvSpPr>
        <p:spPr bwMode="auto">
          <a:xfrm>
            <a:off x="858838"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87047" name="Shape 54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588" y="1100138"/>
            <a:ext cx="5540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hape 551"/>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853D6F"/>
                </a:solidFill>
                <a:latin typeface="Arial" panose="020B0604020202020204" pitchFamily="34" charset="0"/>
                <a:ea typeface="MS PGothic" panose="020B0600070205080204" pitchFamily="34" charset="-128"/>
                <a:cs typeface="Arial" panose="020B0604020202020204" pitchFamily="34" charset="0"/>
                <a:sym typeface="PT Sans" charset="0"/>
              </a:rPr>
              <a:t>HUNGER AND MALNUTRITION</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Individuals Can Do</a:t>
            </a:r>
          </a:p>
        </p:txBody>
      </p:sp>
      <p:pic>
        <p:nvPicPr>
          <p:cNvPr id="89091" name="Shape 552" descr="Photo of fresh fruits at the market." title="image"/>
          <p:cNvPicPr preferRelativeResize="0">
            <a:picLocks noChangeAspect="1" noChangeArrowheads="1"/>
          </p:cNvPicPr>
          <p:nvPr/>
        </p:nvPicPr>
        <p:blipFill>
          <a:blip r:embed="rId3"/>
          <a:srcRect/>
          <a:stretch>
            <a:fillRect/>
          </a:stretch>
        </p:blipFill>
        <p:spPr bwMode="auto">
          <a:xfrm>
            <a:off x="608013" y="2757488"/>
            <a:ext cx="7908925" cy="2128837"/>
          </a:xfrm>
          <a:prstGeom prst="rect">
            <a:avLst/>
          </a:prstGeom>
          <a:noFill/>
          <a:ln>
            <a:noFill/>
          </a:ln>
          <a:extLst>
            <a:ext uri="{909E8E84-426E-40dd-AFC4-6F175D3DCCD1}"/>
            <a:ext uri="{91240B29-F687-4f45-9708-019B960494DF}"/>
          </a:extLst>
        </p:spPr>
      </p:pic>
      <p:sp>
        <p:nvSpPr>
          <p:cNvPr id="100355" name="Shape 553"/>
          <p:cNvSpPr txBox="1">
            <a:spLocks noChangeArrowheads="1"/>
          </p:cNvSpPr>
          <p:nvPr/>
        </p:nvSpPr>
        <p:spPr bwMode="auto">
          <a:xfrm>
            <a:off x="1571625" y="981075"/>
            <a:ext cx="7261225"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Find Out if Your Family Qualifies for Assistance</a:t>
            </a:r>
          </a:p>
        </p:txBody>
      </p:sp>
      <p:sp>
        <p:nvSpPr>
          <p:cNvPr id="100356" name="Shape 554"/>
          <p:cNvSpPr txBox="1">
            <a:spLocks noChangeArrowheads="1"/>
          </p:cNvSpPr>
          <p:nvPr/>
        </p:nvSpPr>
        <p:spPr bwMode="auto">
          <a:xfrm>
            <a:off x="1458913" y="1485900"/>
            <a:ext cx="5949950" cy="1168400"/>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SNAP [insert state-specific link]</a:t>
            </a:r>
          </a:p>
          <a:p>
            <a:pPr eaLnBrk="1" hangingPunct="1">
              <a:buClr>
                <a:srgbClr val="595959"/>
              </a:buClr>
              <a:buFontTx/>
              <a:buChar char="•"/>
              <a:defRPr/>
            </a:pPr>
            <a:r>
              <a:rPr lang="en-US" altLang="en-US" sz="1600" dirty="0" smtClean="0">
                <a:solidFill>
                  <a:srgbClr val="595959"/>
                </a:solidFill>
                <a:latin typeface="+mn-lt"/>
                <a:sym typeface="PT Sans" charset="-52"/>
              </a:rPr>
              <a:t>WIC [insert state-specific link]</a:t>
            </a:r>
          </a:p>
          <a:p>
            <a:pPr eaLnBrk="1" hangingPunct="1">
              <a:buClr>
                <a:srgbClr val="595959"/>
              </a:buClr>
              <a:buFontTx/>
              <a:buChar char="•"/>
              <a:defRPr/>
            </a:pPr>
            <a:r>
              <a:rPr lang="en-US" altLang="en-US" sz="1600" dirty="0" smtClean="0">
                <a:solidFill>
                  <a:srgbClr val="595959"/>
                </a:solidFill>
                <a:latin typeface="+mn-lt"/>
                <a:sym typeface="PT Sans" charset="-52"/>
              </a:rPr>
              <a:t>School breakfast and lunch programs [insert state-specific link]</a:t>
            </a:r>
          </a:p>
        </p:txBody>
      </p:sp>
      <p:sp>
        <p:nvSpPr>
          <p:cNvPr id="89094" name="Shape 555"/>
          <p:cNvSpPr>
            <a:spLocks noChangeArrowheads="1"/>
          </p:cNvSpPr>
          <p:nvPr/>
        </p:nvSpPr>
        <p:spPr bwMode="auto">
          <a:xfrm>
            <a:off x="871538"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89095" name="Shape 55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388" y="1117600"/>
            <a:ext cx="4635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DFE9FB"/>
            </a:gs>
            <a:gs pos="100000">
              <a:srgbClr val="6E9BE7"/>
            </a:gs>
          </a:gsLst>
          <a:lin ang="5400000"/>
        </a:gradFill>
        <a:effectLst/>
      </p:bgPr>
    </p:bg>
    <p:spTree>
      <p:nvGrpSpPr>
        <p:cNvPr id="1" name=""/>
        <p:cNvGrpSpPr/>
        <p:nvPr/>
      </p:nvGrpSpPr>
      <p:grpSpPr>
        <a:xfrm>
          <a:off x="0" y="0"/>
          <a:ext cx="0" cy="0"/>
          <a:chOff x="0" y="0"/>
          <a:chExt cx="0" cy="0"/>
        </a:xfrm>
      </p:grpSpPr>
      <p:sp>
        <p:nvSpPr>
          <p:cNvPr id="28674" name="Shape 160"/>
          <p:cNvSpPr txBox="1">
            <a:spLocks noGrp="1"/>
          </p:cNvSpPr>
          <p:nvPr>
            <p:ph type="title"/>
          </p:nvPr>
        </p:nvSpPr>
        <p:spPr>
          <a:xfrm>
            <a:off x="0" y="2994025"/>
            <a:ext cx="9144000" cy="1020763"/>
          </a:xfrm>
        </p:spPr>
        <p:txBody>
          <a:bodyPr/>
          <a:lstStyle/>
          <a:p>
            <a:pPr algn="ctr" eaLnBrk="1" hangingPunct="1">
              <a:lnSpc>
                <a:spcPct val="106000"/>
              </a:lnSpc>
              <a:spcBef>
                <a:spcPct val="0"/>
              </a:spcBef>
              <a:spcAft>
                <a:spcPct val="0"/>
              </a:spcAft>
              <a:buClr>
                <a:srgbClr val="FFFFFF"/>
              </a:buClr>
              <a:buSzPct val="25000"/>
              <a:buFont typeface="Open Sans" charset="0"/>
              <a:buNone/>
              <a:defRPr/>
            </a:pPr>
            <a:r>
              <a:rPr lang="en-US" altLang="en-US" sz="1800" b="0" dirty="0">
                <a:solidFill>
                  <a:srgbClr val="595959"/>
                </a:solidFill>
                <a:latin typeface="+mn-lt"/>
                <a:ea typeface="ＭＳ Ｐゴシック" charset="-128"/>
                <a:cs typeface="Arial" charset="0"/>
                <a:sym typeface="PT Sans" charset="-52"/>
              </a:rPr>
              <a:t>HOW CLIMATE CHANGE IS HARMING HEALTH </a:t>
            </a:r>
            <a:br>
              <a:rPr lang="en-US" altLang="en-US" sz="1800" b="0" dirty="0">
                <a:solidFill>
                  <a:srgbClr val="595959"/>
                </a:solidFill>
                <a:latin typeface="+mn-lt"/>
                <a:ea typeface="ＭＳ Ｐゴシック" charset="-128"/>
                <a:cs typeface="Arial" charset="0"/>
                <a:sym typeface="PT Sans" charset="-52"/>
              </a:rPr>
            </a:br>
            <a:r>
              <a:rPr lang="en-US" altLang="en-US" sz="1800" b="0" dirty="0">
                <a:solidFill>
                  <a:srgbClr val="595959"/>
                </a:solidFill>
                <a:latin typeface="+mn-lt"/>
                <a:ea typeface="ＭＳ Ｐゴシック" charset="-128"/>
                <a:cs typeface="Arial" charset="0"/>
                <a:sym typeface="PT Sans" charset="-52"/>
              </a:rPr>
              <a:t>AND WHAT WE CAN DO TO PROTECT THE PUBLIC</a:t>
            </a:r>
          </a:p>
        </p:txBody>
      </p:sp>
      <p:sp>
        <p:nvSpPr>
          <p:cNvPr id="28675" name="Shape 161"/>
          <p:cNvSpPr txBox="1">
            <a:spLocks noGrp="1"/>
          </p:cNvSpPr>
          <p:nvPr>
            <p:ph type="body" idx="1"/>
          </p:nvPr>
        </p:nvSpPr>
        <p:spPr>
          <a:xfrm>
            <a:off x="0" y="1604963"/>
            <a:ext cx="9144000" cy="1123950"/>
          </a:xfrm>
        </p:spPr>
        <p:txBody>
          <a:bodyPr/>
          <a:lstStyle/>
          <a:p>
            <a:pPr algn="ctr" eaLnBrk="1" hangingPunct="1">
              <a:spcBef>
                <a:spcPct val="0"/>
              </a:spcBef>
              <a:spcAft>
                <a:spcPct val="0"/>
              </a:spcAft>
              <a:buClr>
                <a:srgbClr val="595959"/>
              </a:buClr>
              <a:buSzPct val="25000"/>
              <a:buFontTx/>
              <a:buNone/>
              <a:defRPr/>
            </a:pPr>
            <a:r>
              <a:rPr lang="en-US" altLang="en-US" sz="4500" b="1" dirty="0">
                <a:solidFill>
                  <a:srgbClr val="595959"/>
                </a:solidFill>
                <a:latin typeface="+mj-lt"/>
                <a:ea typeface="ＭＳ Ｐゴシック" charset="-128"/>
                <a:cs typeface="Arial" charset="0"/>
                <a:sym typeface="PT Sans" charset="-52"/>
              </a:rPr>
              <a:t>The Public Health </a:t>
            </a:r>
            <a:r>
              <a:rPr lang="en-US" altLang="en-US" sz="4500" b="1" dirty="0" smtClean="0">
                <a:solidFill>
                  <a:srgbClr val="595959"/>
                </a:solidFill>
                <a:latin typeface="+mj-lt"/>
                <a:ea typeface="ＭＳ Ｐゴシック" charset="-128"/>
                <a:cs typeface="Arial" charset="0"/>
                <a:sym typeface="PT Sans" charset="-52"/>
              </a:rPr>
              <a:t>Effects </a:t>
            </a:r>
            <a:r>
              <a:rPr lang="en-US" altLang="en-US" sz="4500" b="1" dirty="0">
                <a:solidFill>
                  <a:srgbClr val="595959"/>
                </a:solidFill>
                <a:latin typeface="+mj-lt"/>
                <a:ea typeface="ＭＳ Ｐゴシック" charset="-128"/>
                <a:cs typeface="Arial" charset="0"/>
                <a:sym typeface="PT Sans" charset="-52"/>
              </a:rPr>
              <a:t/>
            </a:r>
            <a:br>
              <a:rPr lang="en-US" altLang="en-US" sz="4500" b="1" dirty="0">
                <a:solidFill>
                  <a:srgbClr val="595959"/>
                </a:solidFill>
                <a:latin typeface="+mj-lt"/>
                <a:ea typeface="ＭＳ Ｐゴシック" charset="-128"/>
                <a:cs typeface="Arial" charset="0"/>
                <a:sym typeface="PT Sans" charset="-52"/>
              </a:rPr>
            </a:br>
            <a:r>
              <a:rPr lang="en-US" altLang="en-US" sz="4500" b="1" dirty="0">
                <a:solidFill>
                  <a:srgbClr val="595959"/>
                </a:solidFill>
                <a:latin typeface="+mj-lt"/>
                <a:ea typeface="ＭＳ Ｐゴシック" charset="-128"/>
                <a:cs typeface="Arial" charset="0"/>
                <a:sym typeface="PT Sans" charset="-52"/>
              </a:rPr>
              <a:t>of a Changing Climate</a:t>
            </a:r>
          </a:p>
        </p:txBody>
      </p:sp>
      <p:cxnSp>
        <p:nvCxnSpPr>
          <p:cNvPr id="17412" name="Shape 162"/>
          <p:cNvCxnSpPr>
            <a:cxnSpLocks noChangeShapeType="1"/>
          </p:cNvCxnSpPr>
          <p:nvPr/>
        </p:nvCxnSpPr>
        <p:spPr bwMode="auto">
          <a:xfrm>
            <a:off x="649288" y="519113"/>
            <a:ext cx="3251200" cy="0"/>
          </a:xfrm>
          <a:prstGeom prst="straightConnector1">
            <a:avLst/>
          </a:prstGeom>
          <a:noFill/>
          <a:ln w="9525">
            <a:solidFill>
              <a:schemeClr val="bg1"/>
            </a:solidFill>
            <a:miter lim="800000"/>
            <a:headEnd/>
            <a:tailEnd/>
          </a:ln>
          <a:extLst>
            <a:ext uri="{909E8E84-426E-40DD-AFC4-6F175D3DCCD1}">
              <a14:hiddenFill xmlns:a14="http://schemas.microsoft.com/office/drawing/2010/main">
                <a:noFill/>
              </a14:hiddenFill>
            </a:ext>
          </a:extLst>
        </p:spPr>
      </p:cxnSp>
      <p:cxnSp>
        <p:nvCxnSpPr>
          <p:cNvPr id="17413" name="Shape 163"/>
          <p:cNvCxnSpPr>
            <a:cxnSpLocks noChangeShapeType="1"/>
          </p:cNvCxnSpPr>
          <p:nvPr/>
        </p:nvCxnSpPr>
        <p:spPr bwMode="auto">
          <a:xfrm>
            <a:off x="4797425" y="519113"/>
            <a:ext cx="3668713" cy="0"/>
          </a:xfrm>
          <a:prstGeom prst="straightConnector1">
            <a:avLst/>
          </a:prstGeom>
          <a:noFill/>
          <a:ln w="9525">
            <a:solidFill>
              <a:schemeClr val="bg1"/>
            </a:solidFill>
            <a:miter lim="800000"/>
            <a:headEnd/>
            <a:tailEnd/>
          </a:ln>
          <a:extLst>
            <a:ext uri="{909E8E84-426E-40DD-AFC4-6F175D3DCCD1}">
              <a14:hiddenFill xmlns:a14="http://schemas.microsoft.com/office/drawing/2010/main">
                <a:noFill/>
              </a14:hiddenFill>
            </a:ext>
          </a:extLst>
        </p:spPr>
      </p:cxnSp>
      <p:pic>
        <p:nvPicPr>
          <p:cNvPr id="17414" name="Shape 16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014788"/>
            <a:ext cx="84963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Shape 16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913" y="119063"/>
            <a:ext cx="79851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416" name="Shape 166"/>
          <p:cNvCxnSpPr>
            <a:cxnSpLocks noChangeShapeType="1"/>
          </p:cNvCxnSpPr>
          <p:nvPr/>
        </p:nvCxnSpPr>
        <p:spPr bwMode="auto">
          <a:xfrm>
            <a:off x="649288" y="519113"/>
            <a:ext cx="3016250" cy="0"/>
          </a:xfrm>
          <a:prstGeom prst="straightConnector1">
            <a:avLst/>
          </a:prstGeom>
          <a:noFill/>
          <a:ln w="9525">
            <a:solidFill>
              <a:srgbClr val="0061A9"/>
            </a:solidFill>
            <a:miter lim="800000"/>
            <a:headEnd/>
            <a:tailEnd/>
          </a:ln>
          <a:extLst>
            <a:ext uri="{909E8E84-426E-40DD-AFC4-6F175D3DCCD1}">
              <a14:hiddenFill xmlns:a14="http://schemas.microsoft.com/office/drawing/2010/main">
                <a:noFill/>
              </a14:hiddenFill>
            </a:ext>
          </a:extLst>
        </p:spPr>
      </p:cxnSp>
      <p:cxnSp>
        <p:nvCxnSpPr>
          <p:cNvPr id="17417" name="Shape 167"/>
          <p:cNvCxnSpPr>
            <a:cxnSpLocks noChangeShapeType="1"/>
          </p:cNvCxnSpPr>
          <p:nvPr/>
        </p:nvCxnSpPr>
        <p:spPr bwMode="auto">
          <a:xfrm>
            <a:off x="5170488" y="506413"/>
            <a:ext cx="3017837" cy="0"/>
          </a:xfrm>
          <a:prstGeom prst="straightConnector1">
            <a:avLst/>
          </a:prstGeom>
          <a:noFill/>
          <a:ln w="9525">
            <a:solidFill>
              <a:srgbClr val="0061A9"/>
            </a:solidFill>
            <a:miter lim="800000"/>
            <a:headEnd/>
            <a:tailEnd/>
          </a:ln>
          <a:extLst>
            <a:ext uri="{909E8E84-426E-40DD-AFC4-6F175D3DCCD1}">
              <a14:hiddenFill xmlns:a14="http://schemas.microsoft.com/office/drawing/2010/main">
                <a:noFill/>
              </a14:hiddenFill>
            </a:ext>
          </a:extLst>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hape 561"/>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2F4072"/>
                </a:solidFill>
                <a:latin typeface="Arial" panose="020B0604020202020204" pitchFamily="34" charset="0"/>
                <a:ea typeface="MS PGothic" panose="020B0600070205080204" pitchFamily="34" charset="-128"/>
                <a:cs typeface="Arial" panose="020B0604020202020204" pitchFamily="34" charset="0"/>
                <a:sym typeface="PT Sans" charset="0"/>
              </a:rPr>
              <a:t>MENTAL HEALTH PROBLEMS</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Individuals Can Do</a:t>
            </a:r>
          </a:p>
        </p:txBody>
      </p:sp>
      <p:pic>
        <p:nvPicPr>
          <p:cNvPr id="91139" name="Shape 562" descr="Photo of a woman in distress." title="Image"/>
          <p:cNvPicPr preferRelativeResize="0">
            <a:picLocks noChangeAspect="1" noChangeArrowheads="1"/>
          </p:cNvPicPr>
          <p:nvPr/>
        </p:nvPicPr>
        <p:blipFill>
          <a:blip r:embed="rId3"/>
          <a:srcRect/>
          <a:stretch>
            <a:fillRect/>
          </a:stretch>
        </p:blipFill>
        <p:spPr bwMode="auto">
          <a:xfrm>
            <a:off x="614363" y="2932113"/>
            <a:ext cx="7902575" cy="1982787"/>
          </a:xfrm>
          <a:prstGeom prst="rect">
            <a:avLst/>
          </a:prstGeom>
          <a:noFill/>
          <a:ln>
            <a:noFill/>
          </a:ln>
          <a:extLst>
            <a:ext uri="{909E8E84-426E-40dd-AFC4-6F175D3DCCD1}"/>
            <a:ext uri="{91240B29-F687-4f45-9708-019B960494DF}"/>
          </a:extLst>
        </p:spPr>
      </p:pic>
      <p:sp>
        <p:nvSpPr>
          <p:cNvPr id="102403" name="Shape 563"/>
          <p:cNvSpPr txBox="1">
            <a:spLocks noChangeArrowheads="1"/>
          </p:cNvSpPr>
          <p:nvPr/>
        </p:nvSpPr>
        <p:spPr bwMode="auto">
          <a:xfrm>
            <a:off x="1571625" y="981075"/>
            <a:ext cx="4427538"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Know Your Signs of Stress</a:t>
            </a:r>
          </a:p>
        </p:txBody>
      </p:sp>
      <p:sp>
        <p:nvSpPr>
          <p:cNvPr id="102404" name="Shape 564"/>
          <p:cNvSpPr txBox="1">
            <a:spLocks noChangeArrowheads="1"/>
          </p:cNvSpPr>
          <p:nvPr/>
        </p:nvSpPr>
        <p:spPr bwMode="auto">
          <a:xfrm>
            <a:off x="1458913" y="1485900"/>
            <a:ext cx="5949950" cy="1168400"/>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Difficulty concentrating and making decisions </a:t>
            </a:r>
          </a:p>
          <a:p>
            <a:pPr eaLnBrk="1" hangingPunct="1">
              <a:buClr>
                <a:srgbClr val="595959"/>
              </a:buClr>
              <a:buFontTx/>
              <a:buChar char="•"/>
              <a:defRPr/>
            </a:pPr>
            <a:r>
              <a:rPr lang="en-US" altLang="en-US" sz="1600" dirty="0" smtClean="0">
                <a:solidFill>
                  <a:srgbClr val="595959"/>
                </a:solidFill>
                <a:latin typeface="+mn-lt"/>
                <a:sym typeface="PT Sans" charset="-52"/>
              </a:rPr>
              <a:t>Reduced interest in usual activities</a:t>
            </a:r>
          </a:p>
          <a:p>
            <a:pPr eaLnBrk="1" hangingPunct="1">
              <a:buClr>
                <a:srgbClr val="595959"/>
              </a:buClr>
              <a:buFontTx/>
              <a:buChar char="•"/>
              <a:defRPr/>
            </a:pPr>
            <a:r>
              <a:rPr lang="en-US" altLang="en-US" sz="1600" dirty="0" smtClean="0">
                <a:solidFill>
                  <a:srgbClr val="595959"/>
                </a:solidFill>
                <a:latin typeface="+mn-lt"/>
                <a:sym typeface="PT Sans" charset="-52"/>
              </a:rPr>
              <a:t>Disbelief, shock, and numbness</a:t>
            </a:r>
          </a:p>
          <a:p>
            <a:pPr eaLnBrk="1" hangingPunct="1">
              <a:buClr>
                <a:srgbClr val="595959"/>
              </a:buClr>
              <a:buFontTx/>
              <a:buChar char="•"/>
              <a:defRPr/>
            </a:pPr>
            <a:r>
              <a:rPr lang="en-US" altLang="en-US" sz="1600" dirty="0" smtClean="0">
                <a:solidFill>
                  <a:srgbClr val="595959"/>
                </a:solidFill>
                <a:latin typeface="+mn-lt"/>
                <a:sym typeface="PT Sans" charset="-52"/>
              </a:rPr>
              <a:t>Anger, tension, and irritability</a:t>
            </a:r>
          </a:p>
          <a:p>
            <a:pPr eaLnBrk="1" hangingPunct="1">
              <a:buClr>
                <a:srgbClr val="595959"/>
              </a:buClr>
              <a:buFontTx/>
              <a:buChar char="•"/>
              <a:defRPr/>
            </a:pPr>
            <a:r>
              <a:rPr lang="en-US" altLang="en-US" sz="1600" dirty="0" smtClean="0">
                <a:solidFill>
                  <a:srgbClr val="595959"/>
                </a:solidFill>
                <a:latin typeface="+mn-lt"/>
                <a:sym typeface="PT Sans" charset="-52"/>
              </a:rPr>
              <a:t>Fear and anxiety about the future</a:t>
            </a:r>
          </a:p>
        </p:txBody>
      </p:sp>
      <p:sp>
        <p:nvSpPr>
          <p:cNvPr id="91142" name="Shape 565"/>
          <p:cNvSpPr>
            <a:spLocks noChangeArrowheads="1"/>
          </p:cNvSpPr>
          <p:nvPr/>
        </p:nvSpPr>
        <p:spPr bwMode="auto">
          <a:xfrm>
            <a:off x="863600"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91143" name="Shape 56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0" y="1100138"/>
            <a:ext cx="5159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hape 571"/>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2F4072"/>
                </a:solidFill>
                <a:latin typeface="Arial" panose="020B0604020202020204" pitchFamily="34" charset="0"/>
                <a:ea typeface="MS PGothic" panose="020B0600070205080204" pitchFamily="34" charset="-128"/>
                <a:cs typeface="Arial" panose="020B0604020202020204" pitchFamily="34" charset="0"/>
                <a:sym typeface="PT Sans" charset="0"/>
              </a:rPr>
              <a:t>MENTAL HEALTH PROBLEMS</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Individuals Can Do</a:t>
            </a:r>
          </a:p>
        </p:txBody>
      </p:sp>
      <p:pic>
        <p:nvPicPr>
          <p:cNvPr id="93187" name="Shape 572" descr="Photo three family members together having a good time." title="Image"/>
          <p:cNvPicPr preferRelativeResize="0">
            <a:picLocks noChangeAspect="1" noChangeArrowheads="1"/>
          </p:cNvPicPr>
          <p:nvPr/>
        </p:nvPicPr>
        <p:blipFill>
          <a:blip r:embed="rId3"/>
          <a:srcRect/>
          <a:stretch>
            <a:fillRect/>
          </a:stretch>
        </p:blipFill>
        <p:spPr bwMode="auto">
          <a:xfrm>
            <a:off x="606425" y="2354263"/>
            <a:ext cx="7912100" cy="2593975"/>
          </a:xfrm>
          <a:prstGeom prst="rect">
            <a:avLst/>
          </a:prstGeom>
          <a:noFill/>
          <a:ln>
            <a:noFill/>
          </a:ln>
          <a:extLst>
            <a:ext uri="{909E8E84-426E-40dd-AFC4-6F175D3DCCD1}"/>
            <a:ext uri="{91240B29-F687-4f45-9708-019B960494DF}"/>
          </a:extLst>
        </p:spPr>
      </p:pic>
      <p:sp>
        <p:nvSpPr>
          <p:cNvPr id="104451" name="Shape 573"/>
          <p:cNvSpPr txBox="1">
            <a:spLocks noChangeArrowheads="1"/>
          </p:cNvSpPr>
          <p:nvPr/>
        </p:nvSpPr>
        <p:spPr bwMode="auto">
          <a:xfrm>
            <a:off x="1571625" y="981075"/>
            <a:ext cx="5222875"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Socialize with Friends and Family</a:t>
            </a:r>
          </a:p>
        </p:txBody>
      </p:sp>
      <p:sp>
        <p:nvSpPr>
          <p:cNvPr id="104452" name="Shape 574"/>
          <p:cNvSpPr txBox="1">
            <a:spLocks noChangeArrowheads="1"/>
          </p:cNvSpPr>
          <p:nvPr/>
        </p:nvSpPr>
        <p:spPr bwMode="auto">
          <a:xfrm>
            <a:off x="1458913" y="1485900"/>
            <a:ext cx="5949950" cy="1168400"/>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Connect and talk with your friends, family members, and your community</a:t>
            </a:r>
          </a:p>
        </p:txBody>
      </p:sp>
      <p:sp>
        <p:nvSpPr>
          <p:cNvPr id="93190" name="Shape 575"/>
          <p:cNvSpPr>
            <a:spLocks noChangeArrowheads="1"/>
          </p:cNvSpPr>
          <p:nvPr/>
        </p:nvSpPr>
        <p:spPr bwMode="auto">
          <a:xfrm>
            <a:off x="855663"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93191" name="Shape 57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663" y="1111250"/>
            <a:ext cx="5746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hape 581"/>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2F4072"/>
                </a:solidFill>
                <a:latin typeface="Arial" panose="020B0604020202020204" pitchFamily="34" charset="0"/>
                <a:ea typeface="MS PGothic" panose="020B0600070205080204" pitchFamily="34" charset="-128"/>
                <a:cs typeface="Arial" panose="020B0604020202020204" pitchFamily="34" charset="0"/>
                <a:sym typeface="PT Sans" charset="0"/>
              </a:rPr>
              <a:t>MENTAL HEALTH PROBLEMS</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Individuals Can Do</a:t>
            </a:r>
          </a:p>
        </p:txBody>
      </p:sp>
      <p:pic>
        <p:nvPicPr>
          <p:cNvPr id="95235" name="Shape 582" descr="Photo of a woman relaxing on the grass with her hands behind her head." title="Image"/>
          <p:cNvPicPr preferRelativeResize="0">
            <a:picLocks noChangeAspect="1" noChangeArrowheads="1"/>
          </p:cNvPicPr>
          <p:nvPr/>
        </p:nvPicPr>
        <p:blipFill>
          <a:blip r:embed="rId3"/>
          <a:srcRect/>
          <a:stretch>
            <a:fillRect/>
          </a:stretch>
        </p:blipFill>
        <p:spPr bwMode="auto">
          <a:xfrm>
            <a:off x="608013" y="2382838"/>
            <a:ext cx="7904162" cy="2544762"/>
          </a:xfrm>
          <a:prstGeom prst="rect">
            <a:avLst/>
          </a:prstGeom>
          <a:noFill/>
          <a:ln>
            <a:noFill/>
          </a:ln>
          <a:extLst>
            <a:ext uri="{909E8E84-426E-40dd-AFC4-6F175D3DCCD1}"/>
            <a:ext uri="{91240B29-F687-4f45-9708-019B960494DF}"/>
          </a:extLst>
        </p:spPr>
      </p:pic>
      <p:sp>
        <p:nvSpPr>
          <p:cNvPr id="106499" name="Shape 583"/>
          <p:cNvSpPr txBox="1">
            <a:spLocks noChangeArrowheads="1"/>
          </p:cNvSpPr>
          <p:nvPr/>
        </p:nvSpPr>
        <p:spPr bwMode="auto">
          <a:xfrm>
            <a:off x="1571625" y="981075"/>
            <a:ext cx="3265488"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Take Mental Breaks</a:t>
            </a:r>
          </a:p>
        </p:txBody>
      </p:sp>
      <p:sp>
        <p:nvSpPr>
          <p:cNvPr id="106500" name="Shape 584"/>
          <p:cNvSpPr txBox="1">
            <a:spLocks noChangeArrowheads="1"/>
          </p:cNvSpPr>
          <p:nvPr/>
        </p:nvSpPr>
        <p:spPr bwMode="auto">
          <a:xfrm>
            <a:off x="1458913" y="1485900"/>
            <a:ext cx="5949950" cy="1168400"/>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Engage in activities to decompress such as exercise, listening to music, or spending time with a friend</a:t>
            </a:r>
          </a:p>
        </p:txBody>
      </p:sp>
      <p:sp>
        <p:nvSpPr>
          <p:cNvPr id="95238" name="Shape 585"/>
          <p:cNvSpPr>
            <a:spLocks noChangeArrowheads="1"/>
          </p:cNvSpPr>
          <p:nvPr/>
        </p:nvSpPr>
        <p:spPr bwMode="auto">
          <a:xfrm>
            <a:off x="873125"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95239" name="Shape 58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925" y="1100138"/>
            <a:ext cx="50006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hape 591"/>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2F4072"/>
                </a:solidFill>
                <a:latin typeface="Arial" panose="020B0604020202020204" pitchFamily="34" charset="0"/>
                <a:ea typeface="MS PGothic" panose="020B0600070205080204" pitchFamily="34" charset="-128"/>
                <a:cs typeface="Arial" panose="020B0604020202020204" pitchFamily="34" charset="0"/>
                <a:sym typeface="PT Sans" charset="0"/>
              </a:rPr>
              <a:t>MENTAL HEALTH PROBLEMS</a:t>
            </a:r>
            <a: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
            </a:r>
            <a:br>
              <a:rPr lang="en-US" altLang="en-US"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br>
            <a:r>
              <a:rPr lang="en-US" altLang="en-US" sz="1400" smtClean="0">
                <a:solidFill>
                  <a:srgbClr val="595959"/>
                </a:solidFill>
                <a:latin typeface="Arial" panose="020B0604020202020204" pitchFamily="34" charset="0"/>
                <a:ea typeface="MS PGothic" panose="020B0600070205080204" pitchFamily="34" charset="-128"/>
                <a:cs typeface="Arial" panose="020B0604020202020204" pitchFamily="34" charset="0"/>
                <a:sym typeface="PT Sans" charset="0"/>
              </a:rPr>
              <a:t>What Individuals Can Do</a:t>
            </a:r>
          </a:p>
        </p:txBody>
      </p:sp>
      <p:pic>
        <p:nvPicPr>
          <p:cNvPr id="97283" name="Shape 592" descr="Photo of a therapist taking notes while speaking to a patient. " title="Image"/>
          <p:cNvPicPr preferRelativeResize="0">
            <a:picLocks noChangeAspect="1" noChangeArrowheads="1"/>
          </p:cNvPicPr>
          <p:nvPr/>
        </p:nvPicPr>
        <p:blipFill>
          <a:blip r:embed="rId3"/>
          <a:srcRect/>
          <a:stretch>
            <a:fillRect/>
          </a:stretch>
        </p:blipFill>
        <p:spPr bwMode="auto">
          <a:xfrm>
            <a:off x="606425" y="2506663"/>
            <a:ext cx="7908925" cy="2374900"/>
          </a:xfrm>
          <a:prstGeom prst="rect">
            <a:avLst/>
          </a:prstGeom>
          <a:noFill/>
          <a:ln>
            <a:noFill/>
          </a:ln>
          <a:extLst>
            <a:ext uri="{909E8E84-426E-40dd-AFC4-6F175D3DCCD1}"/>
            <a:ext uri="{91240B29-F687-4f45-9708-019B960494DF}"/>
          </a:extLst>
        </p:spPr>
      </p:pic>
      <p:sp>
        <p:nvSpPr>
          <p:cNvPr id="108547" name="Shape 593"/>
          <p:cNvSpPr txBox="1">
            <a:spLocks noChangeArrowheads="1"/>
          </p:cNvSpPr>
          <p:nvPr/>
        </p:nvSpPr>
        <p:spPr bwMode="auto">
          <a:xfrm>
            <a:off x="1647825" y="990600"/>
            <a:ext cx="2868613" cy="461963"/>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sz="2400" b="1" dirty="0" smtClean="0">
                <a:solidFill>
                  <a:srgbClr val="595959"/>
                </a:solidFill>
                <a:latin typeface="+mn-lt"/>
                <a:sym typeface="PT Sans" charset="-52"/>
              </a:rPr>
              <a:t>Ask for Help</a:t>
            </a:r>
          </a:p>
        </p:txBody>
      </p:sp>
      <p:sp>
        <p:nvSpPr>
          <p:cNvPr id="108548" name="Shape 594"/>
          <p:cNvSpPr txBox="1">
            <a:spLocks noChangeArrowheads="1"/>
          </p:cNvSpPr>
          <p:nvPr/>
        </p:nvSpPr>
        <p:spPr bwMode="auto">
          <a:xfrm>
            <a:off x="1458913" y="1485900"/>
            <a:ext cx="5949950" cy="1168400"/>
          </a:xfrm>
          <a:prstGeom prst="rect">
            <a:avLst/>
          </a:prstGeom>
          <a:noFill/>
          <a:ln>
            <a:noFill/>
          </a:ln>
          <a:extLst>
            <a:ext uri="{909E8E84-426E-40dd-AFC4-6F175D3DCCD1}"/>
            <a:ext uri="{91240B29-F687-4f45-9708-019B960494DF}"/>
          </a:extLst>
        </p:spPr>
        <p:txBody>
          <a:bodyPr lIns="91425" tIns="91425" rIns="91425" bIns="91425"/>
          <a:lstStyle>
            <a:lvl1pPr marL="457200" indent="-22860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FontTx/>
              <a:buChar char="•"/>
              <a:defRPr/>
            </a:pPr>
            <a:r>
              <a:rPr lang="en-US" altLang="en-US" sz="1600" dirty="0" smtClean="0">
                <a:solidFill>
                  <a:srgbClr val="595959"/>
                </a:solidFill>
                <a:latin typeface="+mn-lt"/>
                <a:sym typeface="PT Sans" charset="-52"/>
              </a:rPr>
              <a:t>Seek professional help when symptoms are disrupting your day-to-day activities</a:t>
            </a:r>
          </a:p>
        </p:txBody>
      </p:sp>
      <p:sp>
        <p:nvSpPr>
          <p:cNvPr id="97286" name="Shape 595"/>
          <p:cNvSpPr>
            <a:spLocks noChangeArrowheads="1"/>
          </p:cNvSpPr>
          <p:nvPr/>
        </p:nvSpPr>
        <p:spPr bwMode="auto">
          <a:xfrm>
            <a:off x="865188" y="1050925"/>
            <a:ext cx="603250" cy="603250"/>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97287" name="Shape 59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63" y="1144588"/>
            <a:ext cx="4191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hape 601"/>
          <p:cNvSpPr txBox="1">
            <a:spLocks noGrp="1"/>
          </p:cNvSpPr>
          <p:nvPr>
            <p:ph type="title"/>
          </p:nvPr>
        </p:nvSpPr>
        <p:spPr>
          <a:xfrm>
            <a:off x="0" y="2803525"/>
            <a:ext cx="9144000" cy="1020763"/>
          </a:xfrm>
        </p:spPr>
        <p:txBody>
          <a:bodyPr/>
          <a:lstStyle/>
          <a:p>
            <a:pPr algn="ctr" eaLnBrk="1" hangingPunct="1">
              <a:lnSpc>
                <a:spcPct val="106000"/>
              </a:lnSpc>
              <a:spcBef>
                <a:spcPct val="0"/>
              </a:spcBef>
              <a:spcAft>
                <a:spcPct val="0"/>
              </a:spcAft>
              <a:buClr>
                <a:srgbClr val="FFFFFF"/>
              </a:buClr>
              <a:buSzPct val="25000"/>
              <a:buFont typeface="Open Sans" charset="0"/>
              <a:buNone/>
              <a:defRPr/>
            </a:pPr>
            <a:r>
              <a:rPr lang="en-US" altLang="en-US" sz="1800" b="0" dirty="0">
                <a:solidFill>
                  <a:srgbClr val="595959"/>
                </a:solidFill>
                <a:latin typeface="+mn-lt"/>
                <a:ea typeface="ＭＳ Ｐゴシック" charset="-128"/>
                <a:cs typeface="Arial" charset="0"/>
                <a:sym typeface="PT Sans" charset="-52"/>
              </a:rPr>
              <a:t>PUBLIC HEALTH HARMS OF CLIMATE CHANGE</a:t>
            </a:r>
          </a:p>
        </p:txBody>
      </p:sp>
      <p:sp>
        <p:nvSpPr>
          <p:cNvPr id="110594" name="Shape 602"/>
          <p:cNvSpPr txBox="1">
            <a:spLocks noGrp="1"/>
          </p:cNvSpPr>
          <p:nvPr>
            <p:ph type="body" idx="1"/>
          </p:nvPr>
        </p:nvSpPr>
        <p:spPr>
          <a:xfrm>
            <a:off x="0" y="1582738"/>
            <a:ext cx="9144000" cy="1125537"/>
          </a:xfrm>
        </p:spPr>
        <p:txBody>
          <a:bodyPr/>
          <a:lstStyle/>
          <a:p>
            <a:pPr algn="ctr" eaLnBrk="1" hangingPunct="1">
              <a:spcBef>
                <a:spcPct val="0"/>
              </a:spcBef>
              <a:spcAft>
                <a:spcPct val="0"/>
              </a:spcAft>
              <a:buClr>
                <a:srgbClr val="595959"/>
              </a:buClr>
              <a:buSzPct val="25000"/>
              <a:buFontTx/>
              <a:buNone/>
              <a:defRPr/>
            </a:pPr>
            <a:r>
              <a:rPr lang="en-US" altLang="en-US" sz="4500" b="1" dirty="0">
                <a:solidFill>
                  <a:srgbClr val="595959"/>
                </a:solidFill>
                <a:latin typeface="+mn-lt"/>
                <a:ea typeface="ＭＳ Ｐゴシック" charset="-128"/>
                <a:cs typeface="Arial" charset="0"/>
                <a:sym typeface="PT Sans" charset="-52"/>
              </a:rPr>
              <a:t>What CDC Is Doing</a:t>
            </a:r>
          </a:p>
        </p:txBody>
      </p:sp>
      <p:cxnSp>
        <p:nvCxnSpPr>
          <p:cNvPr id="99332" name="Shape 603"/>
          <p:cNvCxnSpPr>
            <a:cxnSpLocks noChangeShapeType="1"/>
          </p:cNvCxnSpPr>
          <p:nvPr/>
        </p:nvCxnSpPr>
        <p:spPr bwMode="auto">
          <a:xfrm>
            <a:off x="649288" y="519113"/>
            <a:ext cx="3251200" cy="0"/>
          </a:xfrm>
          <a:prstGeom prst="straightConnector1">
            <a:avLst/>
          </a:prstGeom>
          <a:noFill/>
          <a:ln w="9525">
            <a:solidFill>
              <a:schemeClr val="bg1"/>
            </a:solidFill>
            <a:miter lim="800000"/>
            <a:headEnd/>
            <a:tailEnd/>
          </a:ln>
          <a:extLst>
            <a:ext uri="{909E8E84-426E-40DD-AFC4-6F175D3DCCD1}">
              <a14:hiddenFill xmlns:a14="http://schemas.microsoft.com/office/drawing/2010/main">
                <a:noFill/>
              </a14:hiddenFill>
            </a:ext>
          </a:extLst>
        </p:spPr>
      </p:cxnSp>
      <p:cxnSp>
        <p:nvCxnSpPr>
          <p:cNvPr id="99333" name="Shape 604"/>
          <p:cNvCxnSpPr>
            <a:cxnSpLocks noChangeShapeType="1"/>
          </p:cNvCxnSpPr>
          <p:nvPr/>
        </p:nvCxnSpPr>
        <p:spPr bwMode="auto">
          <a:xfrm>
            <a:off x="4797425" y="519113"/>
            <a:ext cx="3668713" cy="0"/>
          </a:xfrm>
          <a:prstGeom prst="straightConnector1">
            <a:avLst/>
          </a:prstGeom>
          <a:noFill/>
          <a:ln w="9525">
            <a:solidFill>
              <a:schemeClr val="bg1"/>
            </a:solidFill>
            <a:miter lim="800000"/>
            <a:headEnd/>
            <a:tailEnd/>
          </a:ln>
          <a:extLst>
            <a:ext uri="{909E8E84-426E-40DD-AFC4-6F175D3DCCD1}">
              <a14:hiddenFill xmlns:a14="http://schemas.microsoft.com/office/drawing/2010/main">
                <a:noFill/>
              </a14:hiddenFill>
            </a:ext>
          </a:extLst>
        </p:spPr>
      </p:cxnSp>
      <p:pic>
        <p:nvPicPr>
          <p:cNvPr id="99334" name="Shape 60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0" y="3824288"/>
            <a:ext cx="7526338"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9335" name="Shape 606"/>
          <p:cNvCxnSpPr>
            <a:cxnSpLocks noChangeShapeType="1"/>
          </p:cNvCxnSpPr>
          <p:nvPr/>
        </p:nvCxnSpPr>
        <p:spPr bwMode="auto">
          <a:xfrm>
            <a:off x="649288" y="519113"/>
            <a:ext cx="3016250" cy="0"/>
          </a:xfrm>
          <a:prstGeom prst="straightConnector1">
            <a:avLst/>
          </a:prstGeom>
          <a:noFill/>
          <a:ln w="9525">
            <a:solidFill>
              <a:srgbClr val="0061A9"/>
            </a:solidFill>
            <a:miter lim="800000"/>
            <a:headEnd/>
            <a:tailEnd/>
          </a:ln>
          <a:extLst>
            <a:ext uri="{909E8E84-426E-40DD-AFC4-6F175D3DCCD1}">
              <a14:hiddenFill xmlns:a14="http://schemas.microsoft.com/office/drawing/2010/main">
                <a:noFill/>
              </a14:hiddenFill>
            </a:ext>
          </a:extLst>
        </p:spPr>
      </p:cxnSp>
      <p:cxnSp>
        <p:nvCxnSpPr>
          <p:cNvPr id="99336" name="Shape 607"/>
          <p:cNvCxnSpPr>
            <a:cxnSpLocks noChangeShapeType="1"/>
          </p:cNvCxnSpPr>
          <p:nvPr/>
        </p:nvCxnSpPr>
        <p:spPr bwMode="auto">
          <a:xfrm>
            <a:off x="5183188" y="519113"/>
            <a:ext cx="3016250" cy="0"/>
          </a:xfrm>
          <a:prstGeom prst="straightConnector1">
            <a:avLst/>
          </a:prstGeom>
          <a:noFill/>
          <a:ln w="9525">
            <a:solidFill>
              <a:srgbClr val="0061A9"/>
            </a:solidFill>
            <a:miter lim="800000"/>
            <a:headEnd/>
            <a:tailEnd/>
          </a:ln>
          <a:extLst>
            <a:ext uri="{909E8E84-426E-40DD-AFC4-6F175D3DCCD1}">
              <a14:hiddenFill xmlns:a14="http://schemas.microsoft.com/office/drawing/2010/main">
                <a:noFill/>
              </a14:hiddenFill>
            </a:ext>
          </a:extLst>
        </p:spPr>
      </p:cxnSp>
      <p:pic>
        <p:nvPicPr>
          <p:cNvPr id="99337" name="Shape 60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913" y="120650"/>
            <a:ext cx="798512"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hape 613"/>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defRPr/>
            </a:pPr>
            <a:r>
              <a:rPr lang="en-US" altLang="en-US" dirty="0">
                <a:solidFill>
                  <a:srgbClr val="595959"/>
                </a:solidFill>
                <a:latin typeface="+mn-lt"/>
                <a:ea typeface="ＭＳ Ｐゴシック" charset="-128"/>
                <a:cs typeface="Arial" charset="0"/>
                <a:sym typeface="PT Sans" charset="-52"/>
              </a:rPr>
              <a:t>Climate Health Program (CHP)</a:t>
            </a:r>
            <a:br>
              <a:rPr lang="en-US" altLang="en-US" dirty="0">
                <a:solidFill>
                  <a:srgbClr val="595959"/>
                </a:solidFill>
                <a:latin typeface="+mn-lt"/>
                <a:ea typeface="ＭＳ Ｐゴシック" charset="-128"/>
                <a:cs typeface="Arial" charset="0"/>
                <a:sym typeface="PT Sans" charset="-52"/>
              </a:rPr>
            </a:br>
            <a:r>
              <a:rPr lang="en-US" altLang="en-US" sz="1400" dirty="0">
                <a:solidFill>
                  <a:srgbClr val="595959"/>
                </a:solidFill>
                <a:latin typeface="+mn-lt"/>
                <a:ea typeface="ＭＳ Ｐゴシック" charset="-128"/>
                <a:cs typeface="Arial" charset="0"/>
                <a:sym typeface="PT Sans" charset="-52"/>
              </a:rPr>
              <a:t>What the CDC Is Doing</a:t>
            </a:r>
          </a:p>
        </p:txBody>
      </p:sp>
      <p:sp>
        <p:nvSpPr>
          <p:cNvPr id="101379" name="Shape 614"/>
          <p:cNvSpPr txBox="1">
            <a:spLocks noChangeArrowheads="1"/>
          </p:cNvSpPr>
          <p:nvPr/>
        </p:nvSpPr>
        <p:spPr bwMode="auto">
          <a:xfrm>
            <a:off x="1539875" y="1739900"/>
            <a:ext cx="673576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Clr>
                <a:srgbClr val="595959"/>
              </a:buClr>
              <a:buSzPct val="25000"/>
              <a:buFont typeface="PT Sans" charset="0"/>
              <a:buNone/>
            </a:pPr>
            <a:r>
              <a:rPr lang="en-US" altLang="en-US">
                <a:solidFill>
                  <a:srgbClr val="595959"/>
                </a:solidFill>
                <a:sym typeface="PT Sans" charset="0"/>
              </a:rPr>
              <a:t>Established in 2009, the Climate and Health Program provides leadership to help communities anticipate, prepare for, and respond to the public health impacts of climate change.</a:t>
            </a:r>
          </a:p>
          <a:p>
            <a:pPr eaLnBrk="1" hangingPunct="1">
              <a:buClr>
                <a:srgbClr val="000000"/>
              </a:buClr>
            </a:pPr>
            <a:endParaRPr lang="en-US" altLang="en-US">
              <a:solidFill>
                <a:srgbClr val="595959"/>
              </a:solidFill>
              <a:sym typeface="PT Sans" charset="0"/>
            </a:endParaRPr>
          </a:p>
          <a:p>
            <a:pPr eaLnBrk="1" hangingPunct="1">
              <a:buClr>
                <a:srgbClr val="595959"/>
              </a:buClr>
              <a:buSzPct val="25000"/>
              <a:buFont typeface="PT Sans" charset="0"/>
              <a:buNone/>
            </a:pPr>
            <a:r>
              <a:rPr lang="en-US" altLang="en-US">
                <a:solidFill>
                  <a:srgbClr val="595959"/>
                </a:solidFill>
                <a:sym typeface="PT Sans" charset="0"/>
              </a:rPr>
              <a:t>The Climate and Health Program developed the five-step Building Resilience Against Climate Effects (BRACE) framework to help communities with adaptation planning.</a:t>
            </a:r>
          </a:p>
          <a:p>
            <a:pPr eaLnBrk="1" hangingPunct="1">
              <a:buClr>
                <a:srgbClr val="000000"/>
              </a:buClr>
            </a:pPr>
            <a:endParaRPr lang="en-US" altLang="en-US">
              <a:solidFill>
                <a:srgbClr val="595959"/>
              </a:solidFill>
              <a:sym typeface="PT Sans" charset="0"/>
            </a:endParaRPr>
          </a:p>
          <a:p>
            <a:pPr eaLnBrk="1" hangingPunct="1">
              <a:buClr>
                <a:srgbClr val="595959"/>
              </a:buClr>
              <a:buSzPct val="25000"/>
              <a:buFont typeface="PT Sans" charset="0"/>
              <a:buNone/>
            </a:pPr>
            <a:r>
              <a:rPr lang="en-US" altLang="en-US">
                <a:solidFill>
                  <a:srgbClr val="595959"/>
                </a:solidFill>
                <a:sym typeface="PT Sans" charset="0"/>
              </a:rPr>
              <a:t>CDC’s Climate-Ready States and Cities Initiative (CRSCI) is helping 16 states and two cities implement the BRACE framework.</a:t>
            </a:r>
          </a:p>
        </p:txBody>
      </p:sp>
      <p:sp>
        <p:nvSpPr>
          <p:cNvPr id="101380" name="Shape 615"/>
          <p:cNvSpPr>
            <a:spLocks noChangeArrowheads="1"/>
          </p:cNvSpPr>
          <p:nvPr/>
        </p:nvSpPr>
        <p:spPr bwMode="auto">
          <a:xfrm>
            <a:off x="714375" y="1023938"/>
            <a:ext cx="873125" cy="874712"/>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101381" name="Shape 61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1088" y="3784600"/>
            <a:ext cx="998537"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Shape 61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38" y="1092200"/>
            <a:ext cx="7239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hape 622"/>
          <p:cNvSpPr txBox="1">
            <a:spLocks noGrp="1"/>
          </p:cNvSpPr>
          <p:nvPr>
            <p:ph type="title"/>
          </p:nvPr>
        </p:nvSpPr>
        <p:spPr>
          <a:xfrm>
            <a:off x="0" y="2803525"/>
            <a:ext cx="9144000" cy="1020763"/>
          </a:xfrm>
        </p:spPr>
        <p:txBody>
          <a:bodyPr/>
          <a:lstStyle/>
          <a:p>
            <a:pPr algn="ctr" eaLnBrk="1" hangingPunct="1">
              <a:lnSpc>
                <a:spcPct val="106000"/>
              </a:lnSpc>
              <a:spcBef>
                <a:spcPct val="0"/>
              </a:spcBef>
              <a:spcAft>
                <a:spcPct val="0"/>
              </a:spcAft>
              <a:buClr>
                <a:srgbClr val="FFFFFF"/>
              </a:buClr>
              <a:buSzPct val="25000"/>
              <a:buFont typeface="Open Sans" charset="0"/>
              <a:buNone/>
              <a:defRPr/>
            </a:pPr>
            <a:r>
              <a:rPr lang="en-US" altLang="en-US" sz="1800" b="0" dirty="0">
                <a:solidFill>
                  <a:srgbClr val="595959"/>
                </a:solidFill>
                <a:latin typeface="+mn-lt"/>
                <a:ea typeface="ＭＳ Ｐゴシック" charset="-128"/>
                <a:cs typeface="Arial" charset="0"/>
                <a:sym typeface="PT Sans" charset="-52"/>
              </a:rPr>
              <a:t>ADAPTATION IN ACTION</a:t>
            </a:r>
          </a:p>
        </p:txBody>
      </p:sp>
      <p:sp>
        <p:nvSpPr>
          <p:cNvPr id="114690" name="Shape 623"/>
          <p:cNvSpPr txBox="1">
            <a:spLocks noGrp="1"/>
          </p:cNvSpPr>
          <p:nvPr>
            <p:ph type="body" idx="1"/>
          </p:nvPr>
        </p:nvSpPr>
        <p:spPr>
          <a:xfrm>
            <a:off x="733425" y="1582738"/>
            <a:ext cx="7491413" cy="1125537"/>
          </a:xfrm>
        </p:spPr>
        <p:txBody>
          <a:bodyPr/>
          <a:lstStyle/>
          <a:p>
            <a:pPr algn="ctr" eaLnBrk="1" hangingPunct="1">
              <a:spcBef>
                <a:spcPct val="0"/>
              </a:spcBef>
              <a:spcAft>
                <a:spcPct val="0"/>
              </a:spcAft>
              <a:buClr>
                <a:srgbClr val="595959"/>
              </a:buClr>
              <a:buSzPct val="25000"/>
              <a:buFontTx/>
              <a:buNone/>
              <a:defRPr/>
            </a:pPr>
            <a:r>
              <a:rPr lang="en-US" altLang="en-US" sz="4800" b="1" dirty="0">
                <a:solidFill>
                  <a:srgbClr val="595959"/>
                </a:solidFill>
                <a:latin typeface="+mn-lt"/>
                <a:ea typeface="ＭＳ Ｐゴシック" charset="-128"/>
                <a:cs typeface="Arial" charset="0"/>
                <a:sym typeface="PT Sans" charset="-52"/>
              </a:rPr>
              <a:t>What We Are Doing in [name of community]</a:t>
            </a:r>
          </a:p>
        </p:txBody>
      </p:sp>
      <p:cxnSp>
        <p:nvCxnSpPr>
          <p:cNvPr id="103428" name="Shape 624"/>
          <p:cNvCxnSpPr>
            <a:cxnSpLocks noChangeShapeType="1"/>
          </p:cNvCxnSpPr>
          <p:nvPr/>
        </p:nvCxnSpPr>
        <p:spPr bwMode="auto">
          <a:xfrm>
            <a:off x="649288" y="519113"/>
            <a:ext cx="3251200" cy="0"/>
          </a:xfrm>
          <a:prstGeom prst="straightConnector1">
            <a:avLst/>
          </a:prstGeom>
          <a:noFill/>
          <a:ln w="9525">
            <a:solidFill>
              <a:schemeClr val="bg1"/>
            </a:solidFill>
            <a:miter lim="800000"/>
            <a:headEnd/>
            <a:tailEnd/>
          </a:ln>
          <a:extLst>
            <a:ext uri="{909E8E84-426E-40DD-AFC4-6F175D3DCCD1}">
              <a14:hiddenFill xmlns:a14="http://schemas.microsoft.com/office/drawing/2010/main">
                <a:noFill/>
              </a14:hiddenFill>
            </a:ext>
          </a:extLst>
        </p:spPr>
      </p:cxnSp>
      <p:cxnSp>
        <p:nvCxnSpPr>
          <p:cNvPr id="103429" name="Shape 625"/>
          <p:cNvCxnSpPr>
            <a:cxnSpLocks noChangeShapeType="1"/>
          </p:cNvCxnSpPr>
          <p:nvPr/>
        </p:nvCxnSpPr>
        <p:spPr bwMode="auto">
          <a:xfrm>
            <a:off x="4797425" y="519113"/>
            <a:ext cx="3668713" cy="0"/>
          </a:xfrm>
          <a:prstGeom prst="straightConnector1">
            <a:avLst/>
          </a:prstGeom>
          <a:noFill/>
          <a:ln w="9525">
            <a:solidFill>
              <a:schemeClr val="bg1"/>
            </a:solidFill>
            <a:miter lim="800000"/>
            <a:headEnd/>
            <a:tailEnd/>
          </a:ln>
          <a:extLst>
            <a:ext uri="{909E8E84-426E-40DD-AFC4-6F175D3DCCD1}">
              <a14:hiddenFill xmlns:a14="http://schemas.microsoft.com/office/drawing/2010/main">
                <a:noFill/>
              </a14:hiddenFill>
            </a:ext>
          </a:extLst>
        </p:spPr>
      </p:cxnSp>
      <p:pic>
        <p:nvPicPr>
          <p:cNvPr id="103430" name="Shape 62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 y="3921125"/>
            <a:ext cx="74358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431" name="Shape 627"/>
          <p:cNvCxnSpPr>
            <a:cxnSpLocks noChangeShapeType="1"/>
          </p:cNvCxnSpPr>
          <p:nvPr/>
        </p:nvCxnSpPr>
        <p:spPr bwMode="auto">
          <a:xfrm>
            <a:off x="649288" y="468313"/>
            <a:ext cx="3016250" cy="0"/>
          </a:xfrm>
          <a:prstGeom prst="straightConnector1">
            <a:avLst/>
          </a:prstGeom>
          <a:noFill/>
          <a:ln w="9525">
            <a:solidFill>
              <a:srgbClr val="0061A9"/>
            </a:solidFill>
            <a:miter lim="800000"/>
            <a:headEnd/>
            <a:tailEnd/>
          </a:ln>
          <a:extLst>
            <a:ext uri="{909E8E84-426E-40DD-AFC4-6F175D3DCCD1}">
              <a14:hiddenFill xmlns:a14="http://schemas.microsoft.com/office/drawing/2010/main">
                <a:noFill/>
              </a14:hiddenFill>
            </a:ext>
          </a:extLst>
        </p:spPr>
      </p:cxnSp>
      <p:cxnSp>
        <p:nvCxnSpPr>
          <p:cNvPr id="103432" name="Shape 628"/>
          <p:cNvCxnSpPr>
            <a:cxnSpLocks noChangeShapeType="1"/>
          </p:cNvCxnSpPr>
          <p:nvPr/>
        </p:nvCxnSpPr>
        <p:spPr bwMode="auto">
          <a:xfrm>
            <a:off x="5208588" y="468313"/>
            <a:ext cx="3016250" cy="0"/>
          </a:xfrm>
          <a:prstGeom prst="straightConnector1">
            <a:avLst/>
          </a:prstGeom>
          <a:noFill/>
          <a:ln w="9525">
            <a:solidFill>
              <a:srgbClr val="0061A9"/>
            </a:solidFill>
            <a:miter lim="800000"/>
            <a:headEnd/>
            <a:tailEnd/>
          </a:ln>
          <a:extLst>
            <a:ext uri="{909E8E84-426E-40DD-AFC4-6F175D3DCCD1}">
              <a14:hiddenFill xmlns:a14="http://schemas.microsoft.com/office/drawing/2010/main">
                <a:noFill/>
              </a14:hiddenFill>
            </a:ext>
          </a:extLst>
        </p:spPr>
      </p:cxnSp>
      <p:pic>
        <p:nvPicPr>
          <p:cNvPr id="103433" name="Shape 62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913" y="120650"/>
            <a:ext cx="798512"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hape 634"/>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defRPr/>
            </a:pPr>
            <a:r>
              <a:rPr lang="en-US" altLang="en-US" dirty="0">
                <a:solidFill>
                  <a:srgbClr val="595959"/>
                </a:solidFill>
                <a:latin typeface="+mn-lt"/>
                <a:ea typeface="ＭＳ Ｐゴシック" charset="-128"/>
                <a:cs typeface="Arial" charset="0"/>
                <a:sym typeface="PT Sans" charset="-52"/>
              </a:rPr>
              <a:t>OUR APPROACH</a:t>
            </a:r>
            <a:br>
              <a:rPr lang="en-US" altLang="en-US" dirty="0">
                <a:solidFill>
                  <a:srgbClr val="595959"/>
                </a:solidFill>
                <a:latin typeface="+mn-lt"/>
                <a:ea typeface="ＭＳ Ｐゴシック" charset="-128"/>
                <a:cs typeface="Arial" charset="0"/>
                <a:sym typeface="PT Sans" charset="-52"/>
              </a:rPr>
            </a:br>
            <a:r>
              <a:rPr lang="en-US" altLang="en-US" sz="1400" dirty="0">
                <a:solidFill>
                  <a:srgbClr val="595959"/>
                </a:solidFill>
                <a:latin typeface="+mn-lt"/>
                <a:ea typeface="ＭＳ Ｐゴシック" charset="-128"/>
                <a:cs typeface="Arial" charset="0"/>
                <a:sym typeface="PT Sans" charset="-52"/>
              </a:rPr>
              <a:t>What We Are Doing in [name of community]</a:t>
            </a:r>
          </a:p>
        </p:txBody>
      </p:sp>
      <p:grpSp>
        <p:nvGrpSpPr>
          <p:cNvPr id="105475" name="Shape 635"/>
          <p:cNvGrpSpPr>
            <a:grpSpLocks/>
          </p:cNvGrpSpPr>
          <p:nvPr/>
        </p:nvGrpSpPr>
        <p:grpSpPr bwMode="auto">
          <a:xfrm>
            <a:off x="790575" y="2159000"/>
            <a:ext cx="2432050" cy="2414588"/>
            <a:chOff x="0" y="0"/>
            <a:chExt cx="2147483647" cy="2147483647"/>
          </a:xfrm>
        </p:grpSpPr>
        <p:sp>
          <p:nvSpPr>
            <p:cNvPr id="105485" name="Shape 636"/>
            <p:cNvSpPr>
              <a:spLocks noChangeArrowheads="1"/>
            </p:cNvSpPr>
            <p:nvPr/>
          </p:nvSpPr>
          <p:spPr bwMode="auto">
            <a:xfrm>
              <a:off x="0" y="0"/>
              <a:ext cx="2147483647" cy="1920461066"/>
            </a:xfrm>
            <a:prstGeom prst="roundRect">
              <a:avLst>
                <a:gd name="adj" fmla="val 16667"/>
              </a:avLst>
            </a:prstGeom>
            <a:solidFill>
              <a:schemeClr val="bg1"/>
            </a:solidFill>
            <a:ln w="28575">
              <a:solidFill>
                <a:srgbClr val="006CB1"/>
              </a:solidFill>
              <a:miter lim="800000"/>
              <a:headEnd/>
              <a:tailEnd/>
            </a:ln>
          </p:spPr>
          <p:txBody>
            <a:bodyPr lIns="91425" tIns="91425" rIns="91425" bIns="91425"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16749" name="Shape 637"/>
            <p:cNvSpPr txBox="1">
              <a:spLocks noChangeArrowheads="1"/>
            </p:cNvSpPr>
            <p:nvPr/>
          </p:nvSpPr>
          <p:spPr bwMode="auto">
            <a:xfrm>
              <a:off x="39249048" y="559108053"/>
              <a:ext cx="2068985550" cy="1588375594"/>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buClr>
                  <a:srgbClr val="006CB1"/>
                </a:buClr>
                <a:buSzPct val="25000"/>
                <a:buFont typeface="PT Sans" charset="-52"/>
                <a:buNone/>
                <a:defRPr/>
              </a:pPr>
              <a:r>
                <a:rPr lang="en-US" altLang="en-US" sz="1200" dirty="0" smtClean="0">
                  <a:solidFill>
                    <a:srgbClr val="006CB1"/>
                  </a:solidFill>
                  <a:latin typeface="+mn-lt"/>
                  <a:sym typeface="PT Sans" charset="-52"/>
                </a:rPr>
                <a:t>What climate and health challenge(s) did your community address?</a:t>
              </a:r>
            </a:p>
          </p:txBody>
        </p:sp>
      </p:grpSp>
      <p:grpSp>
        <p:nvGrpSpPr>
          <p:cNvPr id="105476" name="Shape 638"/>
          <p:cNvGrpSpPr>
            <a:grpSpLocks/>
          </p:cNvGrpSpPr>
          <p:nvPr/>
        </p:nvGrpSpPr>
        <p:grpSpPr bwMode="auto">
          <a:xfrm>
            <a:off x="3321050" y="1419225"/>
            <a:ext cx="2241550" cy="1192213"/>
            <a:chOff x="0" y="0"/>
            <a:chExt cx="2147483647" cy="2147483647"/>
          </a:xfrm>
        </p:grpSpPr>
        <p:sp>
          <p:nvSpPr>
            <p:cNvPr id="105483" name="Shape 639"/>
            <p:cNvSpPr>
              <a:spLocks noChangeArrowheads="1"/>
            </p:cNvSpPr>
            <p:nvPr/>
          </p:nvSpPr>
          <p:spPr bwMode="auto">
            <a:xfrm>
              <a:off x="0" y="0"/>
              <a:ext cx="2147483647" cy="2028243959"/>
            </a:xfrm>
            <a:prstGeom prst="roundRect">
              <a:avLst>
                <a:gd name="adj" fmla="val 16667"/>
              </a:avLst>
            </a:prstGeom>
            <a:noFill/>
            <a:ln w="28575">
              <a:solidFill>
                <a:srgbClr val="006CB1"/>
              </a:solidFill>
              <a:miter lim="800000"/>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16747" name="Shape 640"/>
            <p:cNvSpPr txBox="1">
              <a:spLocks noChangeArrowheads="1"/>
            </p:cNvSpPr>
            <p:nvPr/>
          </p:nvSpPr>
          <p:spPr bwMode="auto">
            <a:xfrm>
              <a:off x="82127562" y="514709580"/>
              <a:ext cx="1954332268" cy="1632774067"/>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buClr>
                  <a:srgbClr val="006CB1"/>
                </a:buClr>
                <a:buSzPct val="25000"/>
                <a:buFont typeface="PT Sans" charset="-52"/>
                <a:buNone/>
                <a:defRPr/>
              </a:pPr>
              <a:r>
                <a:rPr lang="en-US" altLang="en-US" sz="1200" dirty="0" smtClean="0">
                  <a:solidFill>
                    <a:srgbClr val="006CB1"/>
                  </a:solidFill>
                  <a:latin typeface="+mn-lt"/>
                  <a:sym typeface="PT Sans" charset="-52"/>
                </a:rPr>
                <a:t>What solutions did you implement?</a:t>
              </a:r>
            </a:p>
          </p:txBody>
        </p:sp>
      </p:grpSp>
      <p:grpSp>
        <p:nvGrpSpPr>
          <p:cNvPr id="105477" name="Shape 641"/>
          <p:cNvGrpSpPr>
            <a:grpSpLocks/>
          </p:cNvGrpSpPr>
          <p:nvPr/>
        </p:nvGrpSpPr>
        <p:grpSpPr bwMode="auto">
          <a:xfrm>
            <a:off x="5683250" y="1993900"/>
            <a:ext cx="2689225" cy="2689225"/>
            <a:chOff x="0" y="0"/>
            <a:chExt cx="2147483647" cy="2147483647"/>
          </a:xfrm>
        </p:grpSpPr>
        <p:sp>
          <p:nvSpPr>
            <p:cNvPr id="105481" name="Shape 642"/>
            <p:cNvSpPr>
              <a:spLocks noChangeArrowheads="1"/>
            </p:cNvSpPr>
            <p:nvPr/>
          </p:nvSpPr>
          <p:spPr bwMode="auto">
            <a:xfrm>
              <a:off x="0" y="0"/>
              <a:ext cx="2147483647" cy="1797708938"/>
            </a:xfrm>
            <a:prstGeom prst="roundRect">
              <a:avLst>
                <a:gd name="adj" fmla="val 16667"/>
              </a:avLst>
            </a:prstGeom>
            <a:noFill/>
            <a:ln w="28575">
              <a:solidFill>
                <a:srgbClr val="006CB1"/>
              </a:solidFill>
              <a:miter lim="800000"/>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16745" name="Shape 643"/>
            <p:cNvSpPr txBox="1">
              <a:spLocks noChangeArrowheads="1"/>
            </p:cNvSpPr>
            <p:nvPr/>
          </p:nvSpPr>
          <p:spPr bwMode="auto">
            <a:xfrm>
              <a:off x="96345193" y="474119766"/>
              <a:ext cx="1954793261" cy="1673363881"/>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buClr>
                  <a:srgbClr val="006CB1"/>
                </a:buClr>
                <a:buSzPct val="25000"/>
                <a:buFont typeface="PT Sans" charset="-52"/>
                <a:buNone/>
                <a:defRPr/>
              </a:pPr>
              <a:r>
                <a:rPr lang="en-US" altLang="en-US" sz="1200" dirty="0" smtClean="0">
                  <a:solidFill>
                    <a:srgbClr val="006CB1"/>
                  </a:solidFill>
                  <a:latin typeface="+mn-lt"/>
                  <a:sym typeface="PT Sans" charset="-52"/>
                </a:rPr>
                <a:t>What were your successes? How should they be replicated or scaled up? Why do these preventative and precautionary steps matter? </a:t>
              </a:r>
            </a:p>
          </p:txBody>
        </p:sp>
      </p:grpSp>
      <p:sp>
        <p:nvSpPr>
          <p:cNvPr id="116741" name="Shape 644"/>
          <p:cNvSpPr txBox="1">
            <a:spLocks noChangeArrowheads="1"/>
          </p:cNvSpPr>
          <p:nvPr/>
        </p:nvSpPr>
        <p:spPr bwMode="auto">
          <a:xfrm>
            <a:off x="1100138" y="1616075"/>
            <a:ext cx="1768475" cy="477838"/>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buClr>
                <a:srgbClr val="595959"/>
              </a:buClr>
              <a:buSzPct val="25000"/>
              <a:buFont typeface="PT Sans" charset="-52"/>
              <a:buNone/>
              <a:defRPr/>
            </a:pPr>
            <a:r>
              <a:rPr lang="en-US" altLang="en-US" sz="1800" b="1" dirty="0" smtClean="0">
                <a:solidFill>
                  <a:srgbClr val="595959"/>
                </a:solidFill>
                <a:latin typeface="+mn-lt"/>
                <a:sym typeface="PT Sans" charset="-52"/>
              </a:rPr>
              <a:t>CHALLENGE</a:t>
            </a:r>
          </a:p>
        </p:txBody>
      </p:sp>
      <p:sp>
        <p:nvSpPr>
          <p:cNvPr id="116742" name="Shape 645"/>
          <p:cNvSpPr txBox="1">
            <a:spLocks noChangeArrowheads="1"/>
          </p:cNvSpPr>
          <p:nvPr/>
        </p:nvSpPr>
        <p:spPr bwMode="auto">
          <a:xfrm>
            <a:off x="6245225" y="1514475"/>
            <a:ext cx="1431925" cy="479425"/>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buClr>
                <a:srgbClr val="595959"/>
              </a:buClr>
              <a:buSzPct val="25000"/>
              <a:buFont typeface="PT Sans" charset="-52"/>
              <a:buNone/>
              <a:defRPr/>
            </a:pPr>
            <a:r>
              <a:rPr lang="en-US" altLang="en-US" sz="1800" b="1" dirty="0" smtClean="0">
                <a:solidFill>
                  <a:srgbClr val="595959"/>
                </a:solidFill>
                <a:latin typeface="+mn-lt"/>
                <a:sym typeface="PT Sans" charset="-52"/>
              </a:rPr>
              <a:t>RESULTS</a:t>
            </a:r>
          </a:p>
        </p:txBody>
      </p:sp>
      <p:sp>
        <p:nvSpPr>
          <p:cNvPr id="116743" name="Shape 646"/>
          <p:cNvSpPr txBox="1">
            <a:spLocks noChangeArrowheads="1"/>
          </p:cNvSpPr>
          <p:nvPr/>
        </p:nvSpPr>
        <p:spPr bwMode="auto">
          <a:xfrm>
            <a:off x="3776663" y="939800"/>
            <a:ext cx="1430337" cy="479425"/>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buClr>
                <a:srgbClr val="595959"/>
              </a:buClr>
              <a:buSzPct val="25000"/>
              <a:buFont typeface="PT Sans" charset="-52"/>
              <a:buNone/>
              <a:defRPr/>
            </a:pPr>
            <a:r>
              <a:rPr lang="en-US" altLang="en-US" sz="1800" b="1" dirty="0" smtClean="0">
                <a:solidFill>
                  <a:srgbClr val="595959"/>
                </a:solidFill>
                <a:latin typeface="+mn-lt"/>
                <a:sym typeface="PT Sans" charset="-52"/>
              </a:rPr>
              <a:t>SOLUTION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hape 675"/>
          <p:cNvSpPr txBox="1">
            <a:spLocks noChangeArrowheads="1"/>
          </p:cNvSpPr>
          <p:nvPr/>
        </p:nvSpPr>
        <p:spPr bwMode="auto">
          <a:xfrm>
            <a:off x="655638" y="71438"/>
            <a:ext cx="738346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7000"/>
              </a:lnSpc>
              <a:buClr>
                <a:srgbClr val="FFFFFF"/>
              </a:buClr>
              <a:buSzPct val="25000"/>
              <a:buFont typeface="Open Sans" charset="0"/>
              <a:buNone/>
            </a:pPr>
            <a:r>
              <a:rPr lang="en-US" altLang="en-US" sz="2800" b="1">
                <a:solidFill>
                  <a:srgbClr val="595959"/>
                </a:solidFill>
                <a:sym typeface="PT Sans" charset="0"/>
              </a:rPr>
              <a:t>[headline]</a:t>
            </a:r>
            <a:br>
              <a:rPr lang="en-US" altLang="en-US" sz="2800" b="1">
                <a:solidFill>
                  <a:srgbClr val="595959"/>
                </a:solidFill>
                <a:sym typeface="PT Sans" charset="0"/>
              </a:rPr>
            </a:br>
            <a:r>
              <a:rPr lang="en-US" altLang="en-US" b="1">
                <a:solidFill>
                  <a:srgbClr val="595959"/>
                </a:solidFill>
                <a:sym typeface="PT Sans" charset="0"/>
              </a:rPr>
              <a:t>What We Are Doing in [our community]</a:t>
            </a:r>
          </a:p>
          <a:p>
            <a:pPr eaLnBrk="1" hangingPunct="1"/>
            <a:endParaRPr lang="en-US" altLang="en-US"/>
          </a:p>
        </p:txBody>
      </p:sp>
      <p:sp>
        <p:nvSpPr>
          <p:cNvPr id="6" name="Rectangle 5"/>
          <p:cNvSpPr/>
          <p:nvPr/>
        </p:nvSpPr>
        <p:spPr>
          <a:xfrm>
            <a:off x="738188" y="1192213"/>
            <a:ext cx="7613650" cy="238125"/>
          </a:xfrm>
          <a:prstGeom prst="rect">
            <a:avLst/>
          </a:prstGeom>
          <a:solidFill>
            <a:srgbClr val="CDE5FF"/>
          </a:solidFill>
          <a:ln>
            <a:solidFill>
              <a:srgbClr val="CDE5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sym typeface="Arial" charset="0"/>
            </a:endParaRPr>
          </a:p>
        </p:txBody>
      </p:sp>
      <p:sp>
        <p:nvSpPr>
          <p:cNvPr id="107524" name="Shape 615"/>
          <p:cNvSpPr>
            <a:spLocks noChangeArrowheads="1"/>
          </p:cNvSpPr>
          <p:nvPr/>
        </p:nvSpPr>
        <p:spPr bwMode="auto">
          <a:xfrm>
            <a:off x="885825" y="995363"/>
            <a:ext cx="628650" cy="630237"/>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10752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9963" y="1047750"/>
            <a:ext cx="4889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Shape 644"/>
          <p:cNvSpPr txBox="1">
            <a:spLocks noChangeArrowheads="1"/>
          </p:cNvSpPr>
          <p:nvPr/>
        </p:nvSpPr>
        <p:spPr bwMode="auto">
          <a:xfrm>
            <a:off x="1347788" y="1135063"/>
            <a:ext cx="1641475" cy="236537"/>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buClr>
                <a:srgbClr val="595959"/>
              </a:buClr>
              <a:buSzPct val="25000"/>
              <a:buFont typeface="PT Sans" charset="-52"/>
              <a:buNone/>
              <a:defRPr/>
            </a:pPr>
            <a:r>
              <a:rPr lang="en-US" altLang="en-US" sz="1200" b="1" dirty="0" smtClean="0">
                <a:solidFill>
                  <a:srgbClr val="595959"/>
                </a:solidFill>
                <a:latin typeface="+mn-lt"/>
                <a:sym typeface="PT Sans" charset="-52"/>
              </a:rPr>
              <a:t>OUR SOLUTION</a:t>
            </a:r>
          </a:p>
        </p:txBody>
      </p:sp>
      <p:sp>
        <p:nvSpPr>
          <p:cNvPr id="107527" name="Shape 615"/>
          <p:cNvSpPr>
            <a:spLocks noChangeArrowheads="1"/>
          </p:cNvSpPr>
          <p:nvPr/>
        </p:nvSpPr>
        <p:spPr bwMode="auto">
          <a:xfrm>
            <a:off x="3225800" y="960438"/>
            <a:ext cx="628650" cy="630237"/>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107528"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82938" y="887413"/>
            <a:ext cx="754062"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Shape 644"/>
          <p:cNvSpPr txBox="1">
            <a:spLocks noChangeArrowheads="1"/>
          </p:cNvSpPr>
          <p:nvPr/>
        </p:nvSpPr>
        <p:spPr bwMode="auto">
          <a:xfrm>
            <a:off x="3813175" y="1123950"/>
            <a:ext cx="1654175" cy="236538"/>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buClr>
                <a:srgbClr val="595959"/>
              </a:buClr>
              <a:buSzPct val="25000"/>
              <a:buFont typeface="PT Sans" charset="-52"/>
              <a:buNone/>
              <a:defRPr/>
            </a:pPr>
            <a:r>
              <a:rPr lang="en-US" altLang="en-US" sz="1200" b="1" dirty="0" smtClean="0">
                <a:solidFill>
                  <a:srgbClr val="595959"/>
                </a:solidFill>
                <a:latin typeface="+mn-lt"/>
                <a:sym typeface="PT Sans" charset="-52"/>
              </a:rPr>
              <a:t>UNIQUE OFFERING</a:t>
            </a:r>
          </a:p>
        </p:txBody>
      </p:sp>
      <p:sp>
        <p:nvSpPr>
          <p:cNvPr id="107530" name="Shape 615"/>
          <p:cNvSpPr>
            <a:spLocks noChangeArrowheads="1"/>
          </p:cNvSpPr>
          <p:nvPr/>
        </p:nvSpPr>
        <p:spPr bwMode="auto">
          <a:xfrm>
            <a:off x="5856288" y="938213"/>
            <a:ext cx="628650" cy="630237"/>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107531"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11850" y="1016000"/>
            <a:ext cx="5159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5" name="Shape 644"/>
          <p:cNvSpPr txBox="1">
            <a:spLocks noChangeArrowheads="1"/>
          </p:cNvSpPr>
          <p:nvPr/>
        </p:nvSpPr>
        <p:spPr bwMode="auto">
          <a:xfrm>
            <a:off x="6330950" y="1114425"/>
            <a:ext cx="1708150" cy="236538"/>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buClr>
                <a:srgbClr val="595959"/>
              </a:buClr>
              <a:buSzPct val="25000"/>
              <a:buFont typeface="PT Sans" charset="-52"/>
              <a:buNone/>
              <a:defRPr/>
            </a:pPr>
            <a:r>
              <a:rPr lang="en-US" altLang="en-US" sz="1200" b="1" dirty="0" smtClean="0">
                <a:solidFill>
                  <a:srgbClr val="595959"/>
                </a:solidFill>
                <a:latin typeface="+mn-lt"/>
                <a:sym typeface="PT Sans" charset="-52"/>
              </a:rPr>
              <a:t>LASTING IMPACT</a:t>
            </a:r>
          </a:p>
        </p:txBody>
      </p:sp>
      <p:sp>
        <p:nvSpPr>
          <p:cNvPr id="118796" name="TextBox 17"/>
          <p:cNvSpPr txBox="1">
            <a:spLocks noChangeArrowheads="1"/>
          </p:cNvSpPr>
          <p:nvPr/>
        </p:nvSpPr>
        <p:spPr bwMode="auto">
          <a:xfrm>
            <a:off x="969963" y="1692275"/>
            <a:ext cx="2255837" cy="646113"/>
          </a:xfrm>
          <a:prstGeom prst="rect">
            <a:avLst/>
          </a:prstGeom>
          <a:noFill/>
          <a:ln>
            <a:noFill/>
          </a:ln>
          <a:extLst>
            <a:ext uri="{909E8E84-426E-40dd-AFC4-6F175D3DCCD1}"/>
            <a:ext uri="{91240B29-F687-4f45-9708-019B960494DF}"/>
          </a:extLst>
        </p:spPr>
        <p:txBody>
          <a:bodyPr>
            <a:spAutoFit/>
          </a:bodyPr>
          <a:lstStyle>
            <a:lvl1pPr indent="-13335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defRPr/>
            </a:pPr>
            <a:r>
              <a:rPr lang="en-US" altLang="en-US" sz="1200" dirty="0" smtClean="0">
                <a:solidFill>
                  <a:srgbClr val="595959"/>
                </a:solidFill>
                <a:latin typeface="+mn-lt"/>
                <a:sym typeface="Open Sans" charset="0"/>
              </a:rPr>
              <a:t>[brief description about program, detailing which health harm it is addressing]</a:t>
            </a:r>
          </a:p>
        </p:txBody>
      </p:sp>
      <p:sp>
        <p:nvSpPr>
          <p:cNvPr id="118797" name="TextBox 26"/>
          <p:cNvSpPr txBox="1">
            <a:spLocks noChangeArrowheads="1"/>
          </p:cNvSpPr>
          <p:nvPr/>
        </p:nvSpPr>
        <p:spPr bwMode="auto">
          <a:xfrm>
            <a:off x="5986463" y="1743075"/>
            <a:ext cx="2603500" cy="461963"/>
          </a:xfrm>
          <a:prstGeom prst="rect">
            <a:avLst/>
          </a:prstGeom>
          <a:noFill/>
          <a:ln>
            <a:noFill/>
          </a:ln>
          <a:extLst>
            <a:ext uri="{909E8E84-426E-40dd-AFC4-6F175D3DCCD1}"/>
            <a:ext uri="{91240B29-F687-4f45-9708-019B960494DF}"/>
          </a:extLst>
        </p:spPr>
        <p:txBody>
          <a:bodyPr>
            <a:spAutoFit/>
          </a:bodyPr>
          <a:lstStyle>
            <a:lvl1pPr indent="-13335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defRPr/>
            </a:pPr>
            <a:r>
              <a:rPr lang="en-US" altLang="en-US" sz="1200" dirty="0" smtClean="0">
                <a:solidFill>
                  <a:srgbClr val="595959"/>
                </a:solidFill>
                <a:latin typeface="+mn-lt"/>
                <a:sym typeface="Open Sans" charset="0"/>
              </a:rPr>
              <a:t>[information on results and consequences of program]</a:t>
            </a:r>
          </a:p>
        </p:txBody>
      </p:sp>
      <p:sp>
        <p:nvSpPr>
          <p:cNvPr id="118798" name="TextBox 28"/>
          <p:cNvSpPr txBox="1">
            <a:spLocks noChangeArrowheads="1"/>
          </p:cNvSpPr>
          <p:nvPr/>
        </p:nvSpPr>
        <p:spPr bwMode="auto">
          <a:xfrm>
            <a:off x="3471863" y="1692275"/>
            <a:ext cx="2079625" cy="646113"/>
          </a:xfrm>
          <a:prstGeom prst="rect">
            <a:avLst/>
          </a:prstGeom>
          <a:noFill/>
          <a:ln>
            <a:noFill/>
          </a:ln>
          <a:extLst>
            <a:ext uri="{909E8E84-426E-40dd-AFC4-6F175D3DCCD1}"/>
            <a:ext uri="{91240B29-F687-4f45-9708-019B960494DF}"/>
          </a:extLst>
        </p:spPr>
        <p:txBody>
          <a:bodyPr>
            <a:spAutoFit/>
          </a:bodyPr>
          <a:lstStyle>
            <a:lvl1pPr indent="-13335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defRPr/>
            </a:pPr>
            <a:r>
              <a:rPr lang="en-US" altLang="en-US" sz="1200" dirty="0" smtClean="0">
                <a:solidFill>
                  <a:srgbClr val="595959"/>
                </a:solidFill>
                <a:latin typeface="+mn-lt"/>
                <a:sym typeface="Open Sans" charset="0"/>
              </a:rPr>
              <a:t>[information about key aspect of the program and how it is unique]</a:t>
            </a:r>
          </a:p>
        </p:txBody>
      </p:sp>
      <p:sp>
        <p:nvSpPr>
          <p:cNvPr id="2" name="Rectangle 1"/>
          <p:cNvSpPr/>
          <p:nvPr/>
        </p:nvSpPr>
        <p:spPr>
          <a:xfrm>
            <a:off x="633413" y="2514600"/>
            <a:ext cx="7853362" cy="2349500"/>
          </a:xfrm>
          <a:prstGeom prst="rect">
            <a:avLst/>
          </a:prstGeom>
          <a:solidFill>
            <a:srgbClr val="CDE5FF"/>
          </a:solidFill>
          <a:ln>
            <a:solidFill>
              <a:srgbClr val="CDE5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sym typeface="Arial" charset="0"/>
            </a:endParaRPr>
          </a:p>
        </p:txBody>
      </p:sp>
      <p:sp>
        <p:nvSpPr>
          <p:cNvPr id="118800" name="Shape 644"/>
          <p:cNvSpPr txBox="1">
            <a:spLocks noChangeArrowheads="1"/>
          </p:cNvSpPr>
          <p:nvPr/>
        </p:nvSpPr>
        <p:spPr bwMode="auto">
          <a:xfrm>
            <a:off x="3668713" y="3284538"/>
            <a:ext cx="1525587" cy="236537"/>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buClr>
                <a:srgbClr val="595959"/>
              </a:buClr>
              <a:buSzPct val="25000"/>
              <a:buFont typeface="PT Sans" charset="-52"/>
              <a:buNone/>
              <a:defRPr/>
            </a:pPr>
            <a:r>
              <a:rPr lang="en-US" altLang="en-US" sz="1200" b="1" dirty="0" smtClean="0">
                <a:solidFill>
                  <a:srgbClr val="595959"/>
                </a:solidFill>
                <a:latin typeface="+mn-lt"/>
                <a:sym typeface="PT Sans" charset="-52"/>
              </a:rPr>
              <a:t>[add photos here]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hape 675"/>
          <p:cNvSpPr txBox="1">
            <a:spLocks noChangeArrowheads="1"/>
          </p:cNvSpPr>
          <p:nvPr/>
        </p:nvSpPr>
        <p:spPr bwMode="auto">
          <a:xfrm>
            <a:off x="655638" y="71438"/>
            <a:ext cx="738346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7000"/>
              </a:lnSpc>
              <a:buClr>
                <a:srgbClr val="FFFFFF"/>
              </a:buClr>
              <a:buSzPct val="25000"/>
              <a:buFont typeface="Open Sans" charset="0"/>
              <a:buNone/>
            </a:pPr>
            <a:r>
              <a:rPr lang="en-US" altLang="en-US" sz="2800" b="1">
                <a:solidFill>
                  <a:srgbClr val="595959"/>
                </a:solidFill>
                <a:sym typeface="PT Sans" charset="0"/>
              </a:rPr>
              <a:t>Adapting to the New Normal</a:t>
            </a:r>
            <a:br>
              <a:rPr lang="en-US" altLang="en-US" sz="2800" b="1">
                <a:solidFill>
                  <a:srgbClr val="595959"/>
                </a:solidFill>
                <a:sym typeface="PT Sans" charset="0"/>
              </a:rPr>
            </a:br>
            <a:r>
              <a:rPr lang="en-US" altLang="en-US" b="1">
                <a:solidFill>
                  <a:srgbClr val="595959"/>
                </a:solidFill>
                <a:sym typeface="PT Sans" charset="0"/>
              </a:rPr>
              <a:t>What We Are Doing in Minnesota </a:t>
            </a:r>
          </a:p>
          <a:p>
            <a:pPr eaLnBrk="1" hangingPunct="1"/>
            <a:endParaRPr lang="en-US" altLang="en-US"/>
          </a:p>
        </p:txBody>
      </p:sp>
      <p:sp>
        <p:nvSpPr>
          <p:cNvPr id="6" name="Rectangle 5"/>
          <p:cNvSpPr/>
          <p:nvPr/>
        </p:nvSpPr>
        <p:spPr>
          <a:xfrm>
            <a:off x="738188" y="1192213"/>
            <a:ext cx="7613650" cy="238125"/>
          </a:xfrm>
          <a:prstGeom prst="rect">
            <a:avLst/>
          </a:prstGeom>
          <a:solidFill>
            <a:srgbClr val="CDE5FF"/>
          </a:solidFill>
          <a:ln>
            <a:solidFill>
              <a:srgbClr val="CDE5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sym typeface="Arial" charset="0"/>
            </a:endParaRPr>
          </a:p>
        </p:txBody>
      </p:sp>
      <p:sp>
        <p:nvSpPr>
          <p:cNvPr id="109572" name="Shape 615"/>
          <p:cNvSpPr>
            <a:spLocks noChangeArrowheads="1"/>
          </p:cNvSpPr>
          <p:nvPr/>
        </p:nvSpPr>
        <p:spPr bwMode="auto">
          <a:xfrm>
            <a:off x="885825" y="995363"/>
            <a:ext cx="628650" cy="630237"/>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10957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9963" y="1047750"/>
            <a:ext cx="4889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Shape 644"/>
          <p:cNvSpPr txBox="1">
            <a:spLocks noChangeArrowheads="1"/>
          </p:cNvSpPr>
          <p:nvPr/>
        </p:nvSpPr>
        <p:spPr bwMode="auto">
          <a:xfrm>
            <a:off x="1458913" y="1135063"/>
            <a:ext cx="1430337" cy="236537"/>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buClr>
                <a:srgbClr val="595959"/>
              </a:buClr>
              <a:buSzPct val="25000"/>
              <a:buFont typeface="PT Sans" charset="-52"/>
              <a:buNone/>
              <a:defRPr/>
            </a:pPr>
            <a:r>
              <a:rPr lang="en-US" altLang="en-US" sz="1200" b="1" dirty="0" smtClean="0">
                <a:solidFill>
                  <a:srgbClr val="595959"/>
                </a:solidFill>
                <a:latin typeface="+mn-lt"/>
                <a:sym typeface="PT Sans" charset="-52"/>
              </a:rPr>
              <a:t>OUR SOLUTION</a:t>
            </a:r>
          </a:p>
        </p:txBody>
      </p:sp>
      <p:sp>
        <p:nvSpPr>
          <p:cNvPr id="109575" name="Shape 615"/>
          <p:cNvSpPr>
            <a:spLocks noChangeArrowheads="1"/>
          </p:cNvSpPr>
          <p:nvPr/>
        </p:nvSpPr>
        <p:spPr bwMode="auto">
          <a:xfrm>
            <a:off x="3225800" y="960438"/>
            <a:ext cx="628650" cy="630237"/>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10957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82938" y="887413"/>
            <a:ext cx="754062"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Shape 644"/>
          <p:cNvSpPr txBox="1">
            <a:spLocks noChangeArrowheads="1"/>
          </p:cNvSpPr>
          <p:nvPr/>
        </p:nvSpPr>
        <p:spPr bwMode="auto">
          <a:xfrm>
            <a:off x="3813175" y="1123950"/>
            <a:ext cx="1738313" cy="236538"/>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buClr>
                <a:srgbClr val="595959"/>
              </a:buClr>
              <a:buSzPct val="25000"/>
              <a:buFont typeface="PT Sans" charset="-52"/>
              <a:buNone/>
              <a:defRPr/>
            </a:pPr>
            <a:r>
              <a:rPr lang="en-US" altLang="en-US" sz="1200" b="1" dirty="0" smtClean="0">
                <a:solidFill>
                  <a:srgbClr val="595959"/>
                </a:solidFill>
                <a:latin typeface="+mn-lt"/>
                <a:sym typeface="PT Sans" charset="-52"/>
              </a:rPr>
              <a:t>UNIQUE OFFERING</a:t>
            </a:r>
          </a:p>
        </p:txBody>
      </p:sp>
      <p:sp>
        <p:nvSpPr>
          <p:cNvPr id="109578" name="Shape 615"/>
          <p:cNvSpPr>
            <a:spLocks noChangeArrowheads="1"/>
          </p:cNvSpPr>
          <p:nvPr/>
        </p:nvSpPr>
        <p:spPr bwMode="auto">
          <a:xfrm>
            <a:off x="5856288" y="938213"/>
            <a:ext cx="628650" cy="630237"/>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109579"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11850" y="1016000"/>
            <a:ext cx="5159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3" name="Shape 644"/>
          <p:cNvSpPr txBox="1">
            <a:spLocks noChangeArrowheads="1"/>
          </p:cNvSpPr>
          <p:nvPr/>
        </p:nvSpPr>
        <p:spPr bwMode="auto">
          <a:xfrm>
            <a:off x="6330950" y="1114425"/>
            <a:ext cx="1708150" cy="236538"/>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buClr>
                <a:srgbClr val="595959"/>
              </a:buClr>
              <a:buSzPct val="25000"/>
              <a:buFont typeface="PT Sans" charset="-52"/>
              <a:buNone/>
              <a:defRPr/>
            </a:pPr>
            <a:r>
              <a:rPr lang="en-US" altLang="en-US" sz="1200" b="1" dirty="0" smtClean="0">
                <a:solidFill>
                  <a:srgbClr val="595959"/>
                </a:solidFill>
                <a:latin typeface="+mn-lt"/>
                <a:sym typeface="PT Sans" charset="-52"/>
              </a:rPr>
              <a:t>LASTING IMPACT</a:t>
            </a:r>
          </a:p>
        </p:txBody>
      </p:sp>
      <p:sp>
        <p:nvSpPr>
          <p:cNvPr id="120844" name="TextBox 17"/>
          <p:cNvSpPr txBox="1">
            <a:spLocks noChangeArrowheads="1"/>
          </p:cNvSpPr>
          <p:nvPr/>
        </p:nvSpPr>
        <p:spPr bwMode="auto">
          <a:xfrm>
            <a:off x="969963" y="1692275"/>
            <a:ext cx="2212975" cy="646113"/>
          </a:xfrm>
          <a:prstGeom prst="rect">
            <a:avLst/>
          </a:prstGeom>
          <a:noFill/>
          <a:ln>
            <a:noFill/>
          </a:ln>
          <a:extLst>
            <a:ext uri="{909E8E84-426E-40dd-AFC4-6F175D3DCCD1}"/>
            <a:ext uri="{91240B29-F687-4f45-9708-019B960494DF}"/>
          </a:extLst>
        </p:spPr>
        <p:txBody>
          <a:bodyPr>
            <a:spAutoFit/>
          </a:bodyPr>
          <a:lstStyle>
            <a:lvl1pPr indent="-13335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defRPr/>
            </a:pPr>
            <a:r>
              <a:rPr lang="en-US" altLang="en-US" sz="1200" b="1" dirty="0" smtClean="0">
                <a:solidFill>
                  <a:srgbClr val="595959"/>
                </a:solidFill>
                <a:latin typeface="+mn-lt"/>
                <a:sym typeface="Open Sans" charset="0"/>
              </a:rPr>
              <a:t>Extreme Heat Toolkit </a:t>
            </a:r>
            <a:r>
              <a:rPr lang="en-US" altLang="en-US" sz="1200" dirty="0" smtClean="0">
                <a:solidFill>
                  <a:srgbClr val="595959"/>
                </a:solidFill>
                <a:latin typeface="+mn-lt"/>
                <a:sym typeface="Open Sans" charset="0"/>
              </a:rPr>
              <a:t>to guide local health officials in responding to heat events</a:t>
            </a:r>
          </a:p>
        </p:txBody>
      </p:sp>
      <p:sp>
        <p:nvSpPr>
          <p:cNvPr id="120845" name="TextBox 26"/>
          <p:cNvSpPr txBox="1">
            <a:spLocks noChangeArrowheads="1"/>
          </p:cNvSpPr>
          <p:nvPr/>
        </p:nvSpPr>
        <p:spPr bwMode="auto">
          <a:xfrm>
            <a:off x="5911850" y="1592263"/>
            <a:ext cx="2603500" cy="830262"/>
          </a:xfrm>
          <a:prstGeom prst="rect">
            <a:avLst/>
          </a:prstGeom>
          <a:noFill/>
          <a:ln>
            <a:noFill/>
          </a:ln>
          <a:extLst>
            <a:ext uri="{909E8E84-426E-40dd-AFC4-6F175D3DCCD1}"/>
            <a:ext uri="{91240B29-F687-4f45-9708-019B960494DF}"/>
          </a:extLst>
        </p:spPr>
        <p:txBody>
          <a:bodyPr>
            <a:spAutoFit/>
          </a:bodyPr>
          <a:lstStyle>
            <a:lvl1pPr indent="-13335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defRPr/>
            </a:pPr>
            <a:r>
              <a:rPr lang="en-US" altLang="en-US" sz="1200" dirty="0" smtClean="0">
                <a:solidFill>
                  <a:srgbClr val="595959"/>
                </a:solidFill>
                <a:latin typeface="+mn-lt"/>
                <a:sym typeface="Open Sans" charset="0"/>
              </a:rPr>
              <a:t>Resources allocated to most vulnerable areas and participating communities grew from </a:t>
            </a:r>
            <a:r>
              <a:rPr lang="en-US" altLang="en-US" sz="1200" b="1" dirty="0" smtClean="0">
                <a:solidFill>
                  <a:srgbClr val="595959"/>
                </a:solidFill>
                <a:latin typeface="+mn-lt"/>
                <a:sym typeface="Open Sans" charset="0"/>
              </a:rPr>
              <a:t>two to six</a:t>
            </a:r>
            <a:r>
              <a:rPr lang="en-US" altLang="en-US" sz="1200" dirty="0" smtClean="0">
                <a:solidFill>
                  <a:srgbClr val="595959"/>
                </a:solidFill>
                <a:latin typeface="+mn-lt"/>
                <a:sym typeface="Open Sans" charset="0"/>
              </a:rPr>
              <a:t> in just one year</a:t>
            </a:r>
          </a:p>
        </p:txBody>
      </p:sp>
      <p:pic>
        <p:nvPicPr>
          <p:cNvPr id="109583" name="Picture 19" descr="Photo of an air conditioning unit." title="Image"/>
          <p:cNvPicPr>
            <a:picLocks noChangeAspect="1"/>
          </p:cNvPicPr>
          <p:nvPr/>
        </p:nvPicPr>
        <p:blipFill>
          <a:blip r:embed="rId6"/>
          <a:srcRect l="18057" r="5795" b="4120"/>
          <a:stretch>
            <a:fillRect/>
          </a:stretch>
        </p:blipFill>
        <p:spPr bwMode="auto">
          <a:xfrm>
            <a:off x="5748338" y="2544763"/>
            <a:ext cx="2767012" cy="2324100"/>
          </a:xfrm>
          <a:prstGeom prst="rect">
            <a:avLst/>
          </a:prstGeom>
          <a:noFill/>
          <a:ln>
            <a:noFill/>
          </a:ln>
          <a:extLst>
            <a:ext uri="{909E8E84-426E-40dd-AFC4-6F175D3DCCD1}"/>
            <a:ext uri="{91240B29-F687-4f45-9708-019B960494DF}"/>
          </a:extLst>
        </p:spPr>
      </p:pic>
      <p:sp>
        <p:nvSpPr>
          <p:cNvPr id="109584" name="TextBox 28"/>
          <p:cNvSpPr txBox="1">
            <a:spLocks noChangeArrowheads="1"/>
          </p:cNvSpPr>
          <p:nvPr/>
        </p:nvSpPr>
        <p:spPr bwMode="auto">
          <a:xfrm>
            <a:off x="3471863" y="1692275"/>
            <a:ext cx="2276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33350">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595959"/>
                </a:solidFill>
                <a:sym typeface="Open Sans" charset="0"/>
              </a:rPr>
              <a:t>Use </a:t>
            </a:r>
            <a:r>
              <a:rPr lang="en-US" altLang="en-US" sz="1200" b="1">
                <a:solidFill>
                  <a:srgbClr val="595959"/>
                </a:solidFill>
                <a:sym typeface="Open Sans" charset="0"/>
              </a:rPr>
              <a:t>GIS mapping</a:t>
            </a:r>
            <a:r>
              <a:rPr lang="en-US" altLang="en-US" sz="1200">
                <a:solidFill>
                  <a:srgbClr val="595959"/>
                </a:solidFill>
                <a:sym typeface="Open Sans" charset="0"/>
              </a:rPr>
              <a:t> to identify vulnerable communities and neighborhoods</a:t>
            </a:r>
            <a:endParaRPr lang="en-US" altLang="en-US" sz="1200" b="1">
              <a:solidFill>
                <a:srgbClr val="595959"/>
              </a:solidFill>
              <a:sym typeface="Open Sans" charset="0"/>
            </a:endParaRPr>
          </a:p>
        </p:txBody>
      </p:sp>
      <p:pic>
        <p:nvPicPr>
          <p:cNvPr id="109585" name="Picture 23" descr="Photo of a man on a hot day." title="image"/>
          <p:cNvPicPr>
            <a:picLocks noChangeAspect="1"/>
          </p:cNvPicPr>
          <p:nvPr/>
        </p:nvPicPr>
        <p:blipFill>
          <a:blip r:embed="rId7"/>
          <a:srcRect l="20131"/>
          <a:stretch>
            <a:fillRect/>
          </a:stretch>
        </p:blipFill>
        <p:spPr bwMode="auto">
          <a:xfrm>
            <a:off x="608013" y="2544763"/>
            <a:ext cx="2782887" cy="2324100"/>
          </a:xfrm>
          <a:prstGeom prst="rect">
            <a:avLst/>
          </a:prstGeom>
          <a:noFill/>
          <a:ln>
            <a:noFill/>
          </a:ln>
          <a:extLst>
            <a:ext uri="{909E8E84-426E-40dd-AFC4-6F175D3DCCD1}"/>
            <a:ext uri="{91240B29-F687-4f45-9708-019B960494DF}"/>
          </a:extLst>
        </p:spPr>
      </p:pic>
      <p:pic>
        <p:nvPicPr>
          <p:cNvPr id="109586" name="Picture 24" descr="Photo of a community map." title="Image"/>
          <p:cNvPicPr>
            <a:picLocks noChangeAspect="1"/>
          </p:cNvPicPr>
          <p:nvPr/>
        </p:nvPicPr>
        <p:blipFill>
          <a:blip r:embed="rId8"/>
          <a:srcRect r="21175"/>
          <a:stretch>
            <a:fillRect/>
          </a:stretch>
        </p:blipFill>
        <p:spPr bwMode="auto">
          <a:xfrm>
            <a:off x="3182938" y="2544763"/>
            <a:ext cx="2565400" cy="2324100"/>
          </a:xfrm>
          <a:prstGeom prst="rect">
            <a:avLst/>
          </a:prstGeom>
          <a:noFill/>
          <a:ln>
            <a:noFill/>
          </a:ln>
          <a:extLst>
            <a:ext uri="{909E8E84-426E-40dd-AFC4-6F175D3DCCD1}"/>
            <a:ext uri="{91240B29-F687-4f45-9708-019B960494DF}"/>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hape 172"/>
          <p:cNvSpPr txBox="1">
            <a:spLocks noGrp="1"/>
          </p:cNvSpPr>
          <p:nvPr>
            <p:ph type="title"/>
          </p:nvPr>
        </p:nvSpPr>
        <p:spPr>
          <a:xfrm>
            <a:off x="284163" y="130175"/>
            <a:ext cx="4470400" cy="642938"/>
          </a:xfrm>
        </p:spPr>
        <p:txBody>
          <a:bodyPr/>
          <a:lstStyle/>
          <a:p>
            <a:pPr eaLnBrk="1" hangingPunct="1">
              <a:lnSpc>
                <a:spcPct val="107000"/>
              </a:lnSpc>
              <a:spcBef>
                <a:spcPct val="0"/>
              </a:spcBef>
              <a:spcAft>
                <a:spcPct val="0"/>
              </a:spcAft>
              <a:buClr>
                <a:srgbClr val="FFFFFF"/>
              </a:buClr>
              <a:buSzPct val="25000"/>
              <a:buFont typeface="Open Sans" charset="0"/>
              <a:buNone/>
              <a:defRPr/>
            </a:pPr>
            <a:r>
              <a:rPr lang="en-US" altLang="en-US" dirty="0">
                <a:solidFill>
                  <a:srgbClr val="595959"/>
                </a:solidFill>
                <a:latin typeface="+mj-lt"/>
                <a:ea typeface="ＭＳ Ｐゴシック" charset="-128"/>
                <a:cs typeface="Arial" charset="0"/>
                <a:sym typeface="PT Sans" charset="-52"/>
              </a:rPr>
              <a:t>What is Climate Change?</a:t>
            </a:r>
          </a:p>
        </p:txBody>
      </p:sp>
      <p:pic>
        <p:nvPicPr>
          <p:cNvPr id="19459" name="Shape 173" descr="Diagram depicting solar effects of climate change." title="Image"/>
          <p:cNvPicPr preferRelativeResize="0">
            <a:picLocks noChangeAspect="1" noChangeArrowheads="1"/>
          </p:cNvPicPr>
          <p:nvPr/>
        </p:nvPicPr>
        <p:blipFill>
          <a:blip r:embed="rId3"/>
          <a:srcRect/>
          <a:stretch>
            <a:fillRect/>
          </a:stretch>
        </p:blipFill>
        <p:spPr bwMode="auto">
          <a:xfrm>
            <a:off x="733425" y="874713"/>
            <a:ext cx="7654925" cy="3867150"/>
          </a:xfrm>
          <a:prstGeom prst="rect">
            <a:avLst/>
          </a:prstGeom>
          <a:noFill/>
          <a:ln>
            <a:noFill/>
          </a:ln>
          <a:extLst>
            <a:ext uri="{909E8E84-426E-40dd-AFC4-6F175D3DCCD1}"/>
            <a:ext uri="{91240B29-F687-4f45-9708-019B960494DF}"/>
          </a:extLst>
        </p:spPr>
      </p:pic>
      <p:sp>
        <p:nvSpPr>
          <p:cNvPr id="19460" name="Shape 174"/>
          <p:cNvSpPr txBox="1">
            <a:spLocks noChangeArrowheads="1"/>
          </p:cNvSpPr>
          <p:nvPr/>
        </p:nvSpPr>
        <p:spPr bwMode="auto">
          <a:xfrm>
            <a:off x="1262063" y="3630613"/>
            <a:ext cx="1739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SzPct val="25000"/>
              <a:buFont typeface="PT Sans" charset="0"/>
              <a:buNone/>
            </a:pPr>
            <a:r>
              <a:rPr lang="en-US" altLang="en-US" sz="1200">
                <a:latin typeface="PT Sans" charset="0"/>
                <a:sym typeface="PT Sans" charset="0"/>
              </a:rPr>
              <a:t>Solar radiation enters Earth’s atmosphere</a:t>
            </a:r>
          </a:p>
        </p:txBody>
      </p:sp>
      <p:sp>
        <p:nvSpPr>
          <p:cNvPr id="19461" name="Shape 175"/>
          <p:cNvSpPr txBox="1">
            <a:spLocks noChangeArrowheads="1"/>
          </p:cNvSpPr>
          <p:nvPr/>
        </p:nvSpPr>
        <p:spPr bwMode="auto">
          <a:xfrm>
            <a:off x="4865688" y="1184275"/>
            <a:ext cx="2109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SzPct val="25000"/>
              <a:buFont typeface="PT Sans" charset="0"/>
              <a:buNone/>
            </a:pPr>
            <a:r>
              <a:rPr lang="en-US" altLang="en-US" sz="1200">
                <a:latin typeface="PT Sans" charset="0"/>
                <a:sym typeface="PT Sans" charset="0"/>
              </a:rPr>
              <a:t>Some solar radiation is reflected back into space</a:t>
            </a:r>
          </a:p>
        </p:txBody>
      </p:sp>
      <p:sp>
        <p:nvSpPr>
          <p:cNvPr id="19462" name="Shape 176"/>
          <p:cNvSpPr txBox="1">
            <a:spLocks noChangeArrowheads="1"/>
          </p:cNvSpPr>
          <p:nvPr/>
        </p:nvSpPr>
        <p:spPr bwMode="auto">
          <a:xfrm>
            <a:off x="2573338" y="2622550"/>
            <a:ext cx="4586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Clr>
                <a:srgbClr val="FFFFFF"/>
              </a:buClr>
              <a:buSzPct val="25000"/>
              <a:buFont typeface="PT Sans" charset="0"/>
              <a:buNone/>
            </a:pPr>
            <a:r>
              <a:rPr lang="en-US" altLang="en-US" sz="1800" b="1">
                <a:solidFill>
                  <a:schemeClr val="tx1"/>
                </a:solidFill>
                <a:latin typeface="PT Sans" charset="0"/>
                <a:sym typeface="PT Sans" charset="0"/>
              </a:rPr>
              <a:t>Greenhouse gases act like a blanket</a:t>
            </a:r>
          </a:p>
        </p:txBody>
      </p:sp>
      <p:sp>
        <p:nvSpPr>
          <p:cNvPr id="19463" name="Shape 177"/>
          <p:cNvSpPr txBox="1">
            <a:spLocks noChangeArrowheads="1"/>
          </p:cNvSpPr>
          <p:nvPr/>
        </p:nvSpPr>
        <p:spPr bwMode="auto">
          <a:xfrm>
            <a:off x="7011988" y="3308350"/>
            <a:ext cx="1741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SzPct val="25000"/>
              <a:buFont typeface="PT Sans" charset="0"/>
              <a:buNone/>
            </a:pPr>
            <a:r>
              <a:rPr lang="en-US" altLang="en-US" sz="1200">
                <a:latin typeface="PT Sans" charset="0"/>
                <a:sym typeface="PT Sans" charset="0"/>
              </a:rPr>
              <a:t>Solar radiation is </a:t>
            </a:r>
          </a:p>
          <a:p>
            <a:pPr eaLnBrk="1" hangingPunct="1">
              <a:buClr>
                <a:srgbClr val="000000"/>
              </a:buClr>
              <a:buSzPct val="25000"/>
              <a:buFont typeface="PT Sans" charset="0"/>
              <a:buNone/>
            </a:pPr>
            <a:r>
              <a:rPr lang="en-US" altLang="en-US" sz="1200">
                <a:latin typeface="PT Sans" charset="0"/>
                <a:sym typeface="PT Sans" charset="0"/>
              </a:rPr>
              <a:t>trapped in Earth’s</a:t>
            </a:r>
          </a:p>
          <a:p>
            <a:pPr eaLnBrk="1" hangingPunct="1">
              <a:buClr>
                <a:srgbClr val="000000"/>
              </a:buClr>
              <a:buSzPct val="25000"/>
              <a:buFont typeface="PT Sans" charset="0"/>
              <a:buNone/>
            </a:pPr>
            <a:r>
              <a:rPr lang="en-US" altLang="en-US" sz="1200">
                <a:latin typeface="PT Sans" charset="0"/>
                <a:sym typeface="PT Sans" charset="0"/>
              </a:rPr>
              <a:t>atmosphere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hape 675"/>
          <p:cNvSpPr txBox="1">
            <a:spLocks noChangeArrowheads="1"/>
          </p:cNvSpPr>
          <p:nvPr/>
        </p:nvSpPr>
        <p:spPr bwMode="auto">
          <a:xfrm>
            <a:off x="655638" y="71438"/>
            <a:ext cx="738346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7000"/>
              </a:lnSpc>
              <a:buClr>
                <a:srgbClr val="FFFFFF"/>
              </a:buClr>
              <a:buSzPct val="25000"/>
              <a:buFont typeface="Open Sans" charset="0"/>
              <a:buNone/>
            </a:pPr>
            <a:r>
              <a:rPr lang="en-US" altLang="en-US" sz="2800" b="1">
                <a:solidFill>
                  <a:srgbClr val="595959"/>
                </a:solidFill>
                <a:sym typeface="PT Sans" charset="0"/>
              </a:rPr>
              <a:t>Bringing Health to the Forefront</a:t>
            </a:r>
            <a:br>
              <a:rPr lang="en-US" altLang="en-US" sz="2800" b="1">
                <a:solidFill>
                  <a:srgbClr val="595959"/>
                </a:solidFill>
                <a:sym typeface="PT Sans" charset="0"/>
              </a:rPr>
            </a:br>
            <a:r>
              <a:rPr lang="en-US" altLang="en-US" b="1">
                <a:solidFill>
                  <a:srgbClr val="595959"/>
                </a:solidFill>
                <a:sym typeface="PT Sans" charset="0"/>
              </a:rPr>
              <a:t>What We Are Doing in San Francisco</a:t>
            </a:r>
          </a:p>
          <a:p>
            <a:pPr eaLnBrk="1" hangingPunct="1"/>
            <a:endParaRPr lang="en-US" altLang="en-US"/>
          </a:p>
        </p:txBody>
      </p:sp>
      <p:sp>
        <p:nvSpPr>
          <p:cNvPr id="6" name="Rectangle 5"/>
          <p:cNvSpPr/>
          <p:nvPr/>
        </p:nvSpPr>
        <p:spPr>
          <a:xfrm>
            <a:off x="738188" y="1192213"/>
            <a:ext cx="7613650" cy="238125"/>
          </a:xfrm>
          <a:prstGeom prst="rect">
            <a:avLst/>
          </a:prstGeom>
          <a:solidFill>
            <a:srgbClr val="CDE5FF"/>
          </a:solidFill>
          <a:ln>
            <a:solidFill>
              <a:srgbClr val="CDE5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sym typeface="Arial" charset="0"/>
            </a:endParaRPr>
          </a:p>
        </p:txBody>
      </p:sp>
      <p:sp>
        <p:nvSpPr>
          <p:cNvPr id="111620" name="Shape 615"/>
          <p:cNvSpPr>
            <a:spLocks noChangeArrowheads="1"/>
          </p:cNvSpPr>
          <p:nvPr/>
        </p:nvSpPr>
        <p:spPr bwMode="auto">
          <a:xfrm>
            <a:off x="885825" y="995363"/>
            <a:ext cx="628650" cy="630237"/>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11162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9963" y="1047750"/>
            <a:ext cx="4889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Shape 644"/>
          <p:cNvSpPr txBox="1">
            <a:spLocks noChangeArrowheads="1"/>
          </p:cNvSpPr>
          <p:nvPr/>
        </p:nvSpPr>
        <p:spPr bwMode="auto">
          <a:xfrm>
            <a:off x="1458913" y="1135063"/>
            <a:ext cx="1516062" cy="236537"/>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buClr>
                <a:srgbClr val="595959"/>
              </a:buClr>
              <a:buSzPct val="25000"/>
              <a:buFont typeface="PT Sans" charset="-52"/>
              <a:buNone/>
              <a:defRPr/>
            </a:pPr>
            <a:r>
              <a:rPr lang="en-US" altLang="en-US" sz="1200" b="1" dirty="0" smtClean="0">
                <a:solidFill>
                  <a:srgbClr val="595959"/>
                </a:solidFill>
                <a:latin typeface="+mn-lt"/>
                <a:sym typeface="PT Sans" charset="-52"/>
              </a:rPr>
              <a:t>OUR SOLUTION</a:t>
            </a:r>
          </a:p>
        </p:txBody>
      </p:sp>
      <p:sp>
        <p:nvSpPr>
          <p:cNvPr id="111623" name="Shape 615"/>
          <p:cNvSpPr>
            <a:spLocks noChangeArrowheads="1"/>
          </p:cNvSpPr>
          <p:nvPr/>
        </p:nvSpPr>
        <p:spPr bwMode="auto">
          <a:xfrm>
            <a:off x="3225800" y="960438"/>
            <a:ext cx="628650" cy="630237"/>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11162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82938" y="887413"/>
            <a:ext cx="754062"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Shape 644"/>
          <p:cNvSpPr txBox="1">
            <a:spLocks noChangeArrowheads="1"/>
          </p:cNvSpPr>
          <p:nvPr/>
        </p:nvSpPr>
        <p:spPr bwMode="auto">
          <a:xfrm>
            <a:off x="3813175" y="1123950"/>
            <a:ext cx="1792288" cy="236538"/>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buClr>
                <a:srgbClr val="595959"/>
              </a:buClr>
              <a:buSzPct val="25000"/>
              <a:buFont typeface="PT Sans" charset="-52"/>
              <a:buNone/>
              <a:defRPr/>
            </a:pPr>
            <a:r>
              <a:rPr lang="en-US" altLang="en-US" sz="1200" b="1" dirty="0" smtClean="0">
                <a:solidFill>
                  <a:srgbClr val="595959"/>
                </a:solidFill>
                <a:latin typeface="+mn-lt"/>
                <a:sym typeface="PT Sans" charset="-52"/>
              </a:rPr>
              <a:t>UNIQUE OFFERING</a:t>
            </a:r>
          </a:p>
        </p:txBody>
      </p:sp>
      <p:sp>
        <p:nvSpPr>
          <p:cNvPr id="111626" name="Shape 615"/>
          <p:cNvSpPr>
            <a:spLocks noChangeArrowheads="1"/>
          </p:cNvSpPr>
          <p:nvPr/>
        </p:nvSpPr>
        <p:spPr bwMode="auto">
          <a:xfrm>
            <a:off x="5856288" y="938213"/>
            <a:ext cx="628650" cy="630237"/>
          </a:xfrm>
          <a:prstGeom prst="ellipse">
            <a:avLst/>
          </a:prstGeom>
          <a:solidFill>
            <a:srgbClr val="CDE5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111627"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11850" y="1016000"/>
            <a:ext cx="5159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91" name="Shape 644"/>
          <p:cNvSpPr txBox="1">
            <a:spLocks noChangeArrowheads="1"/>
          </p:cNvSpPr>
          <p:nvPr/>
        </p:nvSpPr>
        <p:spPr bwMode="auto">
          <a:xfrm>
            <a:off x="6330950" y="1114425"/>
            <a:ext cx="1708150" cy="236538"/>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buClr>
                <a:srgbClr val="595959"/>
              </a:buClr>
              <a:buSzPct val="25000"/>
              <a:buFont typeface="PT Sans" charset="-52"/>
              <a:buNone/>
              <a:defRPr/>
            </a:pPr>
            <a:r>
              <a:rPr lang="en-US" altLang="en-US" sz="1200" b="1" dirty="0" smtClean="0">
                <a:solidFill>
                  <a:srgbClr val="595959"/>
                </a:solidFill>
                <a:latin typeface="+mn-lt"/>
                <a:sym typeface="PT Sans" charset="-52"/>
              </a:rPr>
              <a:t>LASTING IMPACT</a:t>
            </a:r>
          </a:p>
        </p:txBody>
      </p:sp>
      <p:sp>
        <p:nvSpPr>
          <p:cNvPr id="111629" name="TextBox 17"/>
          <p:cNvSpPr txBox="1">
            <a:spLocks noChangeArrowheads="1"/>
          </p:cNvSpPr>
          <p:nvPr/>
        </p:nvSpPr>
        <p:spPr bwMode="auto">
          <a:xfrm>
            <a:off x="885825" y="1708150"/>
            <a:ext cx="2408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33350">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a:solidFill>
                  <a:srgbClr val="595959"/>
                </a:solidFill>
                <a:sym typeface="Open Sans" charset="0"/>
              </a:rPr>
              <a:t>The city’s first </a:t>
            </a:r>
            <a:r>
              <a:rPr lang="en-US" altLang="en-US" sz="1200" b="1">
                <a:solidFill>
                  <a:srgbClr val="595959"/>
                </a:solidFill>
                <a:sym typeface="Open Sans" charset="0"/>
              </a:rPr>
              <a:t>heat vulnerability index </a:t>
            </a:r>
            <a:r>
              <a:rPr lang="en-US" altLang="en-US" sz="1200">
                <a:solidFill>
                  <a:srgbClr val="595959"/>
                </a:solidFill>
                <a:sym typeface="Open Sans" charset="0"/>
              </a:rPr>
              <a:t>to pinpoint most susceptible neighborhoods</a:t>
            </a:r>
          </a:p>
        </p:txBody>
      </p:sp>
      <p:sp>
        <p:nvSpPr>
          <p:cNvPr id="122893" name="TextBox 25"/>
          <p:cNvSpPr txBox="1">
            <a:spLocks noChangeArrowheads="1"/>
          </p:cNvSpPr>
          <p:nvPr/>
        </p:nvSpPr>
        <p:spPr bwMode="auto">
          <a:xfrm>
            <a:off x="3294063" y="1706563"/>
            <a:ext cx="2609850" cy="646112"/>
          </a:xfrm>
          <a:prstGeom prst="rect">
            <a:avLst/>
          </a:prstGeom>
          <a:noFill/>
          <a:ln>
            <a:noFill/>
          </a:ln>
          <a:extLst>
            <a:ext uri="{909E8E84-426E-40dd-AFC4-6F175D3DCCD1}"/>
            <a:ext uri="{91240B29-F687-4f45-9708-019B960494DF}"/>
          </a:extLst>
        </p:spPr>
        <p:txBody>
          <a:bodyPr>
            <a:spAutoFit/>
          </a:bodyPr>
          <a:lstStyle>
            <a:lvl1pPr indent="-13335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defRPr/>
            </a:pPr>
            <a:r>
              <a:rPr lang="en-US" altLang="en-US" sz="1200" dirty="0" smtClean="0">
                <a:solidFill>
                  <a:srgbClr val="595959"/>
                </a:solidFill>
                <a:latin typeface="+mn-lt"/>
                <a:sym typeface="Open Sans" charset="0"/>
              </a:rPr>
              <a:t>Index analyzed surface temperature data alongside </a:t>
            </a:r>
            <a:r>
              <a:rPr lang="en-US" altLang="en-US" sz="1200" b="1" dirty="0" smtClean="0">
                <a:solidFill>
                  <a:srgbClr val="595959"/>
                </a:solidFill>
                <a:latin typeface="+mn-lt"/>
                <a:sym typeface="Open Sans" charset="0"/>
              </a:rPr>
              <a:t>21 social and environmental vulnerabilities</a:t>
            </a:r>
          </a:p>
        </p:txBody>
      </p:sp>
      <p:sp>
        <p:nvSpPr>
          <p:cNvPr id="122894" name="TextBox 26"/>
          <p:cNvSpPr txBox="1">
            <a:spLocks noChangeArrowheads="1"/>
          </p:cNvSpPr>
          <p:nvPr/>
        </p:nvSpPr>
        <p:spPr bwMode="auto">
          <a:xfrm>
            <a:off x="5986463" y="1706563"/>
            <a:ext cx="2365375" cy="646112"/>
          </a:xfrm>
          <a:prstGeom prst="rect">
            <a:avLst/>
          </a:prstGeom>
          <a:noFill/>
          <a:ln>
            <a:noFill/>
          </a:ln>
          <a:extLst>
            <a:ext uri="{909E8E84-426E-40dd-AFC4-6F175D3DCCD1}"/>
            <a:ext uri="{91240B29-F687-4f45-9708-019B960494DF}"/>
          </a:extLst>
        </p:spPr>
        <p:txBody>
          <a:bodyPr>
            <a:spAutoFit/>
          </a:bodyPr>
          <a:lstStyle>
            <a:lvl1pPr indent="-133350">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defRPr/>
            </a:pPr>
            <a:r>
              <a:rPr lang="en-US" altLang="en-US" sz="1200" dirty="0" smtClean="0">
                <a:solidFill>
                  <a:srgbClr val="595959"/>
                </a:solidFill>
                <a:latin typeface="+mn-lt"/>
                <a:sym typeface="Open Sans" charset="0"/>
              </a:rPr>
              <a:t>Index now informs city planning decisions, education efforts, and designated cooling centers</a:t>
            </a:r>
          </a:p>
        </p:txBody>
      </p:sp>
      <p:pic>
        <p:nvPicPr>
          <p:cNvPr id="111632" name="Picture 1" descr="Out of an older adult sweating." title="Image"/>
          <p:cNvPicPr>
            <a:picLocks noChangeAspect="1"/>
          </p:cNvPicPr>
          <p:nvPr/>
        </p:nvPicPr>
        <p:blipFill>
          <a:blip r:embed="rId6"/>
          <a:srcRect l="10468" r="11124"/>
          <a:stretch>
            <a:fillRect/>
          </a:stretch>
        </p:blipFill>
        <p:spPr bwMode="auto">
          <a:xfrm>
            <a:off x="5762625" y="2538413"/>
            <a:ext cx="2752725" cy="2343150"/>
          </a:xfrm>
          <a:prstGeom prst="rect">
            <a:avLst/>
          </a:prstGeom>
          <a:noFill/>
          <a:ln>
            <a:noFill/>
          </a:ln>
          <a:extLst>
            <a:ext uri="{909E8E84-426E-40dd-AFC4-6F175D3DCCD1}"/>
            <a:ext uri="{91240B29-F687-4f45-9708-019B960494DF}"/>
          </a:extLst>
        </p:spPr>
      </p:pic>
      <p:pic>
        <p:nvPicPr>
          <p:cNvPr id="111633" name="Picture 2" descr="Photo of a thermometer with water bottles in the background." title="Image"/>
          <p:cNvPicPr>
            <a:picLocks noChangeAspect="1"/>
          </p:cNvPicPr>
          <p:nvPr/>
        </p:nvPicPr>
        <p:blipFill>
          <a:blip r:embed="rId7"/>
          <a:srcRect r="26778"/>
          <a:stretch>
            <a:fillRect/>
          </a:stretch>
        </p:blipFill>
        <p:spPr bwMode="auto">
          <a:xfrm>
            <a:off x="598488" y="2527300"/>
            <a:ext cx="2584450" cy="2354263"/>
          </a:xfrm>
          <a:prstGeom prst="rect">
            <a:avLst/>
          </a:prstGeom>
          <a:noFill/>
          <a:ln>
            <a:noFill/>
          </a:ln>
          <a:extLst>
            <a:ext uri="{909E8E84-426E-40dd-AFC4-6F175D3DCCD1}"/>
            <a:ext uri="{91240B29-F687-4f45-9708-019B960494DF}"/>
          </a:extLst>
        </p:spPr>
      </p:pic>
      <p:pic>
        <p:nvPicPr>
          <p:cNvPr id="111634" name="Picture 3" descr="Photo someone providing assistance for an older adult." title="Image"/>
          <p:cNvPicPr>
            <a:picLocks noChangeAspect="1"/>
          </p:cNvPicPr>
          <p:nvPr/>
        </p:nvPicPr>
        <p:blipFill>
          <a:blip r:embed="rId8"/>
          <a:srcRect r="22151"/>
          <a:stretch>
            <a:fillRect/>
          </a:stretch>
        </p:blipFill>
        <p:spPr bwMode="auto">
          <a:xfrm>
            <a:off x="3168650" y="2527300"/>
            <a:ext cx="2687638" cy="2357438"/>
          </a:xfrm>
          <a:prstGeom prst="rect">
            <a:avLst/>
          </a:prstGeom>
          <a:noFill/>
          <a:ln>
            <a:noFill/>
          </a:ln>
          <a:extLst>
            <a:ext uri="{909E8E84-426E-40dd-AFC4-6F175D3DCCD1}"/>
            <a:ext uri="{91240B29-F687-4f45-9708-019B960494DF}"/>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hape 690"/>
          <p:cNvSpPr txBox="1">
            <a:spLocks noGrp="1"/>
          </p:cNvSpPr>
          <p:nvPr>
            <p:ph type="title"/>
          </p:nvPr>
        </p:nvSpPr>
        <p:spPr>
          <a:xfrm>
            <a:off x="600075" y="228600"/>
            <a:ext cx="7954963" cy="642938"/>
          </a:xfrm>
        </p:spPr>
        <p:txBody>
          <a:bodyPr/>
          <a:lstStyle/>
          <a:p>
            <a:pPr algn="l" eaLnBrk="1" hangingPunct="1">
              <a:lnSpc>
                <a:spcPct val="107000"/>
              </a:lnSpc>
              <a:spcBef>
                <a:spcPct val="0"/>
              </a:spcBef>
              <a:spcAft>
                <a:spcPct val="0"/>
              </a:spcAft>
              <a:buClr>
                <a:srgbClr val="FFFFFF"/>
              </a:buClr>
              <a:buSzPct val="25000"/>
              <a:buFont typeface="Open Sans" charset="0"/>
              <a:buNone/>
            </a:pPr>
            <a:r>
              <a:rPr lang="en-US" altLang="en-US" smtClean="0">
                <a:solidFill>
                  <a:srgbClr val="FFFFFF"/>
                </a:solidFill>
                <a:latin typeface="PT Sans" charset="0"/>
                <a:ea typeface="MS PGothic" panose="020B0600070205080204" pitchFamily="34" charset="-128"/>
                <a:cs typeface="Arial" panose="020B0604020202020204" pitchFamily="34" charset="0"/>
                <a:sym typeface="PT Sans" charset="0"/>
              </a:rPr>
              <a:t>There’s Much We Can Do</a:t>
            </a:r>
          </a:p>
        </p:txBody>
      </p:sp>
      <p:sp>
        <p:nvSpPr>
          <p:cNvPr id="113667" name="Shape 691"/>
          <p:cNvSpPr txBox="1">
            <a:spLocks noChangeArrowheads="1"/>
          </p:cNvSpPr>
          <p:nvPr/>
        </p:nvSpPr>
        <p:spPr bwMode="auto">
          <a:xfrm>
            <a:off x="2286000" y="50800"/>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595959"/>
              </a:buClr>
              <a:buSzPct val="25000"/>
              <a:buFont typeface="PT Sans" charset="0"/>
              <a:buNone/>
            </a:pPr>
            <a:r>
              <a:rPr lang="en-US" altLang="en-US" sz="2800" b="1">
                <a:solidFill>
                  <a:srgbClr val="595959"/>
                </a:solidFill>
                <a:sym typeface="PT Sans" charset="0"/>
              </a:rPr>
              <a:t>There’s Much We Can Do</a:t>
            </a:r>
          </a:p>
        </p:txBody>
      </p:sp>
      <p:pic>
        <p:nvPicPr>
          <p:cNvPr id="113668" name="Shape 692" descr="Graphic diagram suggesting a cycle of the following actions: Educate the public about the public health harms of climate change and what they can do. Create early warning systems that help people prepare for climate influenced events. Inform stakeholders about climate-related health harms and how those harms will be experienced locally. Use research to better understand health harms and effective responses." title="Image"/>
          <p:cNvPicPr preferRelativeResize="0">
            <a:picLocks noChangeAspect="1" noChangeArrowheads="1"/>
          </p:cNvPicPr>
          <p:nvPr/>
        </p:nvPicPr>
        <p:blipFill>
          <a:blip r:embed="rId3"/>
          <a:srcRect/>
          <a:stretch>
            <a:fillRect/>
          </a:stretch>
        </p:blipFill>
        <p:spPr bwMode="auto">
          <a:xfrm>
            <a:off x="2082800" y="574675"/>
            <a:ext cx="4978400" cy="4265613"/>
          </a:xfrm>
          <a:prstGeom prst="rect">
            <a:avLst/>
          </a:prstGeom>
          <a:noFill/>
          <a:ln>
            <a:noFill/>
          </a:ln>
          <a:extLst>
            <a:ext uri="{909E8E84-426E-40dd-AFC4-6F175D3DCCD1}"/>
            <a:ext uri="{91240B29-F687-4f45-9708-019B960494DF}"/>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hape 182"/>
          <p:cNvSpPr txBox="1">
            <a:spLocks noChangeArrowheads="1"/>
          </p:cNvSpPr>
          <p:nvPr/>
        </p:nvSpPr>
        <p:spPr bwMode="auto">
          <a:xfrm>
            <a:off x="436563" y="130175"/>
            <a:ext cx="7264400" cy="642938"/>
          </a:xfrm>
          <a:prstGeom prst="rect">
            <a:avLst/>
          </a:prstGeom>
          <a:noFill/>
          <a:ln>
            <a:noFill/>
          </a:ln>
          <a:extLst>
            <a:ext uri="{909E8E84-426E-40dd-AFC4-6F175D3DCCD1}"/>
            <a:ext uri="{91240B29-F687-4f45-9708-019B960494DF}"/>
          </a:extLst>
        </p:spPr>
        <p:txBody>
          <a:bodyPr lIns="91425" tIns="91425" rIns="91425" bIns="91425" anchor="b"/>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eaLnBrk="1" hangingPunct="1">
              <a:lnSpc>
                <a:spcPct val="107000"/>
              </a:lnSpc>
              <a:buClr>
                <a:srgbClr val="595959"/>
              </a:buClr>
              <a:buSzPct val="25000"/>
              <a:buFont typeface="PT Sans" charset="-52"/>
              <a:buNone/>
              <a:defRPr/>
            </a:pPr>
            <a:r>
              <a:rPr lang="en-US" altLang="en-US" sz="2800" b="1" dirty="0" smtClean="0">
                <a:solidFill>
                  <a:srgbClr val="595959"/>
                </a:solidFill>
                <a:latin typeface="+mj-lt"/>
                <a:sym typeface="PT Sans" charset="-52"/>
              </a:rPr>
              <a:t>How is Climate Change Affecting Health?</a:t>
            </a:r>
          </a:p>
        </p:txBody>
      </p:sp>
      <p:sp>
        <p:nvSpPr>
          <p:cNvPr id="32770" name="Shape 183"/>
          <p:cNvSpPr txBox="1">
            <a:spLocks noChangeArrowheads="1"/>
          </p:cNvSpPr>
          <p:nvPr/>
        </p:nvSpPr>
        <p:spPr bwMode="auto">
          <a:xfrm>
            <a:off x="866775" y="987425"/>
            <a:ext cx="4100513" cy="508000"/>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lnSpc>
                <a:spcPct val="150000"/>
              </a:lnSpc>
              <a:buClr>
                <a:srgbClr val="B0463E"/>
              </a:buClr>
              <a:buSzPct val="25000"/>
              <a:buFont typeface="PT Sans" charset="-52"/>
              <a:buNone/>
              <a:defRPr/>
            </a:pPr>
            <a:r>
              <a:rPr lang="en-US" altLang="en-US" sz="1800" b="1" dirty="0" smtClean="0">
                <a:solidFill>
                  <a:srgbClr val="B0463E"/>
                </a:solidFill>
                <a:latin typeface="+mn-lt"/>
                <a:sym typeface="PT Sans" charset="-52"/>
              </a:rPr>
              <a:t>Affecting Health Directly</a:t>
            </a:r>
          </a:p>
        </p:txBody>
      </p:sp>
      <p:sp>
        <p:nvSpPr>
          <p:cNvPr id="32771" name="Shape 184"/>
          <p:cNvSpPr txBox="1">
            <a:spLocks noChangeArrowheads="1"/>
          </p:cNvSpPr>
          <p:nvPr/>
        </p:nvSpPr>
        <p:spPr bwMode="auto">
          <a:xfrm>
            <a:off x="866775" y="1933575"/>
            <a:ext cx="4032250" cy="508000"/>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lnSpc>
                <a:spcPct val="150000"/>
              </a:lnSpc>
              <a:buClr>
                <a:srgbClr val="366D6F"/>
              </a:buClr>
              <a:buSzPct val="25000"/>
              <a:buFont typeface="PT Sans" charset="-52"/>
              <a:buNone/>
              <a:defRPr/>
            </a:pPr>
            <a:r>
              <a:rPr lang="en-US" altLang="en-US" sz="1800" b="1" dirty="0" smtClean="0">
                <a:solidFill>
                  <a:srgbClr val="366D6F"/>
                </a:solidFill>
                <a:latin typeface="+mn-lt"/>
                <a:sym typeface="PT Sans" charset="-52"/>
              </a:rPr>
              <a:t>Spreading Disease</a:t>
            </a:r>
          </a:p>
        </p:txBody>
      </p:sp>
      <p:sp>
        <p:nvSpPr>
          <p:cNvPr id="32772" name="Shape 185"/>
          <p:cNvSpPr txBox="1">
            <a:spLocks noChangeArrowheads="1"/>
          </p:cNvSpPr>
          <p:nvPr/>
        </p:nvSpPr>
        <p:spPr bwMode="auto">
          <a:xfrm>
            <a:off x="866775" y="3362325"/>
            <a:ext cx="4713288" cy="369888"/>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853D6F"/>
              </a:buClr>
              <a:buSzPct val="25000"/>
              <a:buFont typeface="PT Sans" charset="-52"/>
              <a:buNone/>
              <a:defRPr/>
            </a:pPr>
            <a:r>
              <a:rPr lang="en-US" altLang="en-US" sz="1800" b="1" dirty="0" smtClean="0">
                <a:solidFill>
                  <a:srgbClr val="853D6F"/>
                </a:solidFill>
                <a:latin typeface="+mn-lt"/>
                <a:sym typeface="PT Sans" charset="-52"/>
              </a:rPr>
              <a:t>Destroying &amp; Disrupting Food Supplies</a:t>
            </a:r>
          </a:p>
        </p:txBody>
      </p:sp>
      <p:sp>
        <p:nvSpPr>
          <p:cNvPr id="32773" name="Shape 186"/>
          <p:cNvSpPr txBox="1">
            <a:spLocks noChangeArrowheads="1"/>
          </p:cNvSpPr>
          <p:nvPr/>
        </p:nvSpPr>
        <p:spPr bwMode="auto">
          <a:xfrm>
            <a:off x="866775" y="3903663"/>
            <a:ext cx="4032250" cy="508000"/>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lnSpc>
                <a:spcPct val="150000"/>
              </a:lnSpc>
              <a:buClr>
                <a:srgbClr val="2F4072"/>
              </a:buClr>
              <a:buSzPct val="25000"/>
              <a:buFont typeface="PT Sans" charset="-52"/>
              <a:buNone/>
              <a:defRPr/>
            </a:pPr>
            <a:r>
              <a:rPr lang="en-US" altLang="en-US" sz="1800" b="1" dirty="0" smtClean="0">
                <a:solidFill>
                  <a:srgbClr val="2F4072"/>
                </a:solidFill>
                <a:latin typeface="+mn-lt"/>
                <a:sym typeface="PT Sans" charset="-52"/>
              </a:rPr>
              <a:t>Disrupting Well-Being</a:t>
            </a:r>
          </a:p>
        </p:txBody>
      </p:sp>
      <p:sp>
        <p:nvSpPr>
          <p:cNvPr id="21511" name="Shape 187"/>
          <p:cNvSpPr txBox="1">
            <a:spLocks noChangeArrowheads="1"/>
          </p:cNvSpPr>
          <p:nvPr/>
        </p:nvSpPr>
        <p:spPr bwMode="auto">
          <a:xfrm>
            <a:off x="5305425" y="652463"/>
            <a:ext cx="243681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304800">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lnSpc>
                <a:spcPct val="150000"/>
              </a:lnSpc>
              <a:buClr>
                <a:srgbClr val="595959"/>
              </a:buClr>
              <a:buSzPct val="25000"/>
              <a:buFont typeface="PT Sans" charset="0"/>
              <a:buNone/>
            </a:pPr>
            <a:r>
              <a:rPr lang="en-US" altLang="en-US" b="1">
                <a:solidFill>
                  <a:srgbClr val="595959"/>
                </a:solidFill>
                <a:sym typeface="PT Sans" charset="0"/>
              </a:rPr>
              <a:t>Extreme Heat</a:t>
            </a:r>
          </a:p>
          <a:p>
            <a:pPr eaLnBrk="1" hangingPunct="1">
              <a:lnSpc>
                <a:spcPct val="150000"/>
              </a:lnSpc>
              <a:buClr>
                <a:srgbClr val="595959"/>
              </a:buClr>
              <a:buSzPct val="25000"/>
              <a:buFont typeface="PT Sans" charset="0"/>
              <a:buNone/>
            </a:pPr>
            <a:r>
              <a:rPr lang="en-US" altLang="en-US" b="1">
                <a:solidFill>
                  <a:srgbClr val="595959"/>
                </a:solidFill>
                <a:sym typeface="PT Sans" charset="0"/>
              </a:rPr>
              <a:t>Air Pollution</a:t>
            </a:r>
          </a:p>
          <a:p>
            <a:pPr eaLnBrk="1" hangingPunct="1">
              <a:lnSpc>
                <a:spcPct val="150000"/>
              </a:lnSpc>
              <a:buClr>
                <a:srgbClr val="595959"/>
              </a:buClr>
              <a:buSzPct val="25000"/>
              <a:buFont typeface="PT Sans" charset="0"/>
              <a:buNone/>
            </a:pPr>
            <a:r>
              <a:rPr lang="en-US" altLang="en-US" b="1">
                <a:solidFill>
                  <a:srgbClr val="595959"/>
                </a:solidFill>
                <a:sym typeface="PT Sans" charset="0"/>
              </a:rPr>
              <a:t>Extreme Weather</a:t>
            </a:r>
          </a:p>
          <a:p>
            <a:pPr eaLnBrk="1" hangingPunct="1"/>
            <a:endParaRPr lang="en-US" altLang="en-US" b="1">
              <a:solidFill>
                <a:srgbClr val="595959"/>
              </a:solidFill>
              <a:latin typeface="PT Sans" charset="0"/>
              <a:sym typeface="PT Sans" charset="0"/>
            </a:endParaRPr>
          </a:p>
        </p:txBody>
      </p:sp>
      <p:sp>
        <p:nvSpPr>
          <p:cNvPr id="21512" name="Shape 188"/>
          <p:cNvSpPr txBox="1">
            <a:spLocks noChangeArrowheads="1"/>
          </p:cNvSpPr>
          <p:nvPr/>
        </p:nvSpPr>
        <p:spPr bwMode="auto">
          <a:xfrm>
            <a:off x="5426075" y="1576388"/>
            <a:ext cx="265430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lnSpc>
                <a:spcPct val="150000"/>
              </a:lnSpc>
              <a:buClr>
                <a:srgbClr val="595959"/>
              </a:buClr>
              <a:buSzPct val="25000"/>
              <a:buFont typeface="PT Sans" charset="0"/>
              <a:buNone/>
            </a:pPr>
            <a:endParaRPr lang="en-US" altLang="en-US" b="1">
              <a:solidFill>
                <a:srgbClr val="595959"/>
              </a:solidFill>
              <a:latin typeface="PT Sans" charset="0"/>
              <a:sym typeface="PT Sans" charset="0"/>
            </a:endParaRPr>
          </a:p>
          <a:p>
            <a:pPr eaLnBrk="1" hangingPunct="1">
              <a:lnSpc>
                <a:spcPct val="150000"/>
              </a:lnSpc>
              <a:buClr>
                <a:srgbClr val="595959"/>
              </a:buClr>
              <a:buSzPct val="25000"/>
              <a:buFont typeface="PT Sans" charset="0"/>
              <a:buNone/>
            </a:pPr>
            <a:r>
              <a:rPr lang="en-US" altLang="en-US" b="1">
                <a:solidFill>
                  <a:srgbClr val="595959"/>
                </a:solidFill>
                <a:sym typeface="PT Sans" charset="0"/>
              </a:rPr>
              <a:t>Diseases Spread by Insects, Ticks, and Rodents</a:t>
            </a:r>
          </a:p>
          <a:p>
            <a:pPr eaLnBrk="1" hangingPunct="1">
              <a:lnSpc>
                <a:spcPct val="150000"/>
              </a:lnSpc>
              <a:buClr>
                <a:srgbClr val="595959"/>
              </a:buClr>
              <a:buSzPct val="25000"/>
              <a:buFont typeface="PT Sans" charset="0"/>
              <a:buNone/>
            </a:pPr>
            <a:r>
              <a:rPr lang="en-US" altLang="en-US" b="1">
                <a:solidFill>
                  <a:srgbClr val="595959"/>
                </a:solidFill>
                <a:sym typeface="PT Sans" charset="0"/>
              </a:rPr>
              <a:t>Contaminated Water</a:t>
            </a:r>
          </a:p>
          <a:p>
            <a:pPr eaLnBrk="1" hangingPunct="1">
              <a:lnSpc>
                <a:spcPct val="150000"/>
              </a:lnSpc>
              <a:buClr>
                <a:srgbClr val="595959"/>
              </a:buClr>
              <a:buSzPct val="25000"/>
              <a:buFont typeface="PT Sans" charset="0"/>
              <a:buNone/>
            </a:pPr>
            <a:r>
              <a:rPr lang="en-US" altLang="en-US" b="1">
                <a:solidFill>
                  <a:srgbClr val="595959"/>
                </a:solidFill>
                <a:sym typeface="PT Sans" charset="0"/>
              </a:rPr>
              <a:t>Contaminated Food</a:t>
            </a:r>
          </a:p>
        </p:txBody>
      </p:sp>
      <p:sp>
        <p:nvSpPr>
          <p:cNvPr id="32776" name="Shape 189"/>
          <p:cNvSpPr txBox="1">
            <a:spLocks noChangeArrowheads="1"/>
          </p:cNvSpPr>
          <p:nvPr/>
        </p:nvSpPr>
        <p:spPr bwMode="auto">
          <a:xfrm>
            <a:off x="5467350" y="3438525"/>
            <a:ext cx="2274888" cy="415925"/>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lnSpc>
                <a:spcPct val="150000"/>
              </a:lnSpc>
              <a:buClr>
                <a:srgbClr val="595959"/>
              </a:buClr>
              <a:buSzPct val="25000"/>
              <a:buFont typeface="PT Sans" charset="-52"/>
              <a:buNone/>
              <a:defRPr/>
            </a:pPr>
            <a:r>
              <a:rPr lang="en-US" altLang="en-US" b="1" dirty="0" smtClean="0">
                <a:solidFill>
                  <a:srgbClr val="595959"/>
                </a:solidFill>
                <a:latin typeface="+mn-lt"/>
                <a:sym typeface="PT Sans" charset="-52"/>
              </a:rPr>
              <a:t>Hunger and Malnutrition</a:t>
            </a:r>
          </a:p>
        </p:txBody>
      </p:sp>
      <p:sp>
        <p:nvSpPr>
          <p:cNvPr id="32777" name="Shape 190"/>
          <p:cNvSpPr txBox="1">
            <a:spLocks noChangeArrowheads="1"/>
          </p:cNvSpPr>
          <p:nvPr/>
        </p:nvSpPr>
        <p:spPr bwMode="auto">
          <a:xfrm>
            <a:off x="5467350" y="4030663"/>
            <a:ext cx="2274888" cy="415925"/>
          </a:xfrm>
          <a:prstGeom prst="rect">
            <a:avLst/>
          </a:prstGeom>
          <a:noFill/>
          <a:ln>
            <a:noFill/>
          </a:ln>
          <a:extLst>
            <a:ext uri="{909E8E84-426E-40dd-AFC4-6F175D3DCCD1}"/>
            <a:ext uri="{91240B29-F687-4f45-9708-019B960494DF}"/>
          </a:extLst>
        </p:spPr>
        <p:txBody>
          <a:bodyPr lIns="91425" tIns="45700" rIns="91425" bIns="45700"/>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lnSpc>
                <a:spcPct val="150000"/>
              </a:lnSpc>
              <a:buClr>
                <a:srgbClr val="595959"/>
              </a:buClr>
              <a:buSzPct val="25000"/>
              <a:buFont typeface="PT Sans" charset="-52"/>
              <a:buNone/>
              <a:defRPr/>
            </a:pPr>
            <a:r>
              <a:rPr lang="en-US" altLang="en-US" b="1" dirty="0" smtClean="0">
                <a:solidFill>
                  <a:srgbClr val="595959"/>
                </a:solidFill>
                <a:latin typeface="+mn-lt"/>
                <a:sym typeface="PT Sans" charset="-52"/>
              </a:rPr>
              <a:t>Mental Health Problems</a:t>
            </a:r>
          </a:p>
        </p:txBody>
      </p:sp>
      <p:cxnSp>
        <p:nvCxnSpPr>
          <p:cNvPr id="21515" name="Shape 191"/>
          <p:cNvCxnSpPr>
            <a:cxnSpLocks noChangeShapeType="1"/>
          </p:cNvCxnSpPr>
          <p:nvPr/>
        </p:nvCxnSpPr>
        <p:spPr bwMode="auto">
          <a:xfrm>
            <a:off x="5416550" y="820738"/>
            <a:ext cx="0" cy="911225"/>
          </a:xfrm>
          <a:prstGeom prst="straightConnector1">
            <a:avLst/>
          </a:prstGeom>
          <a:noFill/>
          <a:ln w="9525">
            <a:solidFill>
              <a:srgbClr val="B0463E"/>
            </a:solidFill>
            <a:miter lim="800000"/>
            <a:headEnd/>
            <a:tailEnd/>
          </a:ln>
          <a:extLst>
            <a:ext uri="{909E8E84-426E-40DD-AFC4-6F175D3DCCD1}">
              <a14:hiddenFill xmlns:a14="http://schemas.microsoft.com/office/drawing/2010/main">
                <a:noFill/>
              </a14:hiddenFill>
            </a:ext>
          </a:extLst>
        </p:spPr>
      </p:cxnSp>
      <p:cxnSp>
        <p:nvCxnSpPr>
          <p:cNvPr id="21516" name="Shape 192"/>
          <p:cNvCxnSpPr>
            <a:cxnSpLocks noChangeShapeType="1"/>
          </p:cNvCxnSpPr>
          <p:nvPr/>
        </p:nvCxnSpPr>
        <p:spPr bwMode="auto">
          <a:xfrm>
            <a:off x="5392738" y="2063750"/>
            <a:ext cx="0" cy="1220788"/>
          </a:xfrm>
          <a:prstGeom prst="straightConnector1">
            <a:avLst/>
          </a:prstGeom>
          <a:noFill/>
          <a:ln w="9525">
            <a:solidFill>
              <a:srgbClr val="366D6F"/>
            </a:solidFill>
            <a:miter lim="800000"/>
            <a:headEnd/>
            <a:tailEnd/>
          </a:ln>
          <a:extLst>
            <a:ext uri="{909E8E84-426E-40DD-AFC4-6F175D3DCCD1}">
              <a14:hiddenFill xmlns:a14="http://schemas.microsoft.com/office/drawing/2010/main">
                <a:noFill/>
              </a14:hiddenFill>
            </a:ext>
          </a:extLst>
        </p:spPr>
      </p:cxnSp>
      <p:cxnSp>
        <p:nvCxnSpPr>
          <p:cNvPr id="21517" name="Shape 193"/>
          <p:cNvCxnSpPr>
            <a:cxnSpLocks noChangeShapeType="1"/>
          </p:cNvCxnSpPr>
          <p:nvPr/>
        </p:nvCxnSpPr>
        <p:spPr bwMode="auto">
          <a:xfrm>
            <a:off x="5402263" y="3556000"/>
            <a:ext cx="0" cy="293688"/>
          </a:xfrm>
          <a:prstGeom prst="straightConnector1">
            <a:avLst/>
          </a:prstGeom>
          <a:noFill/>
          <a:ln w="9525">
            <a:solidFill>
              <a:srgbClr val="853D6F"/>
            </a:solidFill>
            <a:miter lim="800000"/>
            <a:headEnd/>
            <a:tailEnd/>
          </a:ln>
          <a:extLst>
            <a:ext uri="{909E8E84-426E-40DD-AFC4-6F175D3DCCD1}">
              <a14:hiddenFill xmlns:a14="http://schemas.microsoft.com/office/drawing/2010/main">
                <a:noFill/>
              </a14:hiddenFill>
            </a:ext>
          </a:extLst>
        </p:spPr>
      </p:cxnSp>
      <p:cxnSp>
        <p:nvCxnSpPr>
          <p:cNvPr id="21518" name="Shape 194"/>
          <p:cNvCxnSpPr>
            <a:cxnSpLocks noChangeShapeType="1"/>
          </p:cNvCxnSpPr>
          <p:nvPr/>
        </p:nvCxnSpPr>
        <p:spPr bwMode="auto">
          <a:xfrm>
            <a:off x="5407025" y="4105275"/>
            <a:ext cx="0" cy="341313"/>
          </a:xfrm>
          <a:prstGeom prst="straightConnector1">
            <a:avLst/>
          </a:prstGeom>
          <a:noFill/>
          <a:ln w="9525">
            <a:solidFill>
              <a:srgbClr val="2F4072"/>
            </a:solidFill>
            <a:miter lim="800000"/>
            <a:headEnd/>
            <a:tailEnd/>
          </a:ln>
          <a:extLst>
            <a:ext uri="{909E8E84-426E-40DD-AFC4-6F175D3DCCD1}">
              <a14:hiddenFill xmlns:a14="http://schemas.microsoft.com/office/drawing/2010/main">
                <a:noFill/>
              </a14:hiddenFill>
            </a:ext>
          </a:extLst>
        </p:spPr>
      </p:cxnSp>
      <p:cxnSp>
        <p:nvCxnSpPr>
          <p:cNvPr id="21519" name="Shape 195"/>
          <p:cNvCxnSpPr>
            <a:cxnSpLocks noChangeShapeType="1"/>
          </p:cNvCxnSpPr>
          <p:nvPr/>
        </p:nvCxnSpPr>
        <p:spPr bwMode="auto">
          <a:xfrm rot="10800000">
            <a:off x="5416550" y="1731963"/>
            <a:ext cx="1552575" cy="0"/>
          </a:xfrm>
          <a:prstGeom prst="straightConnector1">
            <a:avLst/>
          </a:prstGeom>
          <a:noFill/>
          <a:ln w="9525">
            <a:solidFill>
              <a:srgbClr val="B0463E"/>
            </a:solidFill>
            <a:miter lim="800000"/>
            <a:headEnd/>
            <a:tailEnd/>
          </a:ln>
          <a:extLst>
            <a:ext uri="{909E8E84-426E-40DD-AFC4-6F175D3DCCD1}">
              <a14:hiddenFill xmlns:a14="http://schemas.microsoft.com/office/drawing/2010/main">
                <a:noFill/>
              </a14:hiddenFill>
            </a:ext>
          </a:extLst>
        </p:spPr>
      </p:cxnSp>
      <p:cxnSp>
        <p:nvCxnSpPr>
          <p:cNvPr id="21520" name="Shape 196"/>
          <p:cNvCxnSpPr>
            <a:cxnSpLocks noChangeShapeType="1"/>
          </p:cNvCxnSpPr>
          <p:nvPr/>
        </p:nvCxnSpPr>
        <p:spPr bwMode="auto">
          <a:xfrm>
            <a:off x="5392738" y="3275013"/>
            <a:ext cx="1911350" cy="0"/>
          </a:xfrm>
          <a:prstGeom prst="straightConnector1">
            <a:avLst/>
          </a:prstGeom>
          <a:noFill/>
          <a:ln w="9525">
            <a:solidFill>
              <a:srgbClr val="366D6F"/>
            </a:solidFill>
            <a:miter lim="800000"/>
            <a:headEnd/>
            <a:tailEnd/>
          </a:ln>
          <a:extLst>
            <a:ext uri="{909E8E84-426E-40DD-AFC4-6F175D3DCCD1}">
              <a14:hiddenFill xmlns:a14="http://schemas.microsoft.com/office/drawing/2010/main">
                <a:noFill/>
              </a14:hiddenFill>
            </a:ext>
          </a:extLst>
        </p:spPr>
      </p:cxnSp>
      <p:cxnSp>
        <p:nvCxnSpPr>
          <p:cNvPr id="21521" name="Shape 197"/>
          <p:cNvCxnSpPr>
            <a:cxnSpLocks noChangeShapeType="1"/>
          </p:cNvCxnSpPr>
          <p:nvPr/>
        </p:nvCxnSpPr>
        <p:spPr bwMode="auto">
          <a:xfrm>
            <a:off x="5407025" y="3852863"/>
            <a:ext cx="2284413" cy="0"/>
          </a:xfrm>
          <a:prstGeom prst="straightConnector1">
            <a:avLst/>
          </a:prstGeom>
          <a:noFill/>
          <a:ln w="9525">
            <a:solidFill>
              <a:srgbClr val="853D6F"/>
            </a:solidFill>
            <a:miter lim="800000"/>
            <a:headEnd/>
            <a:tailEnd/>
          </a:ln>
          <a:extLst>
            <a:ext uri="{909E8E84-426E-40DD-AFC4-6F175D3DCCD1}">
              <a14:hiddenFill xmlns:a14="http://schemas.microsoft.com/office/drawing/2010/main">
                <a:noFill/>
              </a14:hiddenFill>
            </a:ext>
          </a:extLst>
        </p:spPr>
      </p:cxnSp>
      <p:cxnSp>
        <p:nvCxnSpPr>
          <p:cNvPr id="21522" name="Shape 198"/>
          <p:cNvCxnSpPr>
            <a:cxnSpLocks noChangeShapeType="1"/>
          </p:cNvCxnSpPr>
          <p:nvPr/>
        </p:nvCxnSpPr>
        <p:spPr bwMode="auto">
          <a:xfrm>
            <a:off x="5402263" y="4446588"/>
            <a:ext cx="2228850" cy="14287"/>
          </a:xfrm>
          <a:prstGeom prst="straightConnector1">
            <a:avLst/>
          </a:prstGeom>
          <a:noFill/>
          <a:ln w="9525">
            <a:solidFill>
              <a:srgbClr val="2F4072"/>
            </a:solidFill>
            <a:miter lim="800000"/>
            <a:headEnd/>
            <a:tailEnd/>
          </a:ln>
          <a:extLst>
            <a:ext uri="{909E8E84-426E-40DD-AFC4-6F175D3DCCD1}">
              <a14:hiddenFill xmlns:a14="http://schemas.microsoft.com/office/drawing/2010/main">
                <a:noFill/>
              </a14:hiddenFill>
            </a:ext>
          </a:extLst>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Shape 203" descr="Photo of city skyline on a hot day." title="Image"/>
          <p:cNvPicPr preferRelativeResize="0">
            <a:picLocks noChangeAspect="1" noChangeArrowheads="1"/>
          </p:cNvPicPr>
          <p:nvPr/>
        </p:nvPicPr>
        <p:blipFill>
          <a:blip r:embed="rId3"/>
          <a:srcRect/>
          <a:stretch>
            <a:fillRect/>
          </a:stretch>
        </p:blipFill>
        <p:spPr bwMode="auto">
          <a:xfrm>
            <a:off x="6597650" y="0"/>
            <a:ext cx="2546350" cy="5143500"/>
          </a:xfrm>
          <a:prstGeom prst="rect">
            <a:avLst/>
          </a:prstGeom>
          <a:noFill/>
          <a:ln>
            <a:noFill/>
          </a:ln>
          <a:extLst>
            <a:ext uri="{909E8E84-426E-40dd-AFC4-6F175D3DCCD1}"/>
            <a:ext uri="{91240B29-F687-4f45-9708-019B960494DF}"/>
          </a:extLst>
        </p:spPr>
      </p:pic>
      <p:sp>
        <p:nvSpPr>
          <p:cNvPr id="23555" name="Shape 204"/>
          <p:cNvSpPr txBox="1">
            <a:spLocks noChangeArrowheads="1"/>
          </p:cNvSpPr>
          <p:nvPr/>
        </p:nvSpPr>
        <p:spPr bwMode="auto">
          <a:xfrm>
            <a:off x="0" y="2195513"/>
            <a:ext cx="9144000" cy="1122362"/>
          </a:xfrm>
          <a:prstGeom prst="rect">
            <a:avLst/>
          </a:prstGeom>
          <a:solidFill>
            <a:srgbClr val="B0463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3556" name="Shape 205"/>
          <p:cNvSpPr txBox="1">
            <a:spLocks noChangeArrowheads="1"/>
          </p:cNvSpPr>
          <p:nvPr/>
        </p:nvSpPr>
        <p:spPr bwMode="auto">
          <a:xfrm rot="2700000">
            <a:off x="2918619" y="3199607"/>
            <a:ext cx="238125" cy="236537"/>
          </a:xfrm>
          <a:prstGeom prst="rect">
            <a:avLst/>
          </a:prstGeom>
          <a:solidFill>
            <a:srgbClr val="B0453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4820" name="Shape 206"/>
          <p:cNvSpPr txBox="1">
            <a:spLocks noChangeArrowheads="1"/>
          </p:cNvSpPr>
          <p:nvPr/>
        </p:nvSpPr>
        <p:spPr bwMode="auto">
          <a:xfrm>
            <a:off x="482600" y="1400175"/>
            <a:ext cx="6008688" cy="358775"/>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b="1" dirty="0" smtClean="0">
                <a:solidFill>
                  <a:srgbClr val="595959"/>
                </a:solidFill>
                <a:latin typeface="+mn-lt"/>
                <a:sym typeface="PT Sans" charset="-52"/>
              </a:rPr>
              <a:t>Higher heat, increased humidity, longer and more frequent heat waves </a:t>
            </a:r>
            <a:r>
              <a:rPr lang="en-US" altLang="en-US" dirty="0" smtClean="0">
                <a:solidFill>
                  <a:srgbClr val="595959"/>
                </a:solidFill>
                <a:latin typeface="+mn-lt"/>
                <a:sym typeface="PT Sans" charset="-52"/>
              </a:rPr>
              <a:t>can lead to:</a:t>
            </a:r>
          </a:p>
        </p:txBody>
      </p:sp>
      <p:sp>
        <p:nvSpPr>
          <p:cNvPr id="34821" name="Shape 207"/>
          <p:cNvSpPr txBox="1">
            <a:spLocks noChangeArrowheads="1"/>
          </p:cNvSpPr>
          <p:nvPr/>
        </p:nvSpPr>
        <p:spPr bwMode="auto">
          <a:xfrm>
            <a:off x="482600" y="2430463"/>
            <a:ext cx="5854700" cy="712787"/>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FFFFFF"/>
              </a:buClr>
              <a:buSzPct val="25000"/>
              <a:buFont typeface="PT Sans" charset="-52"/>
              <a:buNone/>
              <a:defRPr/>
            </a:pPr>
            <a:r>
              <a:rPr lang="en-US" altLang="en-US" sz="3200" dirty="0" smtClean="0">
                <a:solidFill>
                  <a:srgbClr val="FFFFFF"/>
                </a:solidFill>
                <a:latin typeface="+mn-lt"/>
                <a:sym typeface="PT Sans" charset="-52"/>
              </a:rPr>
              <a:t>dehydration and heatstroke</a:t>
            </a:r>
          </a:p>
        </p:txBody>
      </p:sp>
      <p:sp>
        <p:nvSpPr>
          <p:cNvPr id="34822" name="Shape 208"/>
          <p:cNvSpPr txBox="1">
            <a:spLocks noChangeArrowheads="1"/>
          </p:cNvSpPr>
          <p:nvPr/>
        </p:nvSpPr>
        <p:spPr bwMode="auto">
          <a:xfrm>
            <a:off x="558800" y="3654425"/>
            <a:ext cx="5932488" cy="900113"/>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b="1" dirty="0" smtClean="0">
                <a:solidFill>
                  <a:srgbClr val="595959"/>
                </a:solidFill>
                <a:latin typeface="+mn-lt"/>
                <a:sym typeface="PT Sans" charset="-52"/>
              </a:rPr>
              <a:t>More Vulnerable:</a:t>
            </a:r>
            <a:r>
              <a:rPr lang="en-US" altLang="en-US" dirty="0" smtClean="0">
                <a:solidFill>
                  <a:srgbClr val="595959"/>
                </a:solidFill>
                <a:latin typeface="+mn-lt"/>
                <a:sym typeface="PT Sans" charset="-52"/>
              </a:rPr>
              <a:t> Outdoor workers, student athletes, people in cities, people without air conditioning, people with chronic diseases, pregnant women, older adults, and young children</a:t>
            </a:r>
          </a:p>
        </p:txBody>
      </p:sp>
      <p:sp>
        <p:nvSpPr>
          <p:cNvPr id="23560" name="Shape 209"/>
          <p:cNvSpPr txBox="1">
            <a:spLocks noChangeArrowheads="1"/>
          </p:cNvSpPr>
          <p:nvPr/>
        </p:nvSpPr>
        <p:spPr bwMode="auto">
          <a:xfrm>
            <a:off x="482600" y="968375"/>
            <a:ext cx="65119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7000"/>
              </a:lnSpc>
              <a:buClr>
                <a:srgbClr val="B0453E"/>
              </a:buClr>
              <a:buSzPct val="25000"/>
              <a:buFont typeface="PT Sans" charset="0"/>
              <a:buNone/>
            </a:pPr>
            <a:r>
              <a:rPr lang="en-US" altLang="en-US" b="1">
                <a:solidFill>
                  <a:srgbClr val="B0453E"/>
                </a:solidFill>
                <a:sym typeface="PT Sans" charset="0"/>
              </a:rPr>
              <a:t>AFFECTING HEALTH DIRECTLY </a:t>
            </a:r>
            <a:r>
              <a:rPr lang="en-US" altLang="en-US" sz="1600" b="1">
                <a:solidFill>
                  <a:srgbClr val="595959"/>
                </a:solidFill>
                <a:sym typeface="PT Sans" charset="0"/>
              </a:rPr>
              <a:t/>
            </a:r>
            <a:br>
              <a:rPr lang="en-US" altLang="en-US" sz="1600" b="1">
                <a:solidFill>
                  <a:srgbClr val="595959"/>
                </a:solidFill>
                <a:sym typeface="PT Sans" charset="0"/>
              </a:rPr>
            </a:br>
            <a:r>
              <a:rPr lang="en-US" altLang="en-US" sz="2800" b="1">
                <a:solidFill>
                  <a:srgbClr val="595959"/>
                </a:solidFill>
                <a:sym typeface="PT Sans" charset="0"/>
              </a:rPr>
              <a:t>EXTREME HEAT</a:t>
            </a:r>
          </a:p>
        </p:txBody>
      </p:sp>
      <p:sp>
        <p:nvSpPr>
          <p:cNvPr id="23561" name="Shape 210"/>
          <p:cNvSpPr txBox="1">
            <a:spLocks noChangeArrowheads="1"/>
          </p:cNvSpPr>
          <p:nvPr/>
        </p:nvSpPr>
        <p:spPr bwMode="auto">
          <a:xfrm>
            <a:off x="558800" y="415925"/>
            <a:ext cx="974725" cy="90488"/>
          </a:xfrm>
          <a:prstGeom prst="rect">
            <a:avLst/>
          </a:prstGeom>
          <a:solidFill>
            <a:srgbClr val="B0453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hape 215"/>
          <p:cNvSpPr txBox="1">
            <a:spLocks noChangeArrowheads="1"/>
          </p:cNvSpPr>
          <p:nvPr/>
        </p:nvSpPr>
        <p:spPr bwMode="auto">
          <a:xfrm>
            <a:off x="600075" y="3298825"/>
            <a:ext cx="7915275" cy="1587500"/>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pic>
        <p:nvPicPr>
          <p:cNvPr id="25603" name="Shape 216" descr="Photo city skyline in a cloud of smog." title="Image"/>
          <p:cNvPicPr preferRelativeResize="0">
            <a:picLocks noChangeAspect="1" noChangeArrowheads="1"/>
          </p:cNvPicPr>
          <p:nvPr/>
        </p:nvPicPr>
        <p:blipFill>
          <a:blip r:embed="rId3"/>
          <a:srcRect/>
          <a:stretch>
            <a:fillRect/>
          </a:stretch>
        </p:blipFill>
        <p:spPr bwMode="auto">
          <a:xfrm>
            <a:off x="6138863" y="0"/>
            <a:ext cx="3005137" cy="5143500"/>
          </a:xfrm>
          <a:prstGeom prst="rect">
            <a:avLst/>
          </a:prstGeom>
          <a:noFill/>
          <a:ln>
            <a:noFill/>
          </a:ln>
          <a:extLst>
            <a:ext uri="{909E8E84-426E-40dd-AFC4-6F175D3DCCD1}"/>
            <a:ext uri="{91240B29-F687-4f45-9708-019B960494DF}"/>
          </a:extLst>
        </p:spPr>
      </p:pic>
      <p:sp>
        <p:nvSpPr>
          <p:cNvPr id="25604" name="Shape 217"/>
          <p:cNvSpPr txBox="1">
            <a:spLocks noChangeArrowheads="1"/>
          </p:cNvSpPr>
          <p:nvPr/>
        </p:nvSpPr>
        <p:spPr bwMode="auto">
          <a:xfrm>
            <a:off x="482600" y="968375"/>
            <a:ext cx="65119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7000"/>
              </a:lnSpc>
              <a:buClr>
                <a:srgbClr val="B0453E"/>
              </a:buClr>
              <a:buSzPct val="25000"/>
              <a:buFont typeface="PT Sans" charset="0"/>
              <a:buNone/>
            </a:pPr>
            <a:r>
              <a:rPr lang="en-US" altLang="en-US" b="1">
                <a:solidFill>
                  <a:srgbClr val="B0453E"/>
                </a:solidFill>
                <a:sym typeface="PT Sans" charset="0"/>
              </a:rPr>
              <a:t>AFFECTING HEALTH DIRECTLY </a:t>
            </a:r>
            <a:r>
              <a:rPr lang="en-US" altLang="en-US" sz="1600" b="1">
                <a:solidFill>
                  <a:srgbClr val="595959"/>
                </a:solidFill>
                <a:sym typeface="PT Sans" charset="0"/>
              </a:rPr>
              <a:t/>
            </a:r>
            <a:br>
              <a:rPr lang="en-US" altLang="en-US" sz="1600" b="1">
                <a:solidFill>
                  <a:srgbClr val="595959"/>
                </a:solidFill>
                <a:sym typeface="PT Sans" charset="0"/>
              </a:rPr>
            </a:br>
            <a:r>
              <a:rPr lang="en-US" altLang="en-US" sz="2800" b="1">
                <a:solidFill>
                  <a:srgbClr val="595959"/>
                </a:solidFill>
                <a:sym typeface="PT Sans" charset="0"/>
              </a:rPr>
              <a:t>AIR POLLUTION</a:t>
            </a:r>
          </a:p>
        </p:txBody>
      </p:sp>
      <p:sp>
        <p:nvSpPr>
          <p:cNvPr id="25605" name="Shape 218"/>
          <p:cNvSpPr txBox="1">
            <a:spLocks noChangeArrowheads="1"/>
          </p:cNvSpPr>
          <p:nvPr/>
        </p:nvSpPr>
        <p:spPr bwMode="auto">
          <a:xfrm>
            <a:off x="558800" y="415925"/>
            <a:ext cx="974725" cy="90488"/>
          </a:xfrm>
          <a:prstGeom prst="rect">
            <a:avLst/>
          </a:prstGeom>
          <a:solidFill>
            <a:srgbClr val="B0453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5606" name="Shape 219"/>
          <p:cNvSpPr txBox="1">
            <a:spLocks noChangeArrowheads="1"/>
          </p:cNvSpPr>
          <p:nvPr/>
        </p:nvSpPr>
        <p:spPr bwMode="auto">
          <a:xfrm>
            <a:off x="0" y="2195513"/>
            <a:ext cx="9144000" cy="1122362"/>
          </a:xfrm>
          <a:prstGeom prst="rect">
            <a:avLst/>
          </a:prstGeom>
          <a:solidFill>
            <a:srgbClr val="B0463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25607" name="Shape 220"/>
          <p:cNvSpPr txBox="1">
            <a:spLocks noChangeArrowheads="1"/>
          </p:cNvSpPr>
          <p:nvPr/>
        </p:nvSpPr>
        <p:spPr bwMode="auto">
          <a:xfrm>
            <a:off x="501650" y="1598613"/>
            <a:ext cx="600868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Clr>
                <a:srgbClr val="595959"/>
              </a:buClr>
              <a:buSzPct val="25000"/>
              <a:buFont typeface="PT Sans" charset="0"/>
              <a:buNone/>
            </a:pPr>
            <a:r>
              <a:rPr lang="en-US" altLang="en-US" b="1">
                <a:solidFill>
                  <a:srgbClr val="595959"/>
                </a:solidFill>
                <a:sym typeface="PT Sans" charset="0"/>
              </a:rPr>
              <a:t>Increased wildfires, smog, pollen, and mold </a:t>
            </a:r>
            <a:r>
              <a:rPr lang="en-US" altLang="en-US">
                <a:solidFill>
                  <a:srgbClr val="595959"/>
                </a:solidFill>
                <a:sym typeface="PT Sans" charset="0"/>
              </a:rPr>
              <a:t>can lead to:</a:t>
            </a:r>
          </a:p>
          <a:p>
            <a:pPr eaLnBrk="1" hangingPunct="1"/>
            <a:endParaRPr lang="en-US" altLang="en-US">
              <a:solidFill>
                <a:srgbClr val="595959"/>
              </a:solidFill>
              <a:latin typeface="PT Sans" charset="0"/>
              <a:sym typeface="PT Sans" charset="0"/>
            </a:endParaRPr>
          </a:p>
        </p:txBody>
      </p:sp>
      <p:sp>
        <p:nvSpPr>
          <p:cNvPr id="36871" name="Shape 221"/>
          <p:cNvSpPr txBox="1">
            <a:spLocks noChangeArrowheads="1"/>
          </p:cNvSpPr>
          <p:nvPr/>
        </p:nvSpPr>
        <p:spPr bwMode="auto">
          <a:xfrm>
            <a:off x="482600" y="2425700"/>
            <a:ext cx="5743575" cy="665163"/>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FFFFFF"/>
              </a:buClr>
              <a:buSzPct val="25000"/>
              <a:buFont typeface="PT Sans" charset="-52"/>
              <a:buNone/>
              <a:defRPr/>
            </a:pPr>
            <a:r>
              <a:rPr lang="en-US" altLang="en-US" sz="3200" dirty="0" smtClean="0">
                <a:solidFill>
                  <a:srgbClr val="FFFFFF"/>
                </a:solidFill>
                <a:latin typeface="+mn-lt"/>
                <a:sym typeface="PT Sans" charset="-52"/>
              </a:rPr>
              <a:t>asthma and allergy attacks</a:t>
            </a:r>
          </a:p>
        </p:txBody>
      </p:sp>
      <p:sp>
        <p:nvSpPr>
          <p:cNvPr id="25609" name="Shape 222"/>
          <p:cNvSpPr txBox="1">
            <a:spLocks noChangeArrowheads="1"/>
          </p:cNvSpPr>
          <p:nvPr/>
        </p:nvSpPr>
        <p:spPr bwMode="auto">
          <a:xfrm>
            <a:off x="558800" y="3535363"/>
            <a:ext cx="56673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pPr>
            <a:endParaRPr lang="en-US" altLang="en-US">
              <a:solidFill>
                <a:srgbClr val="595959"/>
              </a:solidFill>
              <a:latin typeface="Proxima Nova" charset="0"/>
              <a:sym typeface="Proxima Nova" charset="0"/>
            </a:endParaRPr>
          </a:p>
          <a:p>
            <a:pPr eaLnBrk="1" hangingPunct="1">
              <a:buClr>
                <a:srgbClr val="595959"/>
              </a:buClr>
              <a:buSzPct val="25000"/>
              <a:buFont typeface="PT Sans" charset="0"/>
              <a:buNone/>
            </a:pPr>
            <a:r>
              <a:rPr lang="en-US" altLang="en-US" b="1">
                <a:solidFill>
                  <a:srgbClr val="595959"/>
                </a:solidFill>
                <a:sym typeface="PT Sans" charset="0"/>
              </a:rPr>
              <a:t>More Vulnerable: </a:t>
            </a:r>
            <a:r>
              <a:rPr lang="en-US" altLang="en-US">
                <a:solidFill>
                  <a:srgbClr val="595959"/>
                </a:solidFill>
                <a:sym typeface="PT Sans" charset="0"/>
              </a:rPr>
              <a:t>People with heart and respiratory conditions such as heart disease, asthma, or chronic lung disease </a:t>
            </a:r>
          </a:p>
        </p:txBody>
      </p:sp>
      <p:sp>
        <p:nvSpPr>
          <p:cNvPr id="25610" name="Shape 223"/>
          <p:cNvSpPr txBox="1">
            <a:spLocks noChangeArrowheads="1"/>
          </p:cNvSpPr>
          <p:nvPr/>
        </p:nvSpPr>
        <p:spPr bwMode="auto">
          <a:xfrm rot="2700000">
            <a:off x="2583656" y="3199607"/>
            <a:ext cx="238125" cy="236538"/>
          </a:xfrm>
          <a:prstGeom prst="rect">
            <a:avLst/>
          </a:prstGeom>
          <a:solidFill>
            <a:srgbClr val="B0453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Shape 228" descr="Car submerged in floodwater." title="Image"/>
          <p:cNvPicPr preferRelativeResize="0">
            <a:picLocks noChangeAspect="1" noChangeArrowheads="1"/>
          </p:cNvPicPr>
          <p:nvPr/>
        </p:nvPicPr>
        <p:blipFill>
          <a:blip r:embed="rId3"/>
          <a:srcRect/>
          <a:stretch>
            <a:fillRect/>
          </a:stretch>
        </p:blipFill>
        <p:spPr bwMode="auto">
          <a:xfrm>
            <a:off x="6153150" y="0"/>
            <a:ext cx="3003550" cy="5143500"/>
          </a:xfrm>
          <a:prstGeom prst="rect">
            <a:avLst/>
          </a:prstGeom>
          <a:noFill/>
          <a:ln>
            <a:noFill/>
          </a:ln>
          <a:extLst>
            <a:ext uri="{909E8E84-426E-40dd-AFC4-6F175D3DCCD1}"/>
            <a:ext uri="{91240B29-F687-4f45-9708-019B960494DF}"/>
          </a:extLst>
        </p:spPr>
      </p:pic>
      <p:sp>
        <p:nvSpPr>
          <p:cNvPr id="27651" name="Shape 229"/>
          <p:cNvSpPr txBox="1">
            <a:spLocks noGrp="1"/>
          </p:cNvSpPr>
          <p:nvPr>
            <p:ph type="subTitle" idx="1"/>
          </p:nvPr>
        </p:nvSpPr>
        <p:spPr/>
        <p:txBody>
          <a:bodyPr tIns="45700" bIns="45700"/>
          <a:lstStyle/>
          <a:p>
            <a:pPr eaLnBrk="1" hangingPunct="1">
              <a:lnSpc>
                <a:spcPct val="105000"/>
              </a:lnSpc>
              <a:spcBef>
                <a:spcPct val="0"/>
              </a:spcBef>
              <a:spcAft>
                <a:spcPct val="0"/>
              </a:spcAft>
              <a:buClr>
                <a:srgbClr val="000000"/>
              </a:buClr>
              <a:buSzPct val="25000"/>
              <a:buFontTx/>
              <a:buNone/>
            </a:pPr>
            <a:endParaRPr lang="en-US" altLang="en-US" sz="2200" smtClean="0">
              <a:solidFill>
                <a:srgbClr val="FFFFFF"/>
              </a:solidFill>
              <a:latin typeface="Open Sans" charset="0"/>
              <a:ea typeface="MS PGothic" panose="020B0600070205080204" pitchFamily="34" charset="-128"/>
              <a:cs typeface="Calibri" panose="020F0502020204030204" pitchFamily="34" charset="0"/>
              <a:sym typeface="Open Sans" charset="0"/>
            </a:endParaRPr>
          </a:p>
          <a:p>
            <a:pPr eaLnBrk="1" hangingPunct="1">
              <a:lnSpc>
                <a:spcPct val="105000"/>
              </a:lnSpc>
              <a:spcBef>
                <a:spcPts val="1600"/>
              </a:spcBef>
              <a:spcAft>
                <a:spcPct val="0"/>
              </a:spcAft>
              <a:buClr>
                <a:srgbClr val="FFFFFF"/>
              </a:buClr>
              <a:buSzPct val="25000"/>
              <a:buFontTx/>
              <a:buNone/>
            </a:pPr>
            <a:r>
              <a:rPr lang="en-US" altLang="en-US" sz="2200" smtClean="0">
                <a:solidFill>
                  <a:srgbClr val="FFFFFF"/>
                </a:solidFill>
                <a:latin typeface="Open Sans" charset="0"/>
                <a:ea typeface="MS PGothic" panose="020B0600070205080204" pitchFamily="34" charset="-128"/>
                <a:cs typeface="Calibri" panose="020F0502020204030204" pitchFamily="34" charset="0"/>
                <a:sym typeface="Open Sans" charset="0"/>
              </a:rPr>
              <a:t>[]</a:t>
            </a:r>
          </a:p>
          <a:p>
            <a:pPr eaLnBrk="1" hangingPunct="1">
              <a:lnSpc>
                <a:spcPct val="105000"/>
              </a:lnSpc>
              <a:spcBef>
                <a:spcPts val="1600"/>
              </a:spcBef>
              <a:spcAft>
                <a:spcPct val="0"/>
              </a:spcAft>
              <a:buClr>
                <a:srgbClr val="000000"/>
              </a:buClr>
              <a:buSzPct val="25000"/>
              <a:buFontTx/>
              <a:buNone/>
            </a:pPr>
            <a:endParaRPr lang="en-US" altLang="en-US" sz="2200" smtClean="0">
              <a:solidFill>
                <a:srgbClr val="FFFFFF"/>
              </a:solidFill>
              <a:latin typeface="Open Sans" charset="0"/>
              <a:ea typeface="MS PGothic" panose="020B0600070205080204" pitchFamily="34" charset="-128"/>
              <a:cs typeface="Calibri" panose="020F0502020204030204" pitchFamily="34" charset="0"/>
              <a:sym typeface="Open Sans" charset="0"/>
            </a:endParaRPr>
          </a:p>
          <a:p>
            <a:pPr eaLnBrk="1" hangingPunct="1">
              <a:spcBef>
                <a:spcPts val="2600"/>
              </a:spcBef>
              <a:spcAft>
                <a:spcPct val="0"/>
              </a:spcAft>
              <a:buClr>
                <a:srgbClr val="000000"/>
              </a:buClr>
              <a:buSzPct val="25000"/>
              <a:buFontTx/>
              <a:buNone/>
            </a:pPr>
            <a:endParaRPr lang="en-US" altLang="en-US" sz="2200" smtClean="0">
              <a:solidFill>
                <a:srgbClr val="FFFFFF"/>
              </a:solidFill>
              <a:latin typeface="Open Sans" charset="0"/>
              <a:ea typeface="MS PGothic" panose="020B0600070205080204" pitchFamily="34" charset="-128"/>
              <a:cs typeface="Calibri" panose="020F0502020204030204" pitchFamily="34" charset="0"/>
              <a:sym typeface="Open Sans" charset="0"/>
            </a:endParaRPr>
          </a:p>
        </p:txBody>
      </p:sp>
      <p:sp>
        <p:nvSpPr>
          <p:cNvPr id="27652" name="Shape 230"/>
          <p:cNvSpPr txBox="1">
            <a:spLocks noChangeArrowheads="1"/>
          </p:cNvSpPr>
          <p:nvPr/>
        </p:nvSpPr>
        <p:spPr bwMode="auto">
          <a:xfrm>
            <a:off x="0" y="2195513"/>
            <a:ext cx="9144000" cy="1122362"/>
          </a:xfrm>
          <a:prstGeom prst="rect">
            <a:avLst/>
          </a:prstGeom>
          <a:solidFill>
            <a:srgbClr val="B0463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8916" name="Shape 231"/>
          <p:cNvSpPr txBox="1">
            <a:spLocks noChangeArrowheads="1"/>
          </p:cNvSpPr>
          <p:nvPr/>
        </p:nvSpPr>
        <p:spPr bwMode="auto">
          <a:xfrm>
            <a:off x="482600" y="2420938"/>
            <a:ext cx="7153275" cy="936625"/>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FFFFFF"/>
              </a:buClr>
              <a:buSzPct val="25000"/>
              <a:buFont typeface="PT Sans" charset="-52"/>
              <a:buNone/>
              <a:defRPr/>
            </a:pPr>
            <a:r>
              <a:rPr lang="en-US" altLang="en-US" sz="3200" dirty="0" smtClean="0">
                <a:solidFill>
                  <a:srgbClr val="FFFFFF"/>
                </a:solidFill>
                <a:latin typeface="+mn-lt"/>
                <a:sym typeface="PT Sans" charset="-52"/>
              </a:rPr>
              <a:t>injury, illness, displacement, and death</a:t>
            </a:r>
          </a:p>
        </p:txBody>
      </p:sp>
      <p:sp>
        <p:nvSpPr>
          <p:cNvPr id="27654" name="Shape 232"/>
          <p:cNvSpPr txBox="1">
            <a:spLocks noChangeArrowheads="1"/>
          </p:cNvSpPr>
          <p:nvPr/>
        </p:nvSpPr>
        <p:spPr bwMode="auto">
          <a:xfrm rot="2700000">
            <a:off x="2759869" y="3190082"/>
            <a:ext cx="238125" cy="236537"/>
          </a:xfrm>
          <a:prstGeom prst="rect">
            <a:avLst/>
          </a:prstGeom>
          <a:solidFill>
            <a:srgbClr val="B0453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38918" name="Shape 233"/>
          <p:cNvSpPr txBox="1">
            <a:spLocks noChangeArrowheads="1"/>
          </p:cNvSpPr>
          <p:nvPr/>
        </p:nvSpPr>
        <p:spPr bwMode="auto">
          <a:xfrm>
            <a:off x="482600" y="1416050"/>
            <a:ext cx="5432425" cy="603250"/>
          </a:xfrm>
          <a:prstGeom prst="rect">
            <a:avLst/>
          </a:prstGeom>
          <a:noFill/>
          <a:ln>
            <a:noFill/>
          </a:ln>
          <a:extLst>
            <a:ext uri="{909E8E84-426E-40dd-AFC4-6F175D3DCCD1}"/>
            <a:ext uri="{91240B29-F687-4f45-9708-019B960494DF}"/>
          </a:extLst>
        </p:spPr>
        <p:txBody>
          <a:bodyPr lIns="91425" tIns="91425" rIns="91425" bIns="91425"/>
          <a:lstStyle>
            <a:lvl1pPr>
              <a:defRPr sz="1400">
                <a:solidFill>
                  <a:srgbClr val="000000"/>
                </a:solidFill>
                <a:latin typeface="Arial" charset="0"/>
                <a:ea typeface="ＭＳ Ｐゴシック" charset="-128"/>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eaLnBrk="1" hangingPunct="1">
              <a:buClr>
                <a:srgbClr val="595959"/>
              </a:buClr>
              <a:buSzPct val="25000"/>
              <a:buFont typeface="PT Sans" charset="-52"/>
              <a:buNone/>
              <a:defRPr/>
            </a:pPr>
            <a:r>
              <a:rPr lang="en-US" altLang="en-US" b="1" dirty="0" smtClean="0">
                <a:solidFill>
                  <a:srgbClr val="595959"/>
                </a:solidFill>
                <a:latin typeface="+mn-lt"/>
                <a:sym typeface="PT Sans" charset="-52"/>
              </a:rPr>
              <a:t>Increased frequency and severity of heavy downpours, floods, droughts, and major storms </a:t>
            </a:r>
            <a:r>
              <a:rPr lang="en-US" altLang="en-US" dirty="0" smtClean="0">
                <a:solidFill>
                  <a:srgbClr val="595959"/>
                </a:solidFill>
                <a:latin typeface="+mn-lt"/>
                <a:sym typeface="PT Sans" charset="-52"/>
              </a:rPr>
              <a:t>can lead to:</a:t>
            </a:r>
          </a:p>
        </p:txBody>
      </p:sp>
      <p:sp>
        <p:nvSpPr>
          <p:cNvPr id="27656" name="Shape 234"/>
          <p:cNvSpPr txBox="1">
            <a:spLocks noChangeArrowheads="1"/>
          </p:cNvSpPr>
          <p:nvPr/>
        </p:nvSpPr>
        <p:spPr bwMode="auto">
          <a:xfrm>
            <a:off x="558800" y="3741738"/>
            <a:ext cx="49768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buClr>
                <a:srgbClr val="595959"/>
              </a:buClr>
              <a:buSzPct val="25000"/>
              <a:buFont typeface="PT Sans" charset="0"/>
              <a:buNone/>
            </a:pPr>
            <a:r>
              <a:rPr lang="en-US" altLang="en-US" b="1">
                <a:solidFill>
                  <a:srgbClr val="595959"/>
                </a:solidFill>
                <a:sym typeface="PT Sans" charset="0"/>
              </a:rPr>
              <a:t>More Vulnerable: </a:t>
            </a:r>
            <a:r>
              <a:rPr lang="en-US" altLang="en-US">
                <a:solidFill>
                  <a:srgbClr val="595959"/>
                </a:solidFill>
                <a:sym typeface="PT Sans" charset="0"/>
              </a:rPr>
              <a:t>People who lack access to evacuation routes and people who can’t use stairs when elevators are out of service, people in wheelchairs, older adults, the poor, and people with disabilities, particularly if they are unable to access elevators and evacuation routes</a:t>
            </a:r>
            <a:r>
              <a:rPr lang="en-US" altLang="en-US">
                <a:solidFill>
                  <a:srgbClr val="595959"/>
                </a:solidFill>
                <a:sym typeface="Proxima Nova" charset="0"/>
              </a:rPr>
              <a:t/>
            </a:r>
            <a:br>
              <a:rPr lang="en-US" altLang="en-US">
                <a:solidFill>
                  <a:srgbClr val="595959"/>
                </a:solidFill>
                <a:sym typeface="Proxima Nova" charset="0"/>
              </a:rPr>
            </a:br>
            <a:r>
              <a:rPr lang="en-US" altLang="en-US">
                <a:solidFill>
                  <a:srgbClr val="595959"/>
                </a:solidFill>
                <a:sym typeface="Proxima Nova" charset="0"/>
              </a:rPr>
              <a:t> </a:t>
            </a:r>
          </a:p>
        </p:txBody>
      </p:sp>
      <p:sp>
        <p:nvSpPr>
          <p:cNvPr id="27657" name="Shape 235"/>
          <p:cNvSpPr txBox="1">
            <a:spLocks noChangeArrowheads="1"/>
          </p:cNvSpPr>
          <p:nvPr/>
        </p:nvSpPr>
        <p:spPr bwMode="auto">
          <a:xfrm>
            <a:off x="482600" y="968375"/>
            <a:ext cx="65119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b"/>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7000"/>
              </a:lnSpc>
              <a:buClr>
                <a:srgbClr val="B0453E"/>
              </a:buClr>
              <a:buSzPct val="25000"/>
              <a:buFont typeface="PT Sans" charset="0"/>
              <a:buNone/>
            </a:pPr>
            <a:r>
              <a:rPr lang="en-US" altLang="en-US" b="1">
                <a:solidFill>
                  <a:srgbClr val="B0453E"/>
                </a:solidFill>
                <a:sym typeface="PT Sans" charset="0"/>
              </a:rPr>
              <a:t>AFFECTING HEALTH DIRECTLY </a:t>
            </a:r>
            <a:r>
              <a:rPr lang="en-US" altLang="en-US" sz="1600" b="1">
                <a:solidFill>
                  <a:srgbClr val="595959"/>
                </a:solidFill>
                <a:sym typeface="PT Sans" charset="0"/>
              </a:rPr>
              <a:t/>
            </a:r>
            <a:br>
              <a:rPr lang="en-US" altLang="en-US" sz="1600" b="1">
                <a:solidFill>
                  <a:srgbClr val="595959"/>
                </a:solidFill>
                <a:sym typeface="PT Sans" charset="0"/>
              </a:rPr>
            </a:br>
            <a:r>
              <a:rPr lang="en-US" altLang="en-US" sz="2800" b="1">
                <a:solidFill>
                  <a:srgbClr val="595959"/>
                </a:solidFill>
                <a:sym typeface="PT Sans" charset="0"/>
              </a:rPr>
              <a:t>EXTREME WEATHER</a:t>
            </a:r>
          </a:p>
        </p:txBody>
      </p:sp>
      <p:sp>
        <p:nvSpPr>
          <p:cNvPr id="27658" name="Shape 236"/>
          <p:cNvSpPr txBox="1">
            <a:spLocks noChangeArrowheads="1"/>
          </p:cNvSpPr>
          <p:nvPr/>
        </p:nvSpPr>
        <p:spPr bwMode="auto">
          <a:xfrm>
            <a:off x="558800" y="415925"/>
            <a:ext cx="974725" cy="90488"/>
          </a:xfrm>
          <a:prstGeom prst="rect">
            <a:avLst/>
          </a:prstGeom>
          <a:solidFill>
            <a:srgbClr val="B0453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Tree>
  </p:cSld>
  <p:clrMapOvr>
    <a:masterClrMapping/>
  </p:clrMapOvr>
</p:sld>
</file>

<file path=ppt/theme/theme1.xml><?xml version="1.0" encoding="utf-8"?>
<a:theme xmlns:a="http://schemas.openxmlformats.org/drawingml/2006/main" name="13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4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5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6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7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8_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2416</TotalTime>
  <Words>1866</Words>
  <Application>Microsoft Office PowerPoint</Application>
  <PresentationFormat>On-screen Show (16:9)</PresentationFormat>
  <Paragraphs>264</Paragraphs>
  <Slides>51</Slides>
  <Notes>51</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51</vt:i4>
      </vt:variant>
    </vt:vector>
  </HeadingPairs>
  <TitlesOfParts>
    <vt:vector size="65" baseType="lpstr">
      <vt:lpstr>Arial</vt:lpstr>
      <vt:lpstr>MS PGothic</vt:lpstr>
      <vt:lpstr>PT Sans</vt:lpstr>
      <vt:lpstr>Open Sans</vt:lpstr>
      <vt:lpstr>Proxima Nova</vt:lpstr>
      <vt:lpstr>Calibri</vt:lpstr>
      <vt:lpstr>13_simple-light-2</vt:lpstr>
      <vt:lpstr>12_simple-light-2</vt:lpstr>
      <vt:lpstr>14_simple-light-2</vt:lpstr>
      <vt:lpstr>Custom Design</vt:lpstr>
      <vt:lpstr>15_simple-light-2</vt:lpstr>
      <vt:lpstr>16_simple-light-2</vt:lpstr>
      <vt:lpstr>17_simple-light-2</vt:lpstr>
      <vt:lpstr>18_simple-light-2</vt:lpstr>
      <vt:lpstr>A TOOLKIT FOR PUBLIC HEALTH OUTREACH</vt:lpstr>
      <vt:lpstr>Table of Contents</vt:lpstr>
      <vt:lpstr>How to Use this Presentation</vt:lpstr>
      <vt:lpstr>HOW CLIMATE CHANGE IS HARMING HEALTH  AND WHAT WE CAN DO TO PROTECT THE PUBLIC</vt:lpstr>
      <vt:lpstr>What is Climate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 HEALTH HARMS OF CLIMATE CHANGE</vt:lpstr>
      <vt:lpstr>BRACE CDC’s framework for climate and health adaptation</vt:lpstr>
      <vt:lpstr>EXTREME HEAT What Communities Can Do</vt:lpstr>
      <vt:lpstr>EXTREME HEAT What Communities Can Do</vt:lpstr>
      <vt:lpstr>EXTREME HEAT What Communities Can Do</vt:lpstr>
      <vt:lpstr>AIR POLLUTION What Communities Can Do</vt:lpstr>
      <vt:lpstr>AIR POLLUTION What Communities Can Do</vt:lpstr>
      <vt:lpstr>STORMS &amp; FLOODING What Communities Can Do</vt:lpstr>
      <vt:lpstr>CONTAMINATED WATER What Communities Can Do</vt:lpstr>
      <vt:lpstr>CONTAMINATED FOOD What Communities Can Do</vt:lpstr>
      <vt:lpstr>HUNGER AND MALNUTRITION What Communities Can Do</vt:lpstr>
      <vt:lpstr>MENTAL HEALTH PROBLEMS What Communities Can Do</vt:lpstr>
      <vt:lpstr>PUBLIC HEALTH HARMS OF CLIMATE CHANGE</vt:lpstr>
      <vt:lpstr>EXTREME HEAT What Individuals Can Do</vt:lpstr>
      <vt:lpstr>EXTREME HEAT What Individuals Can Do</vt:lpstr>
      <vt:lpstr>EXTREME HEAT What Individuals Can Do</vt:lpstr>
      <vt:lpstr>EXTREME HEAT What Individuals Can Do</vt:lpstr>
      <vt:lpstr>EXTREME HEAT What Individuals Can Do</vt:lpstr>
      <vt:lpstr>AIR POLLUTION What Individuals Can Do</vt:lpstr>
      <vt:lpstr>STORMS &amp; FLOODING What Individuals Can Do</vt:lpstr>
      <vt:lpstr>INSECTS, TICKS, &amp; RODENTS What Individuals Can Do</vt:lpstr>
      <vt:lpstr>INSECTS, TICKS &amp; RODENTS What Individuals Can Do</vt:lpstr>
      <vt:lpstr>CONTAMINATED FOOD What Individuals Can Do</vt:lpstr>
      <vt:lpstr>CONTAMINATED FOOD What Individuals Can Do</vt:lpstr>
      <vt:lpstr>HUNGER AND MALNUTRITION What Individuals Can Do</vt:lpstr>
      <vt:lpstr>MENTAL HEALTH PROBLEMS What Individuals Can Do</vt:lpstr>
      <vt:lpstr>MENTAL HEALTH PROBLEMS What Individuals Can Do</vt:lpstr>
      <vt:lpstr>MENTAL HEALTH PROBLEMS What Individuals Can Do</vt:lpstr>
      <vt:lpstr>MENTAL HEALTH PROBLEMS What Individuals Can Do</vt:lpstr>
      <vt:lpstr>PUBLIC HEALTH HARMS OF CLIMATE CHANGE</vt:lpstr>
      <vt:lpstr>Climate Health Program (CHP) What the CDC Is Doing</vt:lpstr>
      <vt:lpstr>ADAPTATION IN ACTION</vt:lpstr>
      <vt:lpstr>OUR APPROACH What We Are Doing in [name of community]</vt:lpstr>
      <vt:lpstr>PowerPoint Presentation</vt:lpstr>
      <vt:lpstr>PowerPoint Presentation</vt:lpstr>
      <vt:lpstr>PowerPoint Presentation</vt:lpstr>
      <vt:lpstr>There’s Much We Can Do</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Communicating the Health Effects of Climate Change</dc:title>
  <dc:subject>A toolkit for public health outreach</dc:subject>
  <dc:creator>Centers for Disease Control and Prevention, Climate and Health Program</dc:creator>
  <cp:keywords>health, climate, communication, outreach</cp:keywords>
  <dc:description>Copyright Status: 2018</dc:description>
  <cp:lastModifiedBy>Scott, Michelle Alexandra (ATSDR/OCOM/HCT) (CTR)</cp:lastModifiedBy>
  <cp:revision>96</cp:revision>
  <dcterms:modified xsi:type="dcterms:W3CDTF">2018-05-30T15:52:56Z</dcterms:modified>
  <cp:category/>
</cp:coreProperties>
</file>