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51" d="100"/>
          <a:sy n="51" d="100"/>
        </p:scale>
        <p:origin x="62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5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91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09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5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1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2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9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9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8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C1B63-A5B9-4F0B-92A9-E2D1C3850180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CB15-2A56-4002-AE4A-B063E35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cdc.gov/hai/ssi/ssi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Slides No Longer Available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PowerPoint slide set has been retired. For updated information, please visit </a:t>
            </a:r>
            <a:r>
              <a:rPr lang="en-US" sz="3200" dirty="0" smtClean="0">
                <a:hlinkClick r:id="rId2"/>
              </a:rPr>
              <a:t>https://www.cdc.gov/hai/ssi/ssi.html</a:t>
            </a:r>
            <a:r>
              <a:rPr lang="en-US" sz="3200" dirty="0" smtClean="0"/>
              <a:t>. 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1928813"/>
            <a:ext cx="26574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25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Slides No Longer Available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No Longer Available</dc:title>
  <dc:creator>Arundar, Sonya (CDC/OID/NCEZID) (CTR)</dc:creator>
  <cp:lastModifiedBy>Arundar, Sonya (CDC/OID/NCEZID) (CTR)</cp:lastModifiedBy>
  <cp:revision>1</cp:revision>
  <dcterms:created xsi:type="dcterms:W3CDTF">2019-07-10T14:40:44Z</dcterms:created>
  <dcterms:modified xsi:type="dcterms:W3CDTF">2019-07-10T14:41:13Z</dcterms:modified>
</cp:coreProperties>
</file>