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7344" y="1660096"/>
            <a:ext cx="10754161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2.4.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age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group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9249" y="2819400"/>
            <a:ext cx="11812701" cy="5995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820077" y="9140736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2271" y="68309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9922" y="68309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31971" y="94151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90136" y="94151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73806" y="96040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15638" y="90465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5348" y="64678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43365" y="680518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15355" y="64679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892" y="1721166"/>
            <a:ext cx="10754161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2.4.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age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group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6342" y="2904468"/>
            <a:ext cx="12118290" cy="3739577"/>
          </a:xfrm>
          <a:custGeom>
            <a:avLst/>
            <a:gdLst/>
            <a:ahLst/>
            <a:cxnLst/>
            <a:rect l="l" t="t" r="r" b="b"/>
            <a:pathLst>
              <a:path w="7023100" h="2167254">
                <a:moveTo>
                  <a:pt x="0" y="0"/>
                </a:moveTo>
                <a:lnTo>
                  <a:pt x="7022592" y="0"/>
                </a:lnTo>
                <a:lnTo>
                  <a:pt x="7022592" y="2167128"/>
                </a:lnTo>
                <a:lnTo>
                  <a:pt x="0" y="2167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92427"/>
              </p:ext>
            </p:extLst>
          </p:nvPr>
        </p:nvGraphicFramePr>
        <p:xfrm>
          <a:off x="791631" y="3048000"/>
          <a:ext cx="11827937" cy="3451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Age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(years)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0-19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20-29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4.3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30-39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5.1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4.0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40-49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4.3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50-59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35" dirty="0">
                          <a:latin typeface="Century Gothic"/>
                          <a:cs typeface="Century Gothic"/>
                        </a:rPr>
                        <a:t>60+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91630" y="6765627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14819" y="74416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52470" y="74416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164519" y="100258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122684" y="100258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206354" y="102147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248186" y="96572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9947896" y="70785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9975913" y="741588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9947903" y="70786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206802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185</Words>
  <Application>Microsoft Office PowerPoint</Application>
  <PresentationFormat>Custom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2.4. Rates of reported acute hepatitis B, by age group — United States, 2003–2018</dc:subject>
  <dc:creator>HHS / CDC / DDID / NCHHSTP / DVH</dc:creator>
  <cp:lastModifiedBy>Peterson, Paul (CDC/DDID/NCHHSTP/DVH) (CTR)</cp:lastModifiedBy>
  <cp:revision>1</cp:revision>
  <dcterms:created xsi:type="dcterms:W3CDTF">2020-07-21T17:17:22Z</dcterms:created>
  <dcterms:modified xsi:type="dcterms:W3CDTF">2020-07-21T17:18:51Z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