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0.67</c:v>
                </c:pt>
                <c:pt idx="1">
                  <c:v>0.7</c:v>
                </c:pt>
                <c:pt idx="2">
                  <c:v>0.42</c:v>
                </c:pt>
                <c:pt idx="3">
                  <c:v>0.68</c:v>
                </c:pt>
                <c:pt idx="4">
                  <c:v>0.31</c:v>
                </c:pt>
                <c:pt idx="5">
                  <c:v>0.71</c:v>
                </c:pt>
                <c:pt idx="6">
                  <c:v>0.61</c:v>
                </c:pt>
                <c:pt idx="7">
                  <c:v>0.81</c:v>
                </c:pt>
                <c:pt idx="8">
                  <c:v>0.64</c:v>
                </c:pt>
                <c:pt idx="9">
                  <c:v>1.01</c:v>
                </c:pt>
                <c:pt idx="10">
                  <c:v>1.0900000000000001</c:v>
                </c:pt>
                <c:pt idx="11">
                  <c:v>2.0299999999999998</c:v>
                </c:pt>
                <c:pt idx="12">
                  <c:v>1.74</c:v>
                </c:pt>
                <c:pt idx="13">
                  <c:v>1.32</c:v>
                </c:pt>
                <c:pt idx="14">
                  <c:v>1.76</c:v>
                </c:pt>
                <c:pt idx="15">
                  <c:v>3.12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1A-4B0C-ADAA-8A439D0535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  <c:pt idx="3">
                  <c:v>0.06</c:v>
                </c:pt>
                <c:pt idx="4">
                  <c:v>0.02</c:v>
                </c:pt>
                <c:pt idx="5">
                  <c:v>0.08</c:v>
                </c:pt>
                <c:pt idx="6">
                  <c:v>0.02</c:v>
                </c:pt>
                <c:pt idx="7">
                  <c:v>0.04</c:v>
                </c:pt>
                <c:pt idx="8">
                  <c:v>0.04</c:v>
                </c:pt>
                <c:pt idx="9">
                  <c:v>7.0000000000000007E-2</c:v>
                </c:pt>
                <c:pt idx="10">
                  <c:v>0.05</c:v>
                </c:pt>
                <c:pt idx="11">
                  <c:v>0.1</c:v>
                </c:pt>
                <c:pt idx="12">
                  <c:v>0.08</c:v>
                </c:pt>
                <c:pt idx="13">
                  <c:v>7.0000000000000007E-2</c:v>
                </c:pt>
                <c:pt idx="14">
                  <c:v>0.09</c:v>
                </c:pt>
                <c:pt idx="15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1A-4B0C-ADAA-8A439D0535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0.66</c:v>
                </c:pt>
                <c:pt idx="1">
                  <c:v>0.37</c:v>
                </c:pt>
                <c:pt idx="2">
                  <c:v>0.27</c:v>
                </c:pt>
                <c:pt idx="3">
                  <c:v>0.17</c:v>
                </c:pt>
                <c:pt idx="4">
                  <c:v>0.11</c:v>
                </c:pt>
                <c:pt idx="5">
                  <c:v>0.16</c:v>
                </c:pt>
                <c:pt idx="6">
                  <c:v>0.18</c:v>
                </c:pt>
                <c:pt idx="7">
                  <c:v>0.16</c:v>
                </c:pt>
                <c:pt idx="8">
                  <c:v>0.12</c:v>
                </c:pt>
                <c:pt idx="9">
                  <c:v>0.11</c:v>
                </c:pt>
                <c:pt idx="10">
                  <c:v>0.14000000000000001</c:v>
                </c:pt>
                <c:pt idx="11">
                  <c:v>0.15</c:v>
                </c:pt>
                <c:pt idx="12">
                  <c:v>0.2</c:v>
                </c:pt>
                <c:pt idx="13">
                  <c:v>0.19</c:v>
                </c:pt>
                <c:pt idx="14">
                  <c:v>0.28000000000000003</c:v>
                </c:pt>
                <c:pt idx="15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1A-4B0C-ADAA-8A439D0535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0.42</c:v>
                </c:pt>
                <c:pt idx="1">
                  <c:v>0.35</c:v>
                </c:pt>
                <c:pt idx="2">
                  <c:v>0.27</c:v>
                </c:pt>
                <c:pt idx="3">
                  <c:v>0.21</c:v>
                </c:pt>
                <c:pt idx="4">
                  <c:v>0.21</c:v>
                </c:pt>
                <c:pt idx="5">
                  <c:v>0.24</c:v>
                </c:pt>
                <c:pt idx="6">
                  <c:v>0.25</c:v>
                </c:pt>
                <c:pt idx="7">
                  <c:v>0.28999999999999998</c:v>
                </c:pt>
                <c:pt idx="8">
                  <c:v>0.27</c:v>
                </c:pt>
                <c:pt idx="9">
                  <c:v>0.31</c:v>
                </c:pt>
                <c:pt idx="10">
                  <c:v>0.47</c:v>
                </c:pt>
                <c:pt idx="11">
                  <c:v>0.64</c:v>
                </c:pt>
                <c:pt idx="12">
                  <c:v>0.82</c:v>
                </c:pt>
                <c:pt idx="13">
                  <c:v>0.84</c:v>
                </c:pt>
                <c:pt idx="14">
                  <c:v>0.92</c:v>
                </c:pt>
                <c:pt idx="15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1A-4B0C-ADAA-8A439D05357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0.36</c:v>
                </c:pt>
                <c:pt idx="1">
                  <c:v>0.28000000000000003</c:v>
                </c:pt>
                <c:pt idx="2">
                  <c:v>0.17</c:v>
                </c:pt>
                <c:pt idx="3">
                  <c:v>0.11</c:v>
                </c:pt>
                <c:pt idx="4">
                  <c:v>0.15</c:v>
                </c:pt>
                <c:pt idx="5">
                  <c:v>0.11</c:v>
                </c:pt>
                <c:pt idx="6">
                  <c:v>0.15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0.17</c:v>
                </c:pt>
                <c:pt idx="11">
                  <c:v>0.21</c:v>
                </c:pt>
                <c:pt idx="12">
                  <c:v>0.22</c:v>
                </c:pt>
                <c:pt idx="13">
                  <c:v>0.25</c:v>
                </c:pt>
                <c:pt idx="14">
                  <c:v>0.28000000000000003</c:v>
                </c:pt>
                <c:pt idx="15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1A-4B0C-ADAA-8A439D053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474304"/>
        <c:axId val="150474696"/>
      </c:lineChart>
      <c:catAx>
        <c:axId val="15047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50474696"/>
        <c:crosses val="autoZero"/>
        <c:auto val="1"/>
        <c:lblAlgn val="ctr"/>
        <c:lblOffset val="100"/>
        <c:tickLblSkip val="3"/>
        <c:noMultiLvlLbl val="0"/>
      </c:catAx>
      <c:valAx>
        <c:axId val="1504746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5047430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0075092104312647"/>
          <c:y val="0.20058005249343827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2002 through 2016, the incidence rate of acute hepatitis C for American Indians/Alaska Natives remained high relative to other racial/ethnic groups. The largest rate increase for this racial/ethnic group occurred from 2015 through 2016 (from 1.8 cases per 100,000 population to 3.1 cases per 100,000 population).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From 2015 through 2016, the incidence rate of acute hepatitis C increased among all racial/ethnic groups.</a:t>
            </a: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0700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the incidence rate per 100,000 population of acute hepatitis C was 3.1 for American Indians/Alaska Natives, 1.1 for non-Hispanic Whites, 0.4 for Hispanics, 0.3 for non-Hispanic Blacks, and 0.1 for Asians/Pacific Islanders.</a:t>
            </a:r>
            <a:endParaRPr lang="en-US" sz="12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8542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14300" y="3810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4.4. Incidence of acute hepatitis C,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race/ethnicity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64281287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4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134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4.4. Incidence of acute hepatitis C,  by race/ethnicity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94</cp:revision>
  <cp:lastPrinted>2017-05-31T16:15:34Z</cp:lastPrinted>
  <dcterms:created xsi:type="dcterms:W3CDTF">2014-11-25T14:52:55Z</dcterms:created>
  <dcterms:modified xsi:type="dcterms:W3CDTF">2018-06-06T13:36:17Z</dcterms:modified>
</cp:coreProperties>
</file>